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0160000" cy="7620000"/>
  <p:notesSz cx="6858000" cy="9144000"/>
  <p:embeddedFontLst>
    <p:embeddedFont>
      <p:font typeface="Calibri" pitchFamily="34" charset="0"/>
      <p:regular r:id="rId12"/>
      <p:bold r:id="rId13"/>
      <p:italic r:id="rId14"/>
      <p:boldItalic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45714-D883-46CC-BB2A-8F16FEBB948B}" type="datetimeFigureOut">
              <a:rPr lang="en-US" smtClean="0"/>
              <a:t>3/31/2015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2A0E3-89A6-4E0F-B4A2-120D79EE6C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45714-D883-46CC-BB2A-8F16FEBB948B}" type="datetimeFigureOut">
              <a:rPr lang="en-US" smtClean="0"/>
              <a:t>3/31/2015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2A0E3-89A6-4E0F-B4A2-120D79EE6C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45714-D883-46CC-BB2A-8F16FEBB948B}" type="datetimeFigureOut">
              <a:rPr lang="en-US" smtClean="0"/>
              <a:t>3/31/2015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2A0E3-89A6-4E0F-B4A2-120D79EE6C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45714-D883-46CC-BB2A-8F16FEBB948B}" type="datetimeFigureOut">
              <a:rPr lang="en-US" smtClean="0"/>
              <a:t>3/31/2015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2A0E3-89A6-4E0F-B4A2-120D79EE6C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45714-D883-46CC-BB2A-8F16FEBB948B}" type="datetimeFigureOut">
              <a:rPr lang="en-US" smtClean="0"/>
              <a:t>3/31/2015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2A0E3-89A6-4E0F-B4A2-120D79EE6C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45714-D883-46CC-BB2A-8F16FEBB948B}" type="datetimeFigureOut">
              <a:rPr lang="en-US" smtClean="0"/>
              <a:t>3/31/2015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2A0E3-89A6-4E0F-B4A2-120D79EE6C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45714-D883-46CC-BB2A-8F16FEBB948B}" type="datetimeFigureOut">
              <a:rPr lang="en-US" smtClean="0"/>
              <a:t>3/31/2015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2A0E3-89A6-4E0F-B4A2-120D79EE6C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45714-D883-46CC-BB2A-8F16FEBB948B}" type="datetimeFigureOut">
              <a:rPr lang="en-US" smtClean="0"/>
              <a:t>3/31/2015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2A0E3-89A6-4E0F-B4A2-120D79EE6C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45714-D883-46CC-BB2A-8F16FEBB948B}" type="datetimeFigureOut">
              <a:rPr lang="en-US" smtClean="0"/>
              <a:t>3/31/2015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2A0E3-89A6-4E0F-B4A2-120D79EE6C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45714-D883-46CC-BB2A-8F16FEBB948B}" type="datetimeFigureOut">
              <a:rPr lang="en-US" smtClean="0"/>
              <a:t>3/31/2015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2A0E3-89A6-4E0F-B4A2-120D79EE6C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45714-D883-46CC-BB2A-8F16FEBB948B}" type="datetimeFigureOut">
              <a:rPr lang="en-US" smtClean="0"/>
              <a:t>3/31/2015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2A0E3-89A6-4E0F-B4A2-120D79EE6C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5714-D883-46CC-BB2A-8F16FEBB948B}" type="datetimeFigureOut">
              <a:rPr lang="en-US" smtClean="0"/>
              <a:t>3/31/2015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D2A0E3-89A6-4E0F-B4A2-120D79EE6CE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33" Type="http://schemas.openxmlformats.org/officeDocument/2006/relationships/image" Target="../media/image32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32" Type="http://schemas.openxmlformats.org/officeDocument/2006/relationships/image" Target="../media/image31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B7B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2132876" y="1192220"/>
            <a:ext cx="5548710" cy="989970"/>
            <a:chOff x="2132876" y="1192220"/>
            <a:chExt cx="5548710" cy="989970"/>
          </a:xfrm>
        </p:grpSpPr>
        <p:sp>
          <p:nvSpPr>
            <p:cNvPr id="2" name="Freeform 1"/>
            <p:cNvSpPr/>
            <p:nvPr/>
          </p:nvSpPr>
          <p:spPr>
            <a:xfrm>
              <a:off x="2132876" y="1192220"/>
              <a:ext cx="806559" cy="926509"/>
            </a:xfrm>
            <a:custGeom>
              <a:avLst/>
              <a:gdLst/>
              <a:ahLst/>
              <a:cxnLst/>
              <a:rect l="0" t="0" r="0" b="0"/>
              <a:pathLst>
                <a:path w="806559" h="926509">
                  <a:moveTo>
                    <a:pt x="63171" y="0"/>
                  </a:moveTo>
                  <a:lnTo>
                    <a:pt x="66238" y="8667"/>
                  </a:lnTo>
                  <a:lnTo>
                    <a:pt x="70301" y="15734"/>
                  </a:lnTo>
                  <a:lnTo>
                    <a:pt x="75798" y="21835"/>
                  </a:lnTo>
                  <a:lnTo>
                    <a:pt x="82731" y="27063"/>
                  </a:lnTo>
                  <a:lnTo>
                    <a:pt x="91177" y="31277"/>
                  </a:lnTo>
                  <a:lnTo>
                    <a:pt x="101023" y="34487"/>
                  </a:lnTo>
                  <a:lnTo>
                    <a:pt x="111861" y="37001"/>
                  </a:lnTo>
                  <a:lnTo>
                    <a:pt x="123115" y="39313"/>
                  </a:lnTo>
                  <a:lnTo>
                    <a:pt x="134431" y="41721"/>
                  </a:lnTo>
                  <a:lnTo>
                    <a:pt x="146144" y="44172"/>
                  </a:lnTo>
                  <a:lnTo>
                    <a:pt x="159139" y="46365"/>
                  </a:lnTo>
                  <a:lnTo>
                    <a:pt x="173812" y="48141"/>
                  </a:lnTo>
                  <a:lnTo>
                    <a:pt x="190093" y="49656"/>
                  </a:lnTo>
                  <a:lnTo>
                    <a:pt x="207703" y="51279"/>
                  </a:lnTo>
                  <a:lnTo>
                    <a:pt x="226324" y="53219"/>
                  </a:lnTo>
                  <a:lnTo>
                    <a:pt x="245353" y="55352"/>
                  </a:lnTo>
                  <a:lnTo>
                    <a:pt x="263959" y="57330"/>
                  </a:lnTo>
                  <a:lnTo>
                    <a:pt x="281739" y="58962"/>
                  </a:lnTo>
                  <a:lnTo>
                    <a:pt x="299133" y="60380"/>
                  </a:lnTo>
                  <a:lnTo>
                    <a:pt x="317184" y="61939"/>
                  </a:lnTo>
                  <a:lnTo>
                    <a:pt x="336449" y="63834"/>
                  </a:lnTo>
                  <a:lnTo>
                    <a:pt x="356985" y="65938"/>
                  </a:lnTo>
                  <a:lnTo>
                    <a:pt x="378615" y="67897"/>
                  </a:lnTo>
                  <a:lnTo>
                    <a:pt x="401086" y="69511"/>
                  </a:lnTo>
                  <a:lnTo>
                    <a:pt x="423685" y="70748"/>
                  </a:lnTo>
                  <a:lnTo>
                    <a:pt x="445310" y="71653"/>
                  </a:lnTo>
                  <a:lnTo>
                    <a:pt x="465437" y="72296"/>
                  </a:lnTo>
                  <a:lnTo>
                    <a:pt x="484067" y="72745"/>
                  </a:lnTo>
                  <a:lnTo>
                    <a:pt x="501433" y="73054"/>
                  </a:lnTo>
                  <a:lnTo>
                    <a:pt x="517823" y="73264"/>
                  </a:lnTo>
                  <a:lnTo>
                    <a:pt x="533495" y="73407"/>
                  </a:lnTo>
                  <a:lnTo>
                    <a:pt x="548654" y="73504"/>
                  </a:lnTo>
                  <a:lnTo>
                    <a:pt x="563465" y="73568"/>
                  </a:lnTo>
                  <a:lnTo>
                    <a:pt x="578366" y="73612"/>
                  </a:lnTo>
                  <a:lnTo>
                    <a:pt x="594049" y="73641"/>
                  </a:lnTo>
                  <a:lnTo>
                    <a:pt x="610814" y="73656"/>
                  </a:lnTo>
                  <a:lnTo>
                    <a:pt x="628141" y="73496"/>
                  </a:lnTo>
                  <a:lnTo>
                    <a:pt x="644932" y="72857"/>
                  </a:lnTo>
                  <a:lnTo>
                    <a:pt x="660602" y="71614"/>
                  </a:lnTo>
                  <a:lnTo>
                    <a:pt x="675393" y="69965"/>
                  </a:lnTo>
                  <a:lnTo>
                    <a:pt x="690078" y="68319"/>
                  </a:lnTo>
                  <a:lnTo>
                    <a:pt x="705135" y="66914"/>
                  </a:lnTo>
                  <a:lnTo>
                    <a:pt x="720383" y="65649"/>
                  </a:lnTo>
                  <a:lnTo>
                    <a:pt x="735182" y="64194"/>
                  </a:lnTo>
                  <a:lnTo>
                    <a:pt x="749180" y="62363"/>
                  </a:lnTo>
                  <a:lnTo>
                    <a:pt x="762344" y="60133"/>
                  </a:lnTo>
                  <a:lnTo>
                    <a:pt x="774792" y="57557"/>
                  </a:lnTo>
                  <a:lnTo>
                    <a:pt x="786662" y="54733"/>
                  </a:lnTo>
                  <a:lnTo>
                    <a:pt x="797386" y="52575"/>
                  </a:lnTo>
                  <a:lnTo>
                    <a:pt x="804585" y="53014"/>
                  </a:lnTo>
                  <a:lnTo>
                    <a:pt x="806558" y="56349"/>
                  </a:lnTo>
                  <a:lnTo>
                    <a:pt x="804440" y="61107"/>
                  </a:lnTo>
                  <a:lnTo>
                    <a:pt x="799691" y="66589"/>
                  </a:lnTo>
                  <a:lnTo>
                    <a:pt x="793545" y="72536"/>
                  </a:lnTo>
                  <a:lnTo>
                    <a:pt x="786755" y="78808"/>
                  </a:lnTo>
                  <a:lnTo>
                    <a:pt x="779708" y="85312"/>
                  </a:lnTo>
                  <a:lnTo>
                    <a:pt x="772579" y="91979"/>
                  </a:lnTo>
                  <a:lnTo>
                    <a:pt x="765436" y="98758"/>
                  </a:lnTo>
                  <a:lnTo>
                    <a:pt x="758143" y="105615"/>
                  </a:lnTo>
                  <a:lnTo>
                    <a:pt x="750397" y="112525"/>
                  </a:lnTo>
                  <a:lnTo>
                    <a:pt x="742071" y="119471"/>
                  </a:lnTo>
                  <a:lnTo>
                    <a:pt x="733358" y="126441"/>
                  </a:lnTo>
                  <a:lnTo>
                    <a:pt x="724662" y="133427"/>
                  </a:lnTo>
                  <a:lnTo>
                    <a:pt x="716216" y="140424"/>
                  </a:lnTo>
                  <a:lnTo>
                    <a:pt x="707918" y="147429"/>
                  </a:lnTo>
                  <a:lnTo>
                    <a:pt x="699433" y="154438"/>
                  </a:lnTo>
                  <a:lnTo>
                    <a:pt x="690577" y="161455"/>
                  </a:lnTo>
                  <a:lnTo>
                    <a:pt x="681323" y="168642"/>
                  </a:lnTo>
                  <a:lnTo>
                    <a:pt x="671725" y="176307"/>
                  </a:lnTo>
                  <a:lnTo>
                    <a:pt x="661857" y="184577"/>
                  </a:lnTo>
                  <a:lnTo>
                    <a:pt x="651789" y="193420"/>
                  </a:lnTo>
                  <a:lnTo>
                    <a:pt x="641577" y="202735"/>
                  </a:lnTo>
                  <a:lnTo>
                    <a:pt x="631259" y="212409"/>
                  </a:lnTo>
                  <a:lnTo>
                    <a:pt x="620704" y="222346"/>
                  </a:lnTo>
                  <a:lnTo>
                    <a:pt x="609626" y="232469"/>
                  </a:lnTo>
                  <a:lnTo>
                    <a:pt x="597915" y="242723"/>
                  </a:lnTo>
                  <a:lnTo>
                    <a:pt x="585779" y="253065"/>
                  </a:lnTo>
                  <a:lnTo>
                    <a:pt x="573632" y="263467"/>
                  </a:lnTo>
                  <a:lnTo>
                    <a:pt x="561716" y="273916"/>
                  </a:lnTo>
                  <a:lnTo>
                    <a:pt x="549935" y="284561"/>
                  </a:lnTo>
                  <a:lnTo>
                    <a:pt x="537959" y="295700"/>
                  </a:lnTo>
                  <a:lnTo>
                    <a:pt x="525605" y="307452"/>
                  </a:lnTo>
                  <a:lnTo>
                    <a:pt x="512851" y="319616"/>
                  </a:lnTo>
                  <a:lnTo>
                    <a:pt x="499749" y="331781"/>
                  </a:lnTo>
                  <a:lnTo>
                    <a:pt x="486374" y="343710"/>
                  </a:lnTo>
                  <a:lnTo>
                    <a:pt x="472799" y="355499"/>
                  </a:lnTo>
                  <a:lnTo>
                    <a:pt x="459079" y="367480"/>
                  </a:lnTo>
                  <a:lnTo>
                    <a:pt x="445258" y="379838"/>
                  </a:lnTo>
                  <a:lnTo>
                    <a:pt x="431367" y="392595"/>
                  </a:lnTo>
                  <a:lnTo>
                    <a:pt x="417429" y="405699"/>
                  </a:lnTo>
                  <a:lnTo>
                    <a:pt x="403462" y="419074"/>
                  </a:lnTo>
                  <a:lnTo>
                    <a:pt x="389641" y="432650"/>
                  </a:lnTo>
                  <a:lnTo>
                    <a:pt x="376281" y="446371"/>
                  </a:lnTo>
                  <a:lnTo>
                    <a:pt x="363512" y="460192"/>
                  </a:lnTo>
                  <a:lnTo>
                    <a:pt x="351140" y="474083"/>
                  </a:lnTo>
                  <a:lnTo>
                    <a:pt x="338760" y="488022"/>
                  </a:lnTo>
                  <a:lnTo>
                    <a:pt x="326135" y="501989"/>
                  </a:lnTo>
                  <a:lnTo>
                    <a:pt x="313366" y="515809"/>
                  </a:lnTo>
                  <a:lnTo>
                    <a:pt x="300787" y="529169"/>
                  </a:lnTo>
                  <a:lnTo>
                    <a:pt x="288578" y="541943"/>
                  </a:lnTo>
                  <a:lnTo>
                    <a:pt x="276599" y="554488"/>
                  </a:lnTo>
                  <a:lnTo>
                    <a:pt x="264489" y="567517"/>
                  </a:lnTo>
                  <a:lnTo>
                    <a:pt x="252055" y="581390"/>
                  </a:lnTo>
                  <a:lnTo>
                    <a:pt x="239585" y="595811"/>
                  </a:lnTo>
                  <a:lnTo>
                    <a:pt x="227740" y="610038"/>
                  </a:lnTo>
                  <a:lnTo>
                    <a:pt x="216841" y="623651"/>
                  </a:lnTo>
                  <a:lnTo>
                    <a:pt x="206726" y="636723"/>
                  </a:lnTo>
                  <a:lnTo>
                    <a:pt x="196939" y="649640"/>
                  </a:lnTo>
                  <a:lnTo>
                    <a:pt x="187173" y="662657"/>
                  </a:lnTo>
                  <a:lnTo>
                    <a:pt x="177461" y="675705"/>
                  </a:lnTo>
                  <a:lnTo>
                    <a:pt x="168079" y="688478"/>
                  </a:lnTo>
                  <a:lnTo>
                    <a:pt x="159171" y="700817"/>
                  </a:lnTo>
                  <a:lnTo>
                    <a:pt x="150729" y="712714"/>
                  </a:lnTo>
                  <a:lnTo>
                    <a:pt x="142681" y="724237"/>
                  </a:lnTo>
                  <a:lnTo>
                    <a:pt x="134934" y="735469"/>
                  </a:lnTo>
                  <a:lnTo>
                    <a:pt x="127410" y="746487"/>
                  </a:lnTo>
                  <a:lnTo>
                    <a:pt x="120045" y="757351"/>
                  </a:lnTo>
                  <a:lnTo>
                    <a:pt x="112790" y="768108"/>
                  </a:lnTo>
                  <a:lnTo>
                    <a:pt x="105611" y="778792"/>
                  </a:lnTo>
                  <a:lnTo>
                    <a:pt x="98484" y="789425"/>
                  </a:lnTo>
                  <a:lnTo>
                    <a:pt x="91393" y="800019"/>
                  </a:lnTo>
                  <a:lnTo>
                    <a:pt x="84325" y="810422"/>
                  </a:lnTo>
                  <a:lnTo>
                    <a:pt x="77274" y="820334"/>
                  </a:lnTo>
                  <a:lnTo>
                    <a:pt x="70233" y="829635"/>
                  </a:lnTo>
                  <a:lnTo>
                    <a:pt x="63200" y="838525"/>
                  </a:lnTo>
                  <a:lnTo>
                    <a:pt x="56171" y="847415"/>
                  </a:lnTo>
                  <a:lnTo>
                    <a:pt x="49150" y="856547"/>
                  </a:lnTo>
                  <a:lnTo>
                    <a:pt x="42300" y="865986"/>
                  </a:lnTo>
                  <a:lnTo>
                    <a:pt x="35926" y="875710"/>
                  </a:lnTo>
                  <a:lnTo>
                    <a:pt x="30159" y="885648"/>
                  </a:lnTo>
                  <a:lnTo>
                    <a:pt x="24919" y="895290"/>
                  </a:lnTo>
                  <a:lnTo>
                    <a:pt x="19394" y="904642"/>
                  </a:lnTo>
                  <a:lnTo>
                    <a:pt x="11980" y="914523"/>
                  </a:lnTo>
                  <a:lnTo>
                    <a:pt x="0" y="926508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38244" y="2002914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133083" y="1329091"/>
              <a:ext cx="52644" cy="673824"/>
            </a:xfrm>
            <a:custGeom>
              <a:avLst/>
              <a:gdLst/>
              <a:ahLst/>
              <a:cxnLst/>
              <a:rect l="0" t="0" r="0" b="0"/>
              <a:pathLst>
                <a:path w="52644" h="673824">
                  <a:moveTo>
                    <a:pt x="52643" y="0"/>
                  </a:moveTo>
                  <a:lnTo>
                    <a:pt x="49708" y="14736"/>
                  </a:lnTo>
                  <a:lnTo>
                    <a:pt x="46926" y="29287"/>
                  </a:lnTo>
                  <a:lnTo>
                    <a:pt x="44031" y="45072"/>
                  </a:lnTo>
                  <a:lnTo>
                    <a:pt x="41164" y="61788"/>
                  </a:lnTo>
                  <a:lnTo>
                    <a:pt x="38647" y="78633"/>
                  </a:lnTo>
                  <a:lnTo>
                    <a:pt x="36637" y="95112"/>
                  </a:lnTo>
                  <a:lnTo>
                    <a:pt x="35124" y="111075"/>
                  </a:lnTo>
                  <a:lnTo>
                    <a:pt x="34029" y="126546"/>
                  </a:lnTo>
                  <a:lnTo>
                    <a:pt x="33257" y="141618"/>
                  </a:lnTo>
                  <a:lnTo>
                    <a:pt x="32720" y="156551"/>
                  </a:lnTo>
                  <a:lnTo>
                    <a:pt x="32352" y="171738"/>
                  </a:lnTo>
                  <a:lnTo>
                    <a:pt x="32102" y="187367"/>
                  </a:lnTo>
                  <a:lnTo>
                    <a:pt x="31932" y="203290"/>
                  </a:lnTo>
                  <a:lnTo>
                    <a:pt x="31818" y="219134"/>
                  </a:lnTo>
                  <a:lnTo>
                    <a:pt x="31741" y="234680"/>
                  </a:lnTo>
                  <a:lnTo>
                    <a:pt x="31689" y="249882"/>
                  </a:lnTo>
                  <a:lnTo>
                    <a:pt x="31655" y="264776"/>
                  </a:lnTo>
                  <a:lnTo>
                    <a:pt x="31627" y="279424"/>
                  </a:lnTo>
                  <a:lnTo>
                    <a:pt x="31439" y="293888"/>
                  </a:lnTo>
                  <a:lnTo>
                    <a:pt x="30781" y="308220"/>
                  </a:lnTo>
                  <a:lnTo>
                    <a:pt x="29525" y="322458"/>
                  </a:lnTo>
                  <a:lnTo>
                    <a:pt x="27868" y="336632"/>
                  </a:lnTo>
                  <a:lnTo>
                    <a:pt x="26216" y="350763"/>
                  </a:lnTo>
                  <a:lnTo>
                    <a:pt x="24812" y="364862"/>
                  </a:lnTo>
                  <a:lnTo>
                    <a:pt x="23717" y="378942"/>
                  </a:lnTo>
                  <a:lnTo>
                    <a:pt x="22908" y="393008"/>
                  </a:lnTo>
                  <a:lnTo>
                    <a:pt x="22330" y="407064"/>
                  </a:lnTo>
                  <a:lnTo>
                    <a:pt x="21924" y="421114"/>
                  </a:lnTo>
                  <a:lnTo>
                    <a:pt x="21644" y="435161"/>
                  </a:lnTo>
                  <a:lnTo>
                    <a:pt x="21453" y="449205"/>
                  </a:lnTo>
                  <a:lnTo>
                    <a:pt x="21323" y="463246"/>
                  </a:lnTo>
                  <a:lnTo>
                    <a:pt x="21236" y="477287"/>
                  </a:lnTo>
                  <a:lnTo>
                    <a:pt x="21172" y="491321"/>
                  </a:lnTo>
                  <a:lnTo>
                    <a:pt x="20960" y="505188"/>
                  </a:lnTo>
                  <a:lnTo>
                    <a:pt x="20285" y="518578"/>
                  </a:lnTo>
                  <a:lnTo>
                    <a:pt x="19018" y="531373"/>
                  </a:lnTo>
                  <a:lnTo>
                    <a:pt x="17354" y="543931"/>
                  </a:lnTo>
                  <a:lnTo>
                    <a:pt x="15698" y="556970"/>
                  </a:lnTo>
                  <a:lnTo>
                    <a:pt x="14285" y="570849"/>
                  </a:lnTo>
                  <a:lnTo>
                    <a:pt x="13016" y="585274"/>
                  </a:lnTo>
                  <a:lnTo>
                    <a:pt x="11557" y="599504"/>
                  </a:lnTo>
                  <a:lnTo>
                    <a:pt x="9729" y="613104"/>
                  </a:lnTo>
                  <a:lnTo>
                    <a:pt x="7661" y="625730"/>
                  </a:lnTo>
                  <a:lnTo>
                    <a:pt x="5509" y="638308"/>
                  </a:lnTo>
                  <a:lnTo>
                    <a:pt x="3082" y="653056"/>
                  </a:lnTo>
                  <a:lnTo>
                    <a:pt x="0" y="673823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409795" y="1334484"/>
              <a:ext cx="583087" cy="684750"/>
            </a:xfrm>
            <a:custGeom>
              <a:avLst/>
              <a:gdLst/>
              <a:ahLst/>
              <a:cxnLst/>
              <a:rect l="0" t="0" r="0" b="0"/>
              <a:pathLst>
                <a:path w="583087" h="684750">
                  <a:moveTo>
                    <a:pt x="207599" y="15664"/>
                  </a:moveTo>
                  <a:lnTo>
                    <a:pt x="198865" y="18664"/>
                  </a:lnTo>
                  <a:lnTo>
                    <a:pt x="191158" y="22087"/>
                  </a:lnTo>
                  <a:lnTo>
                    <a:pt x="183747" y="26287"/>
                  </a:lnTo>
                  <a:lnTo>
                    <a:pt x="176140" y="31360"/>
                  </a:lnTo>
                  <a:lnTo>
                    <a:pt x="167665" y="37490"/>
                  </a:lnTo>
                  <a:lnTo>
                    <a:pt x="158038" y="44678"/>
                  </a:lnTo>
                  <a:lnTo>
                    <a:pt x="147469" y="52938"/>
                  </a:lnTo>
                  <a:lnTo>
                    <a:pt x="136458" y="62382"/>
                  </a:lnTo>
                  <a:lnTo>
                    <a:pt x="125352" y="72951"/>
                  </a:lnTo>
                  <a:lnTo>
                    <a:pt x="114473" y="84300"/>
                  </a:lnTo>
                  <a:lnTo>
                    <a:pt x="104176" y="95910"/>
                  </a:lnTo>
                  <a:lnTo>
                    <a:pt x="94584" y="107470"/>
                  </a:lnTo>
                  <a:lnTo>
                    <a:pt x="85483" y="119351"/>
                  </a:lnTo>
                  <a:lnTo>
                    <a:pt x="76444" y="132458"/>
                  </a:lnTo>
                  <a:lnTo>
                    <a:pt x="67219" y="147193"/>
                  </a:lnTo>
                  <a:lnTo>
                    <a:pt x="58053" y="163007"/>
                  </a:lnTo>
                  <a:lnTo>
                    <a:pt x="49578" y="178707"/>
                  </a:lnTo>
                  <a:lnTo>
                    <a:pt x="42100" y="193600"/>
                  </a:lnTo>
                  <a:lnTo>
                    <a:pt x="35604" y="207513"/>
                  </a:lnTo>
                  <a:lnTo>
                    <a:pt x="29933" y="220537"/>
                  </a:lnTo>
                  <a:lnTo>
                    <a:pt x="24901" y="232853"/>
                  </a:lnTo>
                  <a:lnTo>
                    <a:pt x="20505" y="244802"/>
                  </a:lnTo>
                  <a:lnTo>
                    <a:pt x="16917" y="256839"/>
                  </a:lnTo>
                  <a:lnTo>
                    <a:pt x="14161" y="269204"/>
                  </a:lnTo>
                  <a:lnTo>
                    <a:pt x="11969" y="281785"/>
                  </a:lnTo>
                  <a:lnTo>
                    <a:pt x="9883" y="294231"/>
                  </a:lnTo>
                  <a:lnTo>
                    <a:pt x="7628" y="306348"/>
                  </a:lnTo>
                  <a:lnTo>
                    <a:pt x="5283" y="318264"/>
                  </a:lnTo>
                  <a:lnTo>
                    <a:pt x="3161" y="330330"/>
                  </a:lnTo>
                  <a:lnTo>
                    <a:pt x="1442" y="342745"/>
                  </a:lnTo>
                  <a:lnTo>
                    <a:pt x="306" y="355540"/>
                  </a:lnTo>
                  <a:lnTo>
                    <a:pt x="0" y="368669"/>
                  </a:lnTo>
                  <a:lnTo>
                    <a:pt x="578" y="382070"/>
                  </a:lnTo>
                  <a:lnTo>
                    <a:pt x="1932" y="396003"/>
                  </a:lnTo>
                  <a:lnTo>
                    <a:pt x="3905" y="411028"/>
                  </a:lnTo>
                  <a:lnTo>
                    <a:pt x="6341" y="427347"/>
                  </a:lnTo>
                  <a:lnTo>
                    <a:pt x="9110" y="444374"/>
                  </a:lnTo>
                  <a:lnTo>
                    <a:pt x="12114" y="460963"/>
                  </a:lnTo>
                  <a:lnTo>
                    <a:pt x="15280" y="476489"/>
                  </a:lnTo>
                  <a:lnTo>
                    <a:pt x="18558" y="490843"/>
                  </a:lnTo>
                  <a:lnTo>
                    <a:pt x="21911" y="504171"/>
                  </a:lnTo>
                  <a:lnTo>
                    <a:pt x="25316" y="516689"/>
                  </a:lnTo>
                  <a:lnTo>
                    <a:pt x="28756" y="528606"/>
                  </a:lnTo>
                  <a:lnTo>
                    <a:pt x="32218" y="540090"/>
                  </a:lnTo>
                  <a:lnTo>
                    <a:pt x="35701" y="551266"/>
                  </a:lnTo>
                  <a:lnTo>
                    <a:pt x="39362" y="562063"/>
                  </a:lnTo>
                  <a:lnTo>
                    <a:pt x="43506" y="572241"/>
                  </a:lnTo>
                  <a:lnTo>
                    <a:pt x="48264" y="581726"/>
                  </a:lnTo>
                  <a:lnTo>
                    <a:pt x="53766" y="590910"/>
                  </a:lnTo>
                  <a:lnTo>
                    <a:pt x="60216" y="600528"/>
                  </a:lnTo>
                  <a:lnTo>
                    <a:pt x="67636" y="610958"/>
                  </a:lnTo>
                  <a:lnTo>
                    <a:pt x="76061" y="621914"/>
                  </a:lnTo>
                  <a:lnTo>
                    <a:pt x="85619" y="632662"/>
                  </a:lnTo>
                  <a:lnTo>
                    <a:pt x="96271" y="642775"/>
                  </a:lnTo>
                  <a:lnTo>
                    <a:pt x="107847" y="652005"/>
                  </a:lnTo>
                  <a:lnTo>
                    <a:pt x="120141" y="660125"/>
                  </a:lnTo>
                  <a:lnTo>
                    <a:pt x="132970" y="667132"/>
                  </a:lnTo>
                  <a:lnTo>
                    <a:pt x="146347" y="673022"/>
                  </a:lnTo>
                  <a:lnTo>
                    <a:pt x="160465" y="677696"/>
                  </a:lnTo>
                  <a:lnTo>
                    <a:pt x="175366" y="681211"/>
                  </a:lnTo>
                  <a:lnTo>
                    <a:pt x="190797" y="683590"/>
                  </a:lnTo>
                  <a:lnTo>
                    <a:pt x="206309" y="684747"/>
                  </a:lnTo>
                  <a:lnTo>
                    <a:pt x="221628" y="684749"/>
                  </a:lnTo>
                  <a:lnTo>
                    <a:pt x="236508" y="683785"/>
                  </a:lnTo>
                  <a:lnTo>
                    <a:pt x="250652" y="682076"/>
                  </a:lnTo>
                  <a:lnTo>
                    <a:pt x="263980" y="679817"/>
                  </a:lnTo>
                  <a:lnTo>
                    <a:pt x="276574" y="677167"/>
                  </a:lnTo>
                  <a:lnTo>
                    <a:pt x="288580" y="674243"/>
                  </a:lnTo>
                  <a:lnTo>
                    <a:pt x="300138" y="671125"/>
                  </a:lnTo>
                  <a:lnTo>
                    <a:pt x="311208" y="667710"/>
                  </a:lnTo>
                  <a:lnTo>
                    <a:pt x="321576" y="663732"/>
                  </a:lnTo>
                  <a:lnTo>
                    <a:pt x="331187" y="659094"/>
                  </a:lnTo>
                  <a:lnTo>
                    <a:pt x="340286" y="654013"/>
                  </a:lnTo>
                  <a:lnTo>
                    <a:pt x="349317" y="648909"/>
                  </a:lnTo>
                  <a:lnTo>
                    <a:pt x="358540" y="644028"/>
                  </a:lnTo>
                  <a:lnTo>
                    <a:pt x="367870" y="639277"/>
                  </a:lnTo>
                  <a:lnTo>
                    <a:pt x="376988" y="634327"/>
                  </a:lnTo>
                  <a:lnTo>
                    <a:pt x="385720" y="628997"/>
                  </a:lnTo>
                  <a:lnTo>
                    <a:pt x="394211" y="623265"/>
                  </a:lnTo>
                  <a:lnTo>
                    <a:pt x="402825" y="617184"/>
                  </a:lnTo>
                  <a:lnTo>
                    <a:pt x="411764" y="610830"/>
                  </a:lnTo>
                  <a:lnTo>
                    <a:pt x="420904" y="604275"/>
                  </a:lnTo>
                  <a:lnTo>
                    <a:pt x="429893" y="597574"/>
                  </a:lnTo>
                  <a:lnTo>
                    <a:pt x="438533" y="590773"/>
                  </a:lnTo>
                  <a:lnTo>
                    <a:pt x="446793" y="583901"/>
                  </a:lnTo>
                  <a:lnTo>
                    <a:pt x="454720" y="576981"/>
                  </a:lnTo>
                  <a:lnTo>
                    <a:pt x="462380" y="570024"/>
                  </a:lnTo>
                  <a:lnTo>
                    <a:pt x="469676" y="562878"/>
                  </a:lnTo>
                  <a:lnTo>
                    <a:pt x="476357" y="555240"/>
                  </a:lnTo>
                  <a:lnTo>
                    <a:pt x="482338" y="546988"/>
                  </a:lnTo>
                  <a:lnTo>
                    <a:pt x="487848" y="538157"/>
                  </a:lnTo>
                  <a:lnTo>
                    <a:pt x="493315" y="528851"/>
                  </a:lnTo>
                  <a:lnTo>
                    <a:pt x="498997" y="519186"/>
                  </a:lnTo>
                  <a:lnTo>
                    <a:pt x="504966" y="509425"/>
                  </a:lnTo>
                  <a:lnTo>
                    <a:pt x="511207" y="499953"/>
                  </a:lnTo>
                  <a:lnTo>
                    <a:pt x="517662" y="490950"/>
                  </a:lnTo>
                  <a:lnTo>
                    <a:pt x="524117" y="482262"/>
                  </a:lnTo>
                  <a:lnTo>
                    <a:pt x="530217" y="473508"/>
                  </a:lnTo>
                  <a:lnTo>
                    <a:pt x="535798" y="464467"/>
                  </a:lnTo>
                  <a:lnTo>
                    <a:pt x="540865" y="455088"/>
                  </a:lnTo>
                  <a:lnTo>
                    <a:pt x="545503" y="445406"/>
                  </a:lnTo>
                  <a:lnTo>
                    <a:pt x="549809" y="435481"/>
                  </a:lnTo>
                  <a:lnTo>
                    <a:pt x="553870" y="425374"/>
                  </a:lnTo>
                  <a:lnTo>
                    <a:pt x="557759" y="415137"/>
                  </a:lnTo>
                  <a:lnTo>
                    <a:pt x="561526" y="404807"/>
                  </a:lnTo>
                  <a:lnTo>
                    <a:pt x="565211" y="394413"/>
                  </a:lnTo>
                  <a:lnTo>
                    <a:pt x="568838" y="383976"/>
                  </a:lnTo>
                  <a:lnTo>
                    <a:pt x="572422" y="373495"/>
                  </a:lnTo>
                  <a:lnTo>
                    <a:pt x="575812" y="362489"/>
                  </a:lnTo>
                  <a:lnTo>
                    <a:pt x="578709" y="350043"/>
                  </a:lnTo>
                  <a:lnTo>
                    <a:pt x="580984" y="335773"/>
                  </a:lnTo>
                  <a:lnTo>
                    <a:pt x="582511" y="319780"/>
                  </a:lnTo>
                  <a:lnTo>
                    <a:pt x="583086" y="302371"/>
                  </a:lnTo>
                  <a:lnTo>
                    <a:pt x="582693" y="283880"/>
                  </a:lnTo>
                  <a:lnTo>
                    <a:pt x="581464" y="264600"/>
                  </a:lnTo>
                  <a:lnTo>
                    <a:pt x="579576" y="244760"/>
                  </a:lnTo>
                  <a:lnTo>
                    <a:pt x="577193" y="224545"/>
                  </a:lnTo>
                  <a:lnTo>
                    <a:pt x="574289" y="204566"/>
                  </a:lnTo>
                  <a:lnTo>
                    <a:pt x="570663" y="185831"/>
                  </a:lnTo>
                  <a:lnTo>
                    <a:pt x="566256" y="168783"/>
                  </a:lnTo>
                  <a:lnTo>
                    <a:pt x="560991" y="153199"/>
                  </a:lnTo>
                  <a:lnTo>
                    <a:pt x="554700" y="138497"/>
                  </a:lnTo>
                  <a:lnTo>
                    <a:pt x="547396" y="124240"/>
                  </a:lnTo>
                  <a:lnTo>
                    <a:pt x="539389" y="110509"/>
                  </a:lnTo>
                  <a:lnTo>
                    <a:pt x="531176" y="97799"/>
                  </a:lnTo>
                  <a:lnTo>
                    <a:pt x="523063" y="86318"/>
                  </a:lnTo>
                  <a:lnTo>
                    <a:pt x="515159" y="75979"/>
                  </a:lnTo>
                  <a:lnTo>
                    <a:pt x="507472" y="66572"/>
                  </a:lnTo>
                  <a:lnTo>
                    <a:pt x="499964" y="57880"/>
                  </a:lnTo>
                  <a:lnTo>
                    <a:pt x="492431" y="49873"/>
                  </a:lnTo>
                  <a:lnTo>
                    <a:pt x="484526" y="42707"/>
                  </a:lnTo>
                  <a:lnTo>
                    <a:pt x="476082" y="36396"/>
                  </a:lnTo>
                  <a:lnTo>
                    <a:pt x="466781" y="30665"/>
                  </a:lnTo>
                  <a:lnTo>
                    <a:pt x="456093" y="25048"/>
                  </a:lnTo>
                  <a:lnTo>
                    <a:pt x="443862" y="19275"/>
                  </a:lnTo>
                  <a:lnTo>
                    <a:pt x="430239" y="13584"/>
                  </a:lnTo>
                  <a:lnTo>
                    <a:pt x="415500" y="8596"/>
                  </a:lnTo>
                  <a:lnTo>
                    <a:pt x="399915" y="4616"/>
                  </a:lnTo>
                  <a:lnTo>
                    <a:pt x="383553" y="1793"/>
                  </a:lnTo>
                  <a:lnTo>
                    <a:pt x="366286" y="273"/>
                  </a:lnTo>
                  <a:lnTo>
                    <a:pt x="348120" y="0"/>
                  </a:lnTo>
                  <a:lnTo>
                    <a:pt x="329346" y="936"/>
                  </a:lnTo>
                  <a:lnTo>
                    <a:pt x="310437" y="3152"/>
                  </a:lnTo>
                  <a:lnTo>
                    <a:pt x="291693" y="6565"/>
                  </a:lnTo>
                  <a:lnTo>
                    <a:pt x="273700" y="10973"/>
                  </a:lnTo>
                  <a:lnTo>
                    <a:pt x="257376" y="16147"/>
                  </a:lnTo>
                  <a:lnTo>
                    <a:pt x="243068" y="21890"/>
                  </a:lnTo>
                  <a:lnTo>
                    <a:pt x="230630" y="28202"/>
                  </a:lnTo>
                  <a:lnTo>
                    <a:pt x="219719" y="35271"/>
                  </a:lnTo>
                  <a:lnTo>
                    <a:pt x="209974" y="43124"/>
                  </a:lnTo>
                  <a:lnTo>
                    <a:pt x="201381" y="51209"/>
                  </a:lnTo>
                  <a:lnTo>
                    <a:pt x="193428" y="59272"/>
                  </a:lnTo>
                  <a:lnTo>
                    <a:pt x="185409" y="68021"/>
                  </a:lnTo>
                  <a:lnTo>
                    <a:pt x="176014" y="78835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228047" y="1634417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67249" y="2934"/>
                  </a:lnTo>
                  <a:lnTo>
                    <a:pt x="156120" y="5716"/>
                  </a:lnTo>
                  <a:lnTo>
                    <a:pt x="144518" y="8620"/>
                  </a:lnTo>
                  <a:lnTo>
                    <a:pt x="132184" y="11834"/>
                  </a:lnTo>
                  <a:lnTo>
                    <a:pt x="118875" y="15647"/>
                  </a:lnTo>
                  <a:lnTo>
                    <a:pt x="104571" y="20155"/>
                  </a:lnTo>
                  <a:lnTo>
                    <a:pt x="89566" y="24973"/>
                  </a:lnTo>
                  <a:lnTo>
                    <a:pt x="74352" y="29364"/>
                  </a:lnTo>
                  <a:lnTo>
                    <a:pt x="59252" y="32942"/>
                  </a:lnTo>
                  <a:lnTo>
                    <a:pt x="44981" y="35670"/>
                  </a:lnTo>
                  <a:lnTo>
                    <a:pt x="31325" y="37953"/>
                  </a:lnTo>
                  <a:lnTo>
                    <a:pt x="17091" y="3998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722886" y="1392262"/>
              <a:ext cx="36159" cy="663296"/>
            </a:xfrm>
            <a:custGeom>
              <a:avLst/>
              <a:gdLst/>
              <a:ahLst/>
              <a:cxnLst/>
              <a:rect l="0" t="0" r="0" b="0"/>
              <a:pathLst>
                <a:path w="36159" h="663296">
                  <a:moveTo>
                    <a:pt x="0" y="0"/>
                  </a:moveTo>
                  <a:lnTo>
                    <a:pt x="67" y="11668"/>
                  </a:lnTo>
                  <a:lnTo>
                    <a:pt x="707" y="22156"/>
                  </a:lnTo>
                  <a:lnTo>
                    <a:pt x="1999" y="32481"/>
                  </a:lnTo>
                  <a:lnTo>
                    <a:pt x="3686" y="43647"/>
                  </a:lnTo>
                  <a:lnTo>
                    <a:pt x="5354" y="57232"/>
                  </a:lnTo>
                  <a:lnTo>
                    <a:pt x="6772" y="73869"/>
                  </a:lnTo>
                  <a:lnTo>
                    <a:pt x="8043" y="92734"/>
                  </a:lnTo>
                  <a:lnTo>
                    <a:pt x="9503" y="112081"/>
                  </a:lnTo>
                  <a:lnTo>
                    <a:pt x="11331" y="130833"/>
                  </a:lnTo>
                  <a:lnTo>
                    <a:pt x="13389" y="148790"/>
                  </a:lnTo>
                  <a:lnTo>
                    <a:pt x="15317" y="166281"/>
                  </a:lnTo>
                  <a:lnTo>
                    <a:pt x="16915" y="183593"/>
                  </a:lnTo>
                  <a:lnTo>
                    <a:pt x="18311" y="200880"/>
                  </a:lnTo>
                  <a:lnTo>
                    <a:pt x="19855" y="218200"/>
                  </a:lnTo>
                  <a:lnTo>
                    <a:pt x="21741" y="235570"/>
                  </a:lnTo>
                  <a:lnTo>
                    <a:pt x="23838" y="252986"/>
                  </a:lnTo>
                  <a:lnTo>
                    <a:pt x="25792" y="270439"/>
                  </a:lnTo>
                  <a:lnTo>
                    <a:pt x="27403" y="287920"/>
                  </a:lnTo>
                  <a:lnTo>
                    <a:pt x="28638" y="305422"/>
                  </a:lnTo>
                  <a:lnTo>
                    <a:pt x="29542" y="322938"/>
                  </a:lnTo>
                  <a:lnTo>
                    <a:pt x="30189" y="340465"/>
                  </a:lnTo>
                  <a:lnTo>
                    <a:pt x="30809" y="357998"/>
                  </a:lnTo>
                  <a:lnTo>
                    <a:pt x="31766" y="375535"/>
                  </a:lnTo>
                  <a:lnTo>
                    <a:pt x="33220" y="393072"/>
                  </a:lnTo>
                  <a:lnTo>
                    <a:pt x="34843" y="410443"/>
                  </a:lnTo>
                  <a:lnTo>
                    <a:pt x="35939" y="427339"/>
                  </a:lnTo>
                  <a:lnTo>
                    <a:pt x="36158" y="443631"/>
                  </a:lnTo>
                  <a:lnTo>
                    <a:pt x="35642" y="459352"/>
                  </a:lnTo>
                  <a:lnTo>
                    <a:pt x="34831" y="474602"/>
                  </a:lnTo>
                  <a:lnTo>
                    <a:pt x="34025" y="489493"/>
                  </a:lnTo>
                  <a:lnTo>
                    <a:pt x="33351" y="504121"/>
                  </a:lnTo>
                  <a:lnTo>
                    <a:pt x="32831" y="518564"/>
                  </a:lnTo>
                  <a:lnTo>
                    <a:pt x="32450" y="532878"/>
                  </a:lnTo>
                  <a:lnTo>
                    <a:pt x="32178" y="547102"/>
                  </a:lnTo>
                  <a:lnTo>
                    <a:pt x="31989" y="561265"/>
                  </a:lnTo>
                  <a:lnTo>
                    <a:pt x="31859" y="575383"/>
                  </a:lnTo>
                  <a:lnTo>
                    <a:pt x="31769" y="589440"/>
                  </a:lnTo>
                  <a:lnTo>
                    <a:pt x="31699" y="605088"/>
                  </a:lnTo>
                  <a:lnTo>
                    <a:pt x="31642" y="627056"/>
                  </a:lnTo>
                  <a:lnTo>
                    <a:pt x="31586" y="663295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786057" y="1234334"/>
              <a:ext cx="379027" cy="178986"/>
            </a:xfrm>
            <a:custGeom>
              <a:avLst/>
              <a:gdLst/>
              <a:ahLst/>
              <a:cxnLst/>
              <a:rect l="0" t="0" r="0" b="0"/>
              <a:pathLst>
                <a:path w="379027" h="178986">
                  <a:moveTo>
                    <a:pt x="379026" y="0"/>
                  </a:moveTo>
                  <a:lnTo>
                    <a:pt x="367224" y="5935"/>
                  </a:lnTo>
                  <a:lnTo>
                    <a:pt x="355455" y="12139"/>
                  </a:lnTo>
                  <a:lnTo>
                    <a:pt x="342569" y="19226"/>
                  </a:lnTo>
                  <a:lnTo>
                    <a:pt x="328893" y="26821"/>
                  </a:lnTo>
                  <a:lnTo>
                    <a:pt x="315214" y="34170"/>
                  </a:lnTo>
                  <a:lnTo>
                    <a:pt x="301997" y="40858"/>
                  </a:lnTo>
                  <a:lnTo>
                    <a:pt x="289373" y="46807"/>
                  </a:lnTo>
                  <a:lnTo>
                    <a:pt x="277294" y="52104"/>
                  </a:lnTo>
                  <a:lnTo>
                    <a:pt x="265655" y="56889"/>
                  </a:lnTo>
                  <a:lnTo>
                    <a:pt x="254349" y="61459"/>
                  </a:lnTo>
                  <a:lnTo>
                    <a:pt x="243284" y="66228"/>
                  </a:lnTo>
                  <a:lnTo>
                    <a:pt x="232388" y="71403"/>
                  </a:lnTo>
                  <a:lnTo>
                    <a:pt x="221610" y="76848"/>
                  </a:lnTo>
                  <a:lnTo>
                    <a:pt x="210913" y="82196"/>
                  </a:lnTo>
                  <a:lnTo>
                    <a:pt x="200271" y="87237"/>
                  </a:lnTo>
                  <a:lnTo>
                    <a:pt x="189667" y="91925"/>
                  </a:lnTo>
                  <a:lnTo>
                    <a:pt x="179087" y="96300"/>
                  </a:lnTo>
                  <a:lnTo>
                    <a:pt x="168525" y="100431"/>
                  </a:lnTo>
                  <a:lnTo>
                    <a:pt x="157974" y="104544"/>
                  </a:lnTo>
                  <a:lnTo>
                    <a:pt x="147430" y="108999"/>
                  </a:lnTo>
                  <a:lnTo>
                    <a:pt x="136891" y="113960"/>
                  </a:lnTo>
                  <a:lnTo>
                    <a:pt x="126355" y="119259"/>
                  </a:lnTo>
                  <a:lnTo>
                    <a:pt x="115823" y="124510"/>
                  </a:lnTo>
                  <a:lnTo>
                    <a:pt x="105291" y="129484"/>
                  </a:lnTo>
                  <a:lnTo>
                    <a:pt x="94761" y="134128"/>
                  </a:lnTo>
                  <a:lnTo>
                    <a:pt x="84231" y="138474"/>
                  </a:lnTo>
                  <a:lnTo>
                    <a:pt x="73702" y="142585"/>
                  </a:lnTo>
                  <a:lnTo>
                    <a:pt x="63172" y="146685"/>
                  </a:lnTo>
                  <a:lnTo>
                    <a:pt x="52644" y="151130"/>
                  </a:lnTo>
                  <a:lnTo>
                    <a:pt x="42128" y="156081"/>
                  </a:lnTo>
                  <a:lnTo>
                    <a:pt x="32081" y="161225"/>
                  </a:lnTo>
                  <a:lnTo>
                    <a:pt x="22407" y="166381"/>
                  </a:lnTo>
                  <a:lnTo>
                    <a:pt x="12254" y="172005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765000" y="1676531"/>
              <a:ext cx="368499" cy="147400"/>
            </a:xfrm>
            <a:custGeom>
              <a:avLst/>
              <a:gdLst/>
              <a:ahLst/>
              <a:cxnLst/>
              <a:rect l="0" t="0" r="0" b="0"/>
              <a:pathLst>
                <a:path w="368499" h="147400">
                  <a:moveTo>
                    <a:pt x="368498" y="0"/>
                  </a:moveTo>
                  <a:lnTo>
                    <a:pt x="356762" y="2934"/>
                  </a:lnTo>
                  <a:lnTo>
                    <a:pt x="345634" y="5716"/>
                  </a:lnTo>
                  <a:lnTo>
                    <a:pt x="334031" y="8620"/>
                  </a:lnTo>
                  <a:lnTo>
                    <a:pt x="321697" y="11833"/>
                  </a:lnTo>
                  <a:lnTo>
                    <a:pt x="308389" y="15647"/>
                  </a:lnTo>
                  <a:lnTo>
                    <a:pt x="294093" y="20164"/>
                  </a:lnTo>
                  <a:lnTo>
                    <a:pt x="279434" y="25327"/>
                  </a:lnTo>
                  <a:lnTo>
                    <a:pt x="265517" y="31015"/>
                  </a:lnTo>
                  <a:lnTo>
                    <a:pt x="252901" y="37095"/>
                  </a:lnTo>
                  <a:lnTo>
                    <a:pt x="241468" y="43296"/>
                  </a:lnTo>
                  <a:lnTo>
                    <a:pt x="230714" y="49224"/>
                  </a:lnTo>
                  <a:lnTo>
                    <a:pt x="220247" y="54695"/>
                  </a:lnTo>
                  <a:lnTo>
                    <a:pt x="209537" y="59858"/>
                  </a:lnTo>
                  <a:lnTo>
                    <a:pt x="197879" y="65092"/>
                  </a:lnTo>
                  <a:lnTo>
                    <a:pt x="184986" y="70617"/>
                  </a:lnTo>
                  <a:lnTo>
                    <a:pt x="170915" y="76481"/>
                  </a:lnTo>
                  <a:lnTo>
                    <a:pt x="155874" y="82651"/>
                  </a:lnTo>
                  <a:lnTo>
                    <a:pt x="140094" y="89064"/>
                  </a:lnTo>
                  <a:lnTo>
                    <a:pt x="123942" y="95660"/>
                  </a:lnTo>
                  <a:lnTo>
                    <a:pt x="107880" y="102387"/>
                  </a:lnTo>
                  <a:lnTo>
                    <a:pt x="92160" y="109202"/>
                  </a:lnTo>
                  <a:lnTo>
                    <a:pt x="76996" y="115913"/>
                  </a:lnTo>
                  <a:lnTo>
                    <a:pt x="62652" y="122192"/>
                  </a:lnTo>
                  <a:lnTo>
                    <a:pt x="49202" y="127892"/>
                  </a:lnTo>
                  <a:lnTo>
                    <a:pt x="36992" y="132888"/>
                  </a:lnTo>
                  <a:lnTo>
                    <a:pt x="25540" y="137479"/>
                  </a:lnTo>
                  <a:lnTo>
                    <a:pt x="13840" y="14206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207197" y="1581775"/>
              <a:ext cx="200042" cy="451494"/>
            </a:xfrm>
            <a:custGeom>
              <a:avLst/>
              <a:gdLst/>
              <a:ahLst/>
              <a:cxnLst/>
              <a:rect l="0" t="0" r="0" b="0"/>
              <a:pathLst>
                <a:path w="200042" h="451494">
                  <a:moveTo>
                    <a:pt x="0" y="210569"/>
                  </a:moveTo>
                  <a:lnTo>
                    <a:pt x="2867" y="222305"/>
                  </a:lnTo>
                  <a:lnTo>
                    <a:pt x="5009" y="233433"/>
                  </a:lnTo>
                  <a:lnTo>
                    <a:pt x="6616" y="245041"/>
                  </a:lnTo>
                  <a:lnTo>
                    <a:pt x="7970" y="257548"/>
                  </a:lnTo>
                  <a:lnTo>
                    <a:pt x="9467" y="271504"/>
                  </a:lnTo>
                  <a:lnTo>
                    <a:pt x="11313" y="287062"/>
                  </a:lnTo>
                  <a:lnTo>
                    <a:pt x="13380" y="303892"/>
                  </a:lnTo>
                  <a:lnTo>
                    <a:pt x="15312" y="321402"/>
                  </a:lnTo>
                  <a:lnTo>
                    <a:pt x="16908" y="339172"/>
                  </a:lnTo>
                  <a:lnTo>
                    <a:pt x="18132" y="356829"/>
                  </a:lnTo>
                  <a:lnTo>
                    <a:pt x="19028" y="373983"/>
                  </a:lnTo>
                  <a:lnTo>
                    <a:pt x="19670" y="390476"/>
                  </a:lnTo>
                  <a:lnTo>
                    <a:pt x="20288" y="406177"/>
                  </a:lnTo>
                  <a:lnTo>
                    <a:pt x="21242" y="420889"/>
                  </a:lnTo>
                  <a:lnTo>
                    <a:pt x="22664" y="434560"/>
                  </a:lnTo>
                  <a:lnTo>
                    <a:pt x="23129" y="445722"/>
                  </a:lnTo>
                  <a:lnTo>
                    <a:pt x="21422" y="451493"/>
                  </a:lnTo>
                  <a:lnTo>
                    <a:pt x="19007" y="451016"/>
                  </a:lnTo>
                  <a:lnTo>
                    <a:pt x="16769" y="445368"/>
                  </a:lnTo>
                  <a:lnTo>
                    <a:pt x="14804" y="435786"/>
                  </a:lnTo>
                  <a:lnTo>
                    <a:pt x="12813" y="423102"/>
                  </a:lnTo>
                  <a:lnTo>
                    <a:pt x="10598" y="408015"/>
                  </a:lnTo>
                  <a:lnTo>
                    <a:pt x="8264" y="391136"/>
                  </a:lnTo>
                  <a:lnTo>
                    <a:pt x="6146" y="372964"/>
                  </a:lnTo>
                  <a:lnTo>
                    <a:pt x="4420" y="353884"/>
                  </a:lnTo>
                  <a:lnTo>
                    <a:pt x="3108" y="334340"/>
                  </a:lnTo>
                  <a:lnTo>
                    <a:pt x="2152" y="314836"/>
                  </a:lnTo>
                  <a:lnTo>
                    <a:pt x="1479" y="295650"/>
                  </a:lnTo>
                  <a:lnTo>
                    <a:pt x="1180" y="277173"/>
                  </a:lnTo>
                  <a:lnTo>
                    <a:pt x="1504" y="259983"/>
                  </a:lnTo>
                  <a:lnTo>
                    <a:pt x="2531" y="244263"/>
                  </a:lnTo>
                  <a:lnTo>
                    <a:pt x="4034" y="229553"/>
                  </a:lnTo>
                  <a:lnTo>
                    <a:pt x="5581" y="214979"/>
                  </a:lnTo>
                  <a:lnTo>
                    <a:pt x="6925" y="200021"/>
                  </a:lnTo>
                  <a:lnTo>
                    <a:pt x="8318" y="184682"/>
                  </a:lnTo>
                  <a:lnTo>
                    <a:pt x="10392" y="169297"/>
                  </a:lnTo>
                  <a:lnTo>
                    <a:pt x="13461" y="154100"/>
                  </a:lnTo>
                  <a:lnTo>
                    <a:pt x="17676" y="139488"/>
                  </a:lnTo>
                  <a:lnTo>
                    <a:pt x="23188" y="126063"/>
                  </a:lnTo>
                  <a:lnTo>
                    <a:pt x="29938" y="114039"/>
                  </a:lnTo>
                  <a:lnTo>
                    <a:pt x="37726" y="103307"/>
                  </a:lnTo>
                  <a:lnTo>
                    <a:pt x="46316" y="93623"/>
                  </a:lnTo>
                  <a:lnTo>
                    <a:pt x="55502" y="84734"/>
                  </a:lnTo>
                  <a:lnTo>
                    <a:pt x="65278" y="76421"/>
                  </a:lnTo>
                  <a:lnTo>
                    <a:pt x="75824" y="68517"/>
                  </a:lnTo>
                  <a:lnTo>
                    <a:pt x="87175" y="60901"/>
                  </a:lnTo>
                  <a:lnTo>
                    <a:pt x="99069" y="53649"/>
                  </a:lnTo>
                  <a:lnTo>
                    <a:pt x="111052" y="47004"/>
                  </a:lnTo>
                  <a:lnTo>
                    <a:pt x="122853" y="41050"/>
                  </a:lnTo>
                  <a:lnTo>
                    <a:pt x="134388" y="35561"/>
                  </a:lnTo>
                  <a:lnTo>
                    <a:pt x="145666" y="30107"/>
                  </a:lnTo>
                  <a:lnTo>
                    <a:pt x="156720" y="24445"/>
                  </a:lnTo>
                  <a:lnTo>
                    <a:pt x="167147" y="18806"/>
                  </a:lnTo>
                  <a:lnTo>
                    <a:pt x="177125" y="13255"/>
                  </a:lnTo>
                  <a:lnTo>
                    <a:pt x="187534" y="7302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399717" y="1743154"/>
              <a:ext cx="291792" cy="372672"/>
            </a:xfrm>
            <a:custGeom>
              <a:avLst/>
              <a:gdLst/>
              <a:ahLst/>
              <a:cxnLst/>
              <a:rect l="0" t="0" r="0" b="0"/>
              <a:pathLst>
                <a:path w="291792" h="372672">
                  <a:moveTo>
                    <a:pt x="154921" y="196590"/>
                  </a:moveTo>
                  <a:lnTo>
                    <a:pt x="154921" y="184854"/>
                  </a:lnTo>
                  <a:lnTo>
                    <a:pt x="154921" y="173725"/>
                  </a:lnTo>
                  <a:lnTo>
                    <a:pt x="154916" y="162127"/>
                  </a:lnTo>
                  <a:lnTo>
                    <a:pt x="154743" y="149966"/>
                  </a:lnTo>
                  <a:lnTo>
                    <a:pt x="154095" y="137306"/>
                  </a:lnTo>
                  <a:lnTo>
                    <a:pt x="152842" y="124250"/>
                  </a:lnTo>
                  <a:lnTo>
                    <a:pt x="151016" y="110898"/>
                  </a:lnTo>
                  <a:lnTo>
                    <a:pt x="148720" y="97333"/>
                  </a:lnTo>
                  <a:lnTo>
                    <a:pt x="146059" y="83622"/>
                  </a:lnTo>
                  <a:lnTo>
                    <a:pt x="142968" y="69976"/>
                  </a:lnTo>
                  <a:lnTo>
                    <a:pt x="139215" y="56734"/>
                  </a:lnTo>
                  <a:lnTo>
                    <a:pt x="134723" y="44058"/>
                  </a:lnTo>
                  <a:lnTo>
                    <a:pt x="129402" y="32258"/>
                  </a:lnTo>
                  <a:lnTo>
                    <a:pt x="123073" y="21858"/>
                  </a:lnTo>
                  <a:lnTo>
                    <a:pt x="115744" y="13026"/>
                  </a:lnTo>
                  <a:lnTo>
                    <a:pt x="107719" y="6096"/>
                  </a:lnTo>
                  <a:lnTo>
                    <a:pt x="99495" y="1714"/>
                  </a:lnTo>
                  <a:lnTo>
                    <a:pt x="91374" y="0"/>
                  </a:lnTo>
                  <a:lnTo>
                    <a:pt x="83465" y="950"/>
                  </a:lnTo>
                  <a:lnTo>
                    <a:pt x="75775" y="4695"/>
                  </a:lnTo>
                  <a:lnTo>
                    <a:pt x="68269" y="11027"/>
                  </a:lnTo>
                  <a:lnTo>
                    <a:pt x="60907" y="19497"/>
                  </a:lnTo>
                  <a:lnTo>
                    <a:pt x="53650" y="29606"/>
                  </a:lnTo>
                  <a:lnTo>
                    <a:pt x="46472" y="40913"/>
                  </a:lnTo>
                  <a:lnTo>
                    <a:pt x="39514" y="52908"/>
                  </a:lnTo>
                  <a:lnTo>
                    <a:pt x="33068" y="65024"/>
                  </a:lnTo>
                  <a:lnTo>
                    <a:pt x="27256" y="76952"/>
                  </a:lnTo>
                  <a:lnTo>
                    <a:pt x="22201" y="88757"/>
                  </a:lnTo>
                  <a:lnTo>
                    <a:pt x="18104" y="100757"/>
                  </a:lnTo>
                  <a:lnTo>
                    <a:pt x="14974" y="113125"/>
                  </a:lnTo>
                  <a:lnTo>
                    <a:pt x="12516" y="125722"/>
                  </a:lnTo>
                  <a:lnTo>
                    <a:pt x="10243" y="138187"/>
                  </a:lnTo>
                  <a:lnTo>
                    <a:pt x="7861" y="150325"/>
                  </a:lnTo>
                  <a:lnTo>
                    <a:pt x="5428" y="162426"/>
                  </a:lnTo>
                  <a:lnTo>
                    <a:pt x="3247" y="175149"/>
                  </a:lnTo>
                  <a:lnTo>
                    <a:pt x="1487" y="188819"/>
                  </a:lnTo>
                  <a:lnTo>
                    <a:pt x="324" y="203271"/>
                  </a:lnTo>
                  <a:lnTo>
                    <a:pt x="0" y="218052"/>
                  </a:lnTo>
                  <a:lnTo>
                    <a:pt x="566" y="232844"/>
                  </a:lnTo>
                  <a:lnTo>
                    <a:pt x="1913" y="247353"/>
                  </a:lnTo>
                  <a:lnTo>
                    <a:pt x="3881" y="261241"/>
                  </a:lnTo>
                  <a:lnTo>
                    <a:pt x="6317" y="274389"/>
                  </a:lnTo>
                  <a:lnTo>
                    <a:pt x="9256" y="286690"/>
                  </a:lnTo>
                  <a:lnTo>
                    <a:pt x="12907" y="297966"/>
                  </a:lnTo>
                  <a:lnTo>
                    <a:pt x="17330" y="308208"/>
                  </a:lnTo>
                  <a:lnTo>
                    <a:pt x="22606" y="317070"/>
                  </a:lnTo>
                  <a:lnTo>
                    <a:pt x="28903" y="323820"/>
                  </a:lnTo>
                  <a:lnTo>
                    <a:pt x="36208" y="328239"/>
                  </a:lnTo>
                  <a:lnTo>
                    <a:pt x="44046" y="330239"/>
                  </a:lnTo>
                  <a:lnTo>
                    <a:pt x="51613" y="329620"/>
                  </a:lnTo>
                  <a:lnTo>
                    <a:pt x="58479" y="326532"/>
                  </a:lnTo>
                  <a:lnTo>
                    <a:pt x="64730" y="321223"/>
                  </a:lnTo>
                  <a:lnTo>
                    <a:pt x="70770" y="313856"/>
                  </a:lnTo>
                  <a:lnTo>
                    <a:pt x="76866" y="304720"/>
                  </a:lnTo>
                  <a:lnTo>
                    <a:pt x="82962" y="294183"/>
                  </a:lnTo>
                  <a:lnTo>
                    <a:pt x="88762" y="282595"/>
                  </a:lnTo>
                  <a:lnTo>
                    <a:pt x="94117" y="270244"/>
                  </a:lnTo>
                  <a:lnTo>
                    <a:pt x="99190" y="257189"/>
                  </a:lnTo>
                  <a:lnTo>
                    <a:pt x="104356" y="243287"/>
                  </a:lnTo>
                  <a:lnTo>
                    <a:pt x="109827" y="228530"/>
                  </a:lnTo>
                  <a:lnTo>
                    <a:pt x="115485" y="213196"/>
                  </a:lnTo>
                  <a:lnTo>
                    <a:pt x="120983" y="197749"/>
                  </a:lnTo>
                  <a:lnTo>
                    <a:pt x="126126" y="182474"/>
                  </a:lnTo>
                  <a:lnTo>
                    <a:pt x="130885" y="167623"/>
                  </a:lnTo>
                  <a:lnTo>
                    <a:pt x="135309" y="153497"/>
                  </a:lnTo>
                  <a:lnTo>
                    <a:pt x="139448" y="140289"/>
                  </a:lnTo>
                  <a:lnTo>
                    <a:pt x="142704" y="131645"/>
                  </a:lnTo>
                  <a:lnTo>
                    <a:pt x="144396" y="131552"/>
                  </a:lnTo>
                  <a:lnTo>
                    <a:pt x="145031" y="137696"/>
                  </a:lnTo>
                  <a:lnTo>
                    <a:pt x="145320" y="147474"/>
                  </a:lnTo>
                  <a:lnTo>
                    <a:pt x="145884" y="158853"/>
                  </a:lnTo>
                  <a:lnTo>
                    <a:pt x="146998" y="170686"/>
                  </a:lnTo>
                  <a:lnTo>
                    <a:pt x="148688" y="182631"/>
                  </a:lnTo>
                  <a:lnTo>
                    <a:pt x="150875" y="194825"/>
                  </a:lnTo>
                  <a:lnTo>
                    <a:pt x="153447" y="207375"/>
                  </a:lnTo>
                  <a:lnTo>
                    <a:pt x="156304" y="220117"/>
                  </a:lnTo>
                  <a:lnTo>
                    <a:pt x="159365" y="232690"/>
                  </a:lnTo>
                  <a:lnTo>
                    <a:pt x="162574" y="244902"/>
                  </a:lnTo>
                  <a:lnTo>
                    <a:pt x="166050" y="256885"/>
                  </a:lnTo>
                  <a:lnTo>
                    <a:pt x="170068" y="268999"/>
                  </a:lnTo>
                  <a:lnTo>
                    <a:pt x="174737" y="281442"/>
                  </a:lnTo>
                  <a:lnTo>
                    <a:pt x="180009" y="294087"/>
                  </a:lnTo>
                  <a:lnTo>
                    <a:pt x="185774" y="306582"/>
                  </a:lnTo>
                  <a:lnTo>
                    <a:pt x="191911" y="318727"/>
                  </a:lnTo>
                  <a:lnTo>
                    <a:pt x="198319" y="330323"/>
                  </a:lnTo>
                  <a:lnTo>
                    <a:pt x="204921" y="341111"/>
                  </a:lnTo>
                  <a:lnTo>
                    <a:pt x="211661" y="351017"/>
                  </a:lnTo>
                  <a:lnTo>
                    <a:pt x="218661" y="359651"/>
                  </a:lnTo>
                  <a:lnTo>
                    <a:pt x="226199" y="366248"/>
                  </a:lnTo>
                  <a:lnTo>
                    <a:pt x="234380" y="370567"/>
                  </a:lnTo>
                  <a:lnTo>
                    <a:pt x="242993" y="372671"/>
                  </a:lnTo>
                  <a:lnTo>
                    <a:pt x="251621" y="372654"/>
                  </a:lnTo>
                  <a:lnTo>
                    <a:pt x="260048" y="370776"/>
                  </a:lnTo>
                  <a:lnTo>
                    <a:pt x="268705" y="367600"/>
                  </a:lnTo>
                  <a:lnTo>
                    <a:pt x="278676" y="362514"/>
                  </a:lnTo>
                  <a:lnTo>
                    <a:pt x="291791" y="354517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704622" y="1768662"/>
              <a:ext cx="218514" cy="351020"/>
            </a:xfrm>
            <a:custGeom>
              <a:avLst/>
              <a:gdLst/>
              <a:ahLst/>
              <a:cxnLst/>
              <a:rect l="0" t="0" r="0" b="0"/>
              <a:pathLst>
                <a:path w="218514" h="351020">
                  <a:moveTo>
                    <a:pt x="197456" y="34211"/>
                  </a:moveTo>
                  <a:lnTo>
                    <a:pt x="188654" y="28410"/>
                  </a:lnTo>
                  <a:lnTo>
                    <a:pt x="180308" y="23486"/>
                  </a:lnTo>
                  <a:lnTo>
                    <a:pt x="171609" y="18983"/>
                  </a:lnTo>
                  <a:lnTo>
                    <a:pt x="162488" y="14763"/>
                  </a:lnTo>
                  <a:lnTo>
                    <a:pt x="152994" y="10749"/>
                  </a:lnTo>
                  <a:lnTo>
                    <a:pt x="143202" y="6897"/>
                  </a:lnTo>
                  <a:lnTo>
                    <a:pt x="133187" y="3490"/>
                  </a:lnTo>
                  <a:lnTo>
                    <a:pt x="123014" y="1111"/>
                  </a:lnTo>
                  <a:lnTo>
                    <a:pt x="112727" y="0"/>
                  </a:lnTo>
                  <a:lnTo>
                    <a:pt x="102363" y="238"/>
                  </a:lnTo>
                  <a:lnTo>
                    <a:pt x="91945" y="1919"/>
                  </a:lnTo>
                  <a:lnTo>
                    <a:pt x="81496" y="4950"/>
                  </a:lnTo>
                  <a:lnTo>
                    <a:pt x="71190" y="9425"/>
                  </a:lnTo>
                  <a:lnTo>
                    <a:pt x="61344" y="15702"/>
                  </a:lnTo>
                  <a:lnTo>
                    <a:pt x="52091" y="23813"/>
                  </a:lnTo>
                  <a:lnTo>
                    <a:pt x="43403" y="33512"/>
                  </a:lnTo>
                  <a:lnTo>
                    <a:pt x="35181" y="44464"/>
                  </a:lnTo>
                  <a:lnTo>
                    <a:pt x="27324" y="56352"/>
                  </a:lnTo>
                  <a:lnTo>
                    <a:pt x="20064" y="69080"/>
                  </a:lnTo>
                  <a:lnTo>
                    <a:pt x="13940" y="82753"/>
                  </a:lnTo>
                  <a:lnTo>
                    <a:pt x="9154" y="97354"/>
                  </a:lnTo>
                  <a:lnTo>
                    <a:pt x="5601" y="112581"/>
                  </a:lnTo>
                  <a:lnTo>
                    <a:pt x="3050" y="127955"/>
                  </a:lnTo>
                  <a:lnTo>
                    <a:pt x="1264" y="143192"/>
                  </a:lnTo>
                  <a:lnTo>
                    <a:pt x="199" y="158355"/>
                  </a:lnTo>
                  <a:lnTo>
                    <a:pt x="0" y="173755"/>
                  </a:lnTo>
                  <a:lnTo>
                    <a:pt x="681" y="189558"/>
                  </a:lnTo>
                  <a:lnTo>
                    <a:pt x="2290" y="205611"/>
                  </a:lnTo>
                  <a:lnTo>
                    <a:pt x="4973" y="221549"/>
                  </a:lnTo>
                  <a:lnTo>
                    <a:pt x="8706" y="237158"/>
                  </a:lnTo>
                  <a:lnTo>
                    <a:pt x="13332" y="252233"/>
                  </a:lnTo>
                  <a:lnTo>
                    <a:pt x="18654" y="266510"/>
                  </a:lnTo>
                  <a:lnTo>
                    <a:pt x="24491" y="279922"/>
                  </a:lnTo>
                  <a:lnTo>
                    <a:pt x="30698" y="292402"/>
                  </a:lnTo>
                  <a:lnTo>
                    <a:pt x="37162" y="303799"/>
                  </a:lnTo>
                  <a:lnTo>
                    <a:pt x="43811" y="314130"/>
                  </a:lnTo>
                  <a:lnTo>
                    <a:pt x="50750" y="323392"/>
                  </a:lnTo>
                  <a:lnTo>
                    <a:pt x="58246" y="331476"/>
                  </a:lnTo>
                  <a:lnTo>
                    <a:pt x="66405" y="338425"/>
                  </a:lnTo>
                  <a:lnTo>
                    <a:pt x="75172" y="344093"/>
                  </a:lnTo>
                  <a:lnTo>
                    <a:pt x="84437" y="348078"/>
                  </a:lnTo>
                  <a:lnTo>
                    <a:pt x="94077" y="350313"/>
                  </a:lnTo>
                  <a:lnTo>
                    <a:pt x="103992" y="351019"/>
                  </a:lnTo>
                  <a:lnTo>
                    <a:pt x="114100" y="350512"/>
                  </a:lnTo>
                  <a:lnTo>
                    <a:pt x="124343" y="349096"/>
                  </a:lnTo>
                  <a:lnTo>
                    <a:pt x="134679" y="346859"/>
                  </a:lnTo>
                  <a:lnTo>
                    <a:pt x="145077" y="343688"/>
                  </a:lnTo>
                  <a:lnTo>
                    <a:pt x="155514" y="339595"/>
                  </a:lnTo>
                  <a:lnTo>
                    <a:pt x="165811" y="334712"/>
                  </a:lnTo>
                  <a:lnTo>
                    <a:pt x="175652" y="329210"/>
                  </a:lnTo>
                  <a:lnTo>
                    <a:pt x="184892" y="323258"/>
                  </a:lnTo>
                  <a:lnTo>
                    <a:pt x="193260" y="317290"/>
                  </a:lnTo>
                  <a:lnTo>
                    <a:pt x="201094" y="311417"/>
                  </a:lnTo>
                  <a:lnTo>
                    <a:pt x="209081" y="305126"/>
                  </a:lnTo>
                  <a:lnTo>
                    <a:pt x="218513" y="297423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102119" y="1392262"/>
              <a:ext cx="21059" cy="726467"/>
            </a:xfrm>
            <a:custGeom>
              <a:avLst/>
              <a:gdLst/>
              <a:ahLst/>
              <a:cxnLst/>
              <a:rect l="0" t="0" r="0" b="0"/>
              <a:pathLst>
                <a:path w="21059" h="726467">
                  <a:moveTo>
                    <a:pt x="0" y="0"/>
                  </a:moveTo>
                  <a:lnTo>
                    <a:pt x="0" y="8669"/>
                  </a:lnTo>
                  <a:lnTo>
                    <a:pt x="1" y="20844"/>
                  </a:lnTo>
                  <a:lnTo>
                    <a:pt x="1" y="34373"/>
                  </a:lnTo>
                  <a:lnTo>
                    <a:pt x="1" y="48388"/>
                  </a:lnTo>
                  <a:lnTo>
                    <a:pt x="1" y="62721"/>
                  </a:lnTo>
                  <a:lnTo>
                    <a:pt x="1" y="77554"/>
                  </a:lnTo>
                  <a:lnTo>
                    <a:pt x="1" y="92975"/>
                  </a:lnTo>
                  <a:lnTo>
                    <a:pt x="1" y="108940"/>
                  </a:lnTo>
                  <a:lnTo>
                    <a:pt x="1" y="125350"/>
                  </a:lnTo>
                  <a:lnTo>
                    <a:pt x="5" y="142103"/>
                  </a:lnTo>
                  <a:lnTo>
                    <a:pt x="178" y="159270"/>
                  </a:lnTo>
                  <a:lnTo>
                    <a:pt x="826" y="177087"/>
                  </a:lnTo>
                  <a:lnTo>
                    <a:pt x="2075" y="195626"/>
                  </a:lnTo>
                  <a:lnTo>
                    <a:pt x="3728" y="214652"/>
                  </a:lnTo>
                  <a:lnTo>
                    <a:pt x="5376" y="233730"/>
                  </a:lnTo>
                  <a:lnTo>
                    <a:pt x="6779" y="252606"/>
                  </a:lnTo>
                  <a:lnTo>
                    <a:pt x="7871" y="271367"/>
                  </a:lnTo>
                  <a:lnTo>
                    <a:pt x="8679" y="290335"/>
                  </a:lnTo>
                  <a:lnTo>
                    <a:pt x="9257" y="309691"/>
                  </a:lnTo>
                  <a:lnTo>
                    <a:pt x="9662" y="329453"/>
                  </a:lnTo>
                  <a:lnTo>
                    <a:pt x="9941" y="349566"/>
                  </a:lnTo>
                  <a:lnTo>
                    <a:pt x="10133" y="369949"/>
                  </a:lnTo>
                  <a:lnTo>
                    <a:pt x="10262" y="390367"/>
                  </a:lnTo>
                  <a:lnTo>
                    <a:pt x="10350" y="410455"/>
                  </a:lnTo>
                  <a:lnTo>
                    <a:pt x="10409" y="430040"/>
                  </a:lnTo>
                  <a:lnTo>
                    <a:pt x="10448" y="449124"/>
                  </a:lnTo>
                  <a:lnTo>
                    <a:pt x="10475" y="467784"/>
                  </a:lnTo>
                  <a:lnTo>
                    <a:pt x="10493" y="486114"/>
                  </a:lnTo>
                  <a:lnTo>
                    <a:pt x="10505" y="504034"/>
                  </a:lnTo>
                  <a:lnTo>
                    <a:pt x="10513" y="521308"/>
                  </a:lnTo>
                  <a:lnTo>
                    <a:pt x="10518" y="537858"/>
                  </a:lnTo>
                  <a:lnTo>
                    <a:pt x="10522" y="553752"/>
                  </a:lnTo>
                  <a:lnTo>
                    <a:pt x="10524" y="569120"/>
                  </a:lnTo>
                  <a:lnTo>
                    <a:pt x="10526" y="584094"/>
                  </a:lnTo>
                  <a:lnTo>
                    <a:pt x="10526" y="598949"/>
                  </a:lnTo>
                  <a:lnTo>
                    <a:pt x="10527" y="614075"/>
                  </a:lnTo>
                  <a:lnTo>
                    <a:pt x="10532" y="629656"/>
                  </a:lnTo>
                  <a:lnTo>
                    <a:pt x="10705" y="645376"/>
                  </a:lnTo>
                  <a:lnTo>
                    <a:pt x="11354" y="660550"/>
                  </a:lnTo>
                  <a:lnTo>
                    <a:pt x="12603" y="674815"/>
                  </a:lnTo>
                  <a:lnTo>
                    <a:pt x="14264" y="687706"/>
                  </a:lnTo>
                  <a:lnTo>
                    <a:pt x="16091" y="699754"/>
                  </a:lnTo>
                  <a:lnTo>
                    <a:pt x="18246" y="712014"/>
                  </a:lnTo>
                  <a:lnTo>
                    <a:pt x="21058" y="726466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881021" y="1550189"/>
              <a:ext cx="473784" cy="105286"/>
            </a:xfrm>
            <a:custGeom>
              <a:avLst/>
              <a:gdLst/>
              <a:ahLst/>
              <a:cxnLst/>
              <a:rect l="0" t="0" r="0" b="0"/>
              <a:pathLst>
                <a:path w="473784" h="105286">
                  <a:moveTo>
                    <a:pt x="473783" y="0"/>
                  </a:moveTo>
                  <a:lnTo>
                    <a:pt x="459248" y="2934"/>
                  </a:lnTo>
                  <a:lnTo>
                    <a:pt x="446617" y="5716"/>
                  </a:lnTo>
                  <a:lnTo>
                    <a:pt x="434712" y="8616"/>
                  </a:lnTo>
                  <a:lnTo>
                    <a:pt x="423230" y="11656"/>
                  </a:lnTo>
                  <a:lnTo>
                    <a:pt x="412038" y="14821"/>
                  </a:lnTo>
                  <a:lnTo>
                    <a:pt x="401051" y="18090"/>
                  </a:lnTo>
                  <a:lnTo>
                    <a:pt x="390209" y="21600"/>
                  </a:lnTo>
                  <a:lnTo>
                    <a:pt x="379466" y="25640"/>
                  </a:lnTo>
                  <a:lnTo>
                    <a:pt x="368789" y="30317"/>
                  </a:lnTo>
                  <a:lnTo>
                    <a:pt x="357990" y="35425"/>
                  </a:lnTo>
                  <a:lnTo>
                    <a:pt x="346748" y="40546"/>
                  </a:lnTo>
                  <a:lnTo>
                    <a:pt x="334908" y="45433"/>
                  </a:lnTo>
                  <a:lnTo>
                    <a:pt x="322006" y="50019"/>
                  </a:lnTo>
                  <a:lnTo>
                    <a:pt x="307216" y="54325"/>
                  </a:lnTo>
                  <a:lnTo>
                    <a:pt x="290259" y="58405"/>
                  </a:lnTo>
                  <a:lnTo>
                    <a:pt x="271327" y="62314"/>
                  </a:lnTo>
                  <a:lnTo>
                    <a:pt x="250799" y="66100"/>
                  </a:lnTo>
                  <a:lnTo>
                    <a:pt x="229078" y="69794"/>
                  </a:lnTo>
                  <a:lnTo>
                    <a:pt x="206987" y="73259"/>
                  </a:lnTo>
                  <a:lnTo>
                    <a:pt x="185704" y="76207"/>
                  </a:lnTo>
                  <a:lnTo>
                    <a:pt x="165811" y="78526"/>
                  </a:lnTo>
                  <a:lnTo>
                    <a:pt x="147509" y="80422"/>
                  </a:lnTo>
                  <a:lnTo>
                    <a:pt x="130893" y="82309"/>
                  </a:lnTo>
                  <a:lnTo>
                    <a:pt x="115826" y="84434"/>
                  </a:lnTo>
                  <a:lnTo>
                    <a:pt x="102027" y="86862"/>
                  </a:lnTo>
                  <a:lnTo>
                    <a:pt x="89194" y="89572"/>
                  </a:lnTo>
                  <a:lnTo>
                    <a:pt x="77069" y="92504"/>
                  </a:lnTo>
                  <a:lnTo>
                    <a:pt x="65322" y="95450"/>
                  </a:lnTo>
                  <a:lnTo>
                    <a:pt x="52078" y="98354"/>
                  </a:lnTo>
                  <a:lnTo>
                    <a:pt x="32815" y="10146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281104" y="1855516"/>
              <a:ext cx="31586" cy="305327"/>
            </a:xfrm>
            <a:custGeom>
              <a:avLst/>
              <a:gdLst/>
              <a:ahLst/>
              <a:cxnLst/>
              <a:rect l="0" t="0" r="0" b="0"/>
              <a:pathLst>
                <a:path w="31586" h="305327">
                  <a:moveTo>
                    <a:pt x="0" y="0"/>
                  </a:moveTo>
                  <a:lnTo>
                    <a:pt x="0" y="14668"/>
                  </a:lnTo>
                  <a:lnTo>
                    <a:pt x="0" y="28580"/>
                  </a:lnTo>
                  <a:lnTo>
                    <a:pt x="4" y="43082"/>
                  </a:lnTo>
                  <a:lnTo>
                    <a:pt x="177" y="58456"/>
                  </a:lnTo>
                  <a:lnTo>
                    <a:pt x="826" y="74930"/>
                  </a:lnTo>
                  <a:lnTo>
                    <a:pt x="2074" y="92503"/>
                  </a:lnTo>
                  <a:lnTo>
                    <a:pt x="3727" y="111019"/>
                  </a:lnTo>
                  <a:lnTo>
                    <a:pt x="5375" y="130272"/>
                  </a:lnTo>
                  <a:lnTo>
                    <a:pt x="6783" y="150062"/>
                  </a:lnTo>
                  <a:lnTo>
                    <a:pt x="8048" y="169909"/>
                  </a:lnTo>
                  <a:lnTo>
                    <a:pt x="9505" y="189079"/>
                  </a:lnTo>
                  <a:lnTo>
                    <a:pt x="11336" y="207226"/>
                  </a:lnTo>
                  <a:lnTo>
                    <a:pt x="13566" y="224189"/>
                  </a:lnTo>
                  <a:lnTo>
                    <a:pt x="16143" y="239823"/>
                  </a:lnTo>
                  <a:lnTo>
                    <a:pt x="18985" y="254180"/>
                  </a:lnTo>
                  <a:lnTo>
                    <a:pt x="21872" y="267017"/>
                  </a:lnTo>
                  <a:lnTo>
                    <a:pt x="24728" y="278966"/>
                  </a:lnTo>
                  <a:lnTo>
                    <a:pt x="27805" y="291081"/>
                  </a:lnTo>
                  <a:lnTo>
                    <a:pt x="31585" y="305326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344275" y="167653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453995" y="1805255"/>
              <a:ext cx="256052" cy="376935"/>
            </a:xfrm>
            <a:custGeom>
              <a:avLst/>
              <a:gdLst/>
              <a:ahLst/>
              <a:cxnLst/>
              <a:rect l="0" t="0" r="0" b="0"/>
              <a:pathLst>
                <a:path w="256052" h="376935">
                  <a:moveTo>
                    <a:pt x="195606" y="50261"/>
                  </a:moveTo>
                  <a:lnTo>
                    <a:pt x="192472" y="38659"/>
                  </a:lnTo>
                  <a:lnTo>
                    <a:pt x="187770" y="28811"/>
                  </a:lnTo>
                  <a:lnTo>
                    <a:pt x="180984" y="19819"/>
                  </a:lnTo>
                  <a:lnTo>
                    <a:pt x="172538" y="11896"/>
                  </a:lnTo>
                  <a:lnTo>
                    <a:pt x="163071" y="5814"/>
                  </a:lnTo>
                  <a:lnTo>
                    <a:pt x="153062" y="1855"/>
                  </a:lnTo>
                  <a:lnTo>
                    <a:pt x="142777" y="0"/>
                  </a:lnTo>
                  <a:lnTo>
                    <a:pt x="132362" y="187"/>
                  </a:lnTo>
                  <a:lnTo>
                    <a:pt x="121883" y="2168"/>
                  </a:lnTo>
                  <a:lnTo>
                    <a:pt x="111374" y="5751"/>
                  </a:lnTo>
                  <a:lnTo>
                    <a:pt x="100854" y="10887"/>
                  </a:lnTo>
                  <a:lnTo>
                    <a:pt x="90331" y="17407"/>
                  </a:lnTo>
                  <a:lnTo>
                    <a:pt x="79975" y="24882"/>
                  </a:lnTo>
                  <a:lnTo>
                    <a:pt x="70095" y="32737"/>
                  </a:lnTo>
                  <a:lnTo>
                    <a:pt x="60818" y="40620"/>
                  </a:lnTo>
                  <a:lnTo>
                    <a:pt x="52114" y="48707"/>
                  </a:lnTo>
                  <a:lnTo>
                    <a:pt x="43882" y="57583"/>
                  </a:lnTo>
                  <a:lnTo>
                    <a:pt x="36013" y="67529"/>
                  </a:lnTo>
                  <a:lnTo>
                    <a:pt x="28576" y="78838"/>
                  </a:lnTo>
                  <a:lnTo>
                    <a:pt x="21800" y="91952"/>
                  </a:lnTo>
                  <a:lnTo>
                    <a:pt x="15763" y="106927"/>
                  </a:lnTo>
                  <a:lnTo>
                    <a:pt x="10556" y="123357"/>
                  </a:lnTo>
                  <a:lnTo>
                    <a:pt x="6356" y="140595"/>
                  </a:lnTo>
                  <a:lnTo>
                    <a:pt x="3167" y="158176"/>
                  </a:lnTo>
                  <a:lnTo>
                    <a:pt x="1008" y="175537"/>
                  </a:lnTo>
                  <a:lnTo>
                    <a:pt x="0" y="191960"/>
                  </a:lnTo>
                  <a:lnTo>
                    <a:pt x="100" y="207158"/>
                  </a:lnTo>
                  <a:lnTo>
                    <a:pt x="1131" y="221514"/>
                  </a:lnTo>
                  <a:lnTo>
                    <a:pt x="2886" y="235850"/>
                  </a:lnTo>
                  <a:lnTo>
                    <a:pt x="5184" y="250647"/>
                  </a:lnTo>
                  <a:lnTo>
                    <a:pt x="8200" y="265879"/>
                  </a:lnTo>
                  <a:lnTo>
                    <a:pt x="12434" y="281191"/>
                  </a:lnTo>
                  <a:lnTo>
                    <a:pt x="18063" y="296339"/>
                  </a:lnTo>
                  <a:lnTo>
                    <a:pt x="24963" y="310919"/>
                  </a:lnTo>
                  <a:lnTo>
                    <a:pt x="32889" y="324323"/>
                  </a:lnTo>
                  <a:lnTo>
                    <a:pt x="41593" y="336328"/>
                  </a:lnTo>
                  <a:lnTo>
                    <a:pt x="50860" y="346878"/>
                  </a:lnTo>
                  <a:lnTo>
                    <a:pt x="60525" y="355907"/>
                  </a:lnTo>
                  <a:lnTo>
                    <a:pt x="70473" y="363530"/>
                  </a:lnTo>
                  <a:lnTo>
                    <a:pt x="80778" y="369668"/>
                  </a:lnTo>
                  <a:lnTo>
                    <a:pt x="91689" y="373977"/>
                  </a:lnTo>
                  <a:lnTo>
                    <a:pt x="103291" y="376425"/>
                  </a:lnTo>
                  <a:lnTo>
                    <a:pt x="115525" y="376934"/>
                  </a:lnTo>
                  <a:lnTo>
                    <a:pt x="128269" y="375233"/>
                  </a:lnTo>
                  <a:lnTo>
                    <a:pt x="141396" y="371373"/>
                  </a:lnTo>
                  <a:lnTo>
                    <a:pt x="154634" y="365358"/>
                  </a:lnTo>
                  <a:lnTo>
                    <a:pt x="167595" y="356977"/>
                  </a:lnTo>
                  <a:lnTo>
                    <a:pt x="180079" y="346348"/>
                  </a:lnTo>
                  <a:lnTo>
                    <a:pt x="191749" y="334162"/>
                  </a:lnTo>
                  <a:lnTo>
                    <a:pt x="202062" y="321461"/>
                  </a:lnTo>
                  <a:lnTo>
                    <a:pt x="210853" y="308879"/>
                  </a:lnTo>
                  <a:lnTo>
                    <a:pt x="218434" y="296332"/>
                  </a:lnTo>
                  <a:lnTo>
                    <a:pt x="225383" y="283236"/>
                  </a:lnTo>
                  <a:lnTo>
                    <a:pt x="232093" y="269272"/>
                  </a:lnTo>
                  <a:lnTo>
                    <a:pt x="238432" y="254265"/>
                  </a:lnTo>
                  <a:lnTo>
                    <a:pt x="243865" y="238040"/>
                  </a:lnTo>
                  <a:lnTo>
                    <a:pt x="248152" y="220638"/>
                  </a:lnTo>
                  <a:lnTo>
                    <a:pt x="251352" y="202407"/>
                  </a:lnTo>
                  <a:lnTo>
                    <a:pt x="253658" y="183877"/>
                  </a:lnTo>
                  <a:lnTo>
                    <a:pt x="255272" y="165389"/>
                  </a:lnTo>
                  <a:lnTo>
                    <a:pt x="256051" y="147401"/>
                  </a:lnTo>
                  <a:lnTo>
                    <a:pt x="255524" y="130550"/>
                  </a:lnTo>
                  <a:lnTo>
                    <a:pt x="253542" y="115074"/>
                  </a:lnTo>
                  <a:lnTo>
                    <a:pt x="250245" y="101039"/>
                  </a:lnTo>
                  <a:lnTo>
                    <a:pt x="245892" y="88516"/>
                  </a:lnTo>
                  <a:lnTo>
                    <a:pt x="240739" y="77389"/>
                  </a:lnTo>
                  <a:lnTo>
                    <a:pt x="234930" y="67515"/>
                  </a:lnTo>
                  <a:lnTo>
                    <a:pt x="227701" y="57746"/>
                  </a:lnTo>
                  <a:lnTo>
                    <a:pt x="216187" y="46099"/>
                  </a:lnTo>
                  <a:lnTo>
                    <a:pt x="195606" y="29203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828586" y="1690429"/>
              <a:ext cx="294798" cy="383757"/>
            </a:xfrm>
            <a:custGeom>
              <a:avLst/>
              <a:gdLst/>
              <a:ahLst/>
              <a:cxnLst/>
              <a:rect l="0" t="0" r="0" b="0"/>
              <a:pathLst>
                <a:path w="294798" h="383757">
                  <a:moveTo>
                    <a:pt x="0" y="133501"/>
                  </a:moveTo>
                  <a:lnTo>
                    <a:pt x="67" y="148170"/>
                  </a:lnTo>
                  <a:lnTo>
                    <a:pt x="707" y="162081"/>
                  </a:lnTo>
                  <a:lnTo>
                    <a:pt x="2004" y="176570"/>
                  </a:lnTo>
                  <a:lnTo>
                    <a:pt x="3863" y="191426"/>
                  </a:lnTo>
                  <a:lnTo>
                    <a:pt x="6179" y="205954"/>
                  </a:lnTo>
                  <a:lnTo>
                    <a:pt x="8846" y="219781"/>
                  </a:lnTo>
                  <a:lnTo>
                    <a:pt x="11770" y="233338"/>
                  </a:lnTo>
                  <a:lnTo>
                    <a:pt x="14876" y="247647"/>
                  </a:lnTo>
                  <a:lnTo>
                    <a:pt x="18107" y="263234"/>
                  </a:lnTo>
                  <a:lnTo>
                    <a:pt x="21259" y="279975"/>
                  </a:lnTo>
                  <a:lnTo>
                    <a:pt x="23994" y="297370"/>
                  </a:lnTo>
                  <a:lnTo>
                    <a:pt x="26172" y="315035"/>
                  </a:lnTo>
                  <a:lnTo>
                    <a:pt x="27972" y="332609"/>
                  </a:lnTo>
                  <a:lnTo>
                    <a:pt x="29795" y="349701"/>
                  </a:lnTo>
                  <a:lnTo>
                    <a:pt x="31880" y="366071"/>
                  </a:lnTo>
                  <a:lnTo>
                    <a:pt x="34390" y="378791"/>
                  </a:lnTo>
                  <a:lnTo>
                    <a:pt x="36798" y="383756"/>
                  </a:lnTo>
                  <a:lnTo>
                    <a:pt x="38048" y="381473"/>
                  </a:lnTo>
                  <a:lnTo>
                    <a:pt x="38011" y="373965"/>
                  </a:lnTo>
                  <a:lnTo>
                    <a:pt x="36937" y="362815"/>
                  </a:lnTo>
                  <a:lnTo>
                    <a:pt x="35106" y="348922"/>
                  </a:lnTo>
                  <a:lnTo>
                    <a:pt x="32744" y="332950"/>
                  </a:lnTo>
                  <a:lnTo>
                    <a:pt x="30181" y="315441"/>
                  </a:lnTo>
                  <a:lnTo>
                    <a:pt x="27842" y="296830"/>
                  </a:lnTo>
                  <a:lnTo>
                    <a:pt x="25941" y="277448"/>
                  </a:lnTo>
                  <a:lnTo>
                    <a:pt x="24664" y="257697"/>
                  </a:lnTo>
                  <a:lnTo>
                    <a:pt x="24257" y="238054"/>
                  </a:lnTo>
                  <a:lnTo>
                    <a:pt x="24762" y="218760"/>
                  </a:lnTo>
                  <a:lnTo>
                    <a:pt x="26066" y="199701"/>
                  </a:lnTo>
                  <a:lnTo>
                    <a:pt x="28006" y="180524"/>
                  </a:lnTo>
                  <a:lnTo>
                    <a:pt x="30422" y="161034"/>
                  </a:lnTo>
                  <a:lnTo>
                    <a:pt x="33348" y="141519"/>
                  </a:lnTo>
                  <a:lnTo>
                    <a:pt x="36990" y="122636"/>
                  </a:lnTo>
                  <a:lnTo>
                    <a:pt x="41407" y="104714"/>
                  </a:lnTo>
                  <a:lnTo>
                    <a:pt x="46678" y="87917"/>
                  </a:lnTo>
                  <a:lnTo>
                    <a:pt x="52973" y="72401"/>
                  </a:lnTo>
                  <a:lnTo>
                    <a:pt x="60284" y="58119"/>
                  </a:lnTo>
                  <a:lnTo>
                    <a:pt x="68466" y="45035"/>
                  </a:lnTo>
                  <a:lnTo>
                    <a:pt x="77328" y="33226"/>
                  </a:lnTo>
                  <a:lnTo>
                    <a:pt x="86696" y="22623"/>
                  </a:lnTo>
                  <a:lnTo>
                    <a:pt x="96426" y="13518"/>
                  </a:lnTo>
                  <a:lnTo>
                    <a:pt x="106410" y="6603"/>
                  </a:lnTo>
                  <a:lnTo>
                    <a:pt x="116574" y="2074"/>
                  </a:lnTo>
                  <a:lnTo>
                    <a:pt x="127026" y="0"/>
                  </a:lnTo>
                  <a:lnTo>
                    <a:pt x="138035" y="569"/>
                  </a:lnTo>
                  <a:lnTo>
                    <a:pt x="149695" y="3616"/>
                  </a:lnTo>
                  <a:lnTo>
                    <a:pt x="161628" y="8557"/>
                  </a:lnTo>
                  <a:lnTo>
                    <a:pt x="173106" y="14613"/>
                  </a:lnTo>
                  <a:lnTo>
                    <a:pt x="183746" y="21237"/>
                  </a:lnTo>
                  <a:lnTo>
                    <a:pt x="193346" y="28289"/>
                  </a:lnTo>
                  <a:lnTo>
                    <a:pt x="201724" y="35928"/>
                  </a:lnTo>
                  <a:lnTo>
                    <a:pt x="208916" y="44213"/>
                  </a:lnTo>
                  <a:lnTo>
                    <a:pt x="215272" y="53082"/>
                  </a:lnTo>
                  <a:lnTo>
                    <a:pt x="221322" y="62422"/>
                  </a:lnTo>
                  <a:lnTo>
                    <a:pt x="227398" y="72117"/>
                  </a:lnTo>
                  <a:lnTo>
                    <a:pt x="233465" y="82069"/>
                  </a:lnTo>
                  <a:lnTo>
                    <a:pt x="239239" y="92204"/>
                  </a:lnTo>
                  <a:lnTo>
                    <a:pt x="244569" y="102470"/>
                  </a:lnTo>
                  <a:lnTo>
                    <a:pt x="249453" y="112990"/>
                  </a:lnTo>
                  <a:lnTo>
                    <a:pt x="253959" y="124045"/>
                  </a:lnTo>
                  <a:lnTo>
                    <a:pt x="258175" y="135754"/>
                  </a:lnTo>
                  <a:lnTo>
                    <a:pt x="262174" y="148399"/>
                  </a:lnTo>
                  <a:lnTo>
                    <a:pt x="266020" y="162484"/>
                  </a:lnTo>
                  <a:lnTo>
                    <a:pt x="269759" y="178151"/>
                  </a:lnTo>
                  <a:lnTo>
                    <a:pt x="273423" y="195232"/>
                  </a:lnTo>
                  <a:lnTo>
                    <a:pt x="277038" y="213447"/>
                  </a:lnTo>
                  <a:lnTo>
                    <a:pt x="280613" y="232505"/>
                  </a:lnTo>
                  <a:lnTo>
                    <a:pt x="283996" y="251843"/>
                  </a:lnTo>
                  <a:lnTo>
                    <a:pt x="286889" y="270665"/>
                  </a:lnTo>
                  <a:lnTo>
                    <a:pt x="289167" y="288569"/>
                  </a:lnTo>
                  <a:lnTo>
                    <a:pt x="290869" y="305312"/>
                  </a:lnTo>
                  <a:lnTo>
                    <a:pt x="292278" y="322474"/>
                  </a:lnTo>
                  <a:lnTo>
                    <a:pt x="293517" y="343793"/>
                  </a:lnTo>
                  <a:lnTo>
                    <a:pt x="294797" y="375656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297099" y="1644946"/>
              <a:ext cx="384487" cy="515897"/>
            </a:xfrm>
            <a:custGeom>
              <a:avLst/>
              <a:gdLst/>
              <a:ahLst/>
              <a:cxnLst/>
              <a:rect l="0" t="0" r="0" b="0"/>
              <a:pathLst>
                <a:path w="384487" h="515897">
                  <a:moveTo>
                    <a:pt x="215839" y="0"/>
                  </a:moveTo>
                  <a:lnTo>
                    <a:pt x="204104" y="67"/>
                  </a:lnTo>
                  <a:lnTo>
                    <a:pt x="192974" y="707"/>
                  </a:lnTo>
                  <a:lnTo>
                    <a:pt x="181372" y="2008"/>
                  </a:lnTo>
                  <a:lnTo>
                    <a:pt x="169039" y="4040"/>
                  </a:lnTo>
                  <a:lnTo>
                    <a:pt x="155730" y="7005"/>
                  </a:lnTo>
                  <a:lnTo>
                    <a:pt x="141426" y="10925"/>
                  </a:lnTo>
                  <a:lnTo>
                    <a:pt x="126421" y="15674"/>
                  </a:lnTo>
                  <a:lnTo>
                    <a:pt x="111207" y="21078"/>
                  </a:lnTo>
                  <a:lnTo>
                    <a:pt x="96093" y="26978"/>
                  </a:lnTo>
                  <a:lnTo>
                    <a:pt x="81354" y="33566"/>
                  </a:lnTo>
                  <a:lnTo>
                    <a:pt x="67304" y="41352"/>
                  </a:lnTo>
                  <a:lnTo>
                    <a:pt x="54050" y="50513"/>
                  </a:lnTo>
                  <a:lnTo>
                    <a:pt x="41845" y="60768"/>
                  </a:lnTo>
                  <a:lnTo>
                    <a:pt x="31166" y="71568"/>
                  </a:lnTo>
                  <a:lnTo>
                    <a:pt x="22134" y="82545"/>
                  </a:lnTo>
                  <a:lnTo>
                    <a:pt x="14729" y="93848"/>
                  </a:lnTo>
                  <a:lnTo>
                    <a:pt x="8962" y="106027"/>
                  </a:lnTo>
                  <a:lnTo>
                    <a:pt x="4678" y="119327"/>
                  </a:lnTo>
                  <a:lnTo>
                    <a:pt x="1764" y="133531"/>
                  </a:lnTo>
                  <a:lnTo>
                    <a:pt x="242" y="148143"/>
                  </a:lnTo>
                  <a:lnTo>
                    <a:pt x="0" y="162823"/>
                  </a:lnTo>
                  <a:lnTo>
                    <a:pt x="1141" y="177257"/>
                  </a:lnTo>
                  <a:lnTo>
                    <a:pt x="4034" y="191095"/>
                  </a:lnTo>
                  <a:lnTo>
                    <a:pt x="8723" y="204204"/>
                  </a:lnTo>
                  <a:lnTo>
                    <a:pt x="14973" y="216310"/>
                  </a:lnTo>
                  <a:lnTo>
                    <a:pt x="22455" y="226923"/>
                  </a:lnTo>
                  <a:lnTo>
                    <a:pt x="30863" y="235905"/>
                  </a:lnTo>
                  <a:lnTo>
                    <a:pt x="40099" y="243108"/>
                  </a:lnTo>
                  <a:lnTo>
                    <a:pt x="50276" y="248206"/>
                  </a:lnTo>
                  <a:lnTo>
                    <a:pt x="61385" y="251228"/>
                  </a:lnTo>
                  <a:lnTo>
                    <a:pt x="73454" y="252479"/>
                  </a:lnTo>
                  <a:lnTo>
                    <a:pt x="86619" y="252348"/>
                  </a:lnTo>
                  <a:lnTo>
                    <a:pt x="100845" y="251187"/>
                  </a:lnTo>
                  <a:lnTo>
                    <a:pt x="115806" y="249123"/>
                  </a:lnTo>
                  <a:lnTo>
                    <a:pt x="130995" y="246069"/>
                  </a:lnTo>
                  <a:lnTo>
                    <a:pt x="146099" y="242064"/>
                  </a:lnTo>
                  <a:lnTo>
                    <a:pt x="161003" y="237579"/>
                  </a:lnTo>
                  <a:lnTo>
                    <a:pt x="175696" y="233409"/>
                  </a:lnTo>
                  <a:lnTo>
                    <a:pt x="190209" y="229977"/>
                  </a:lnTo>
                  <a:lnTo>
                    <a:pt x="204584" y="227353"/>
                  </a:lnTo>
                  <a:lnTo>
                    <a:pt x="218855" y="225434"/>
                  </a:lnTo>
                  <a:lnTo>
                    <a:pt x="233049" y="224080"/>
                  </a:lnTo>
                  <a:lnTo>
                    <a:pt x="247023" y="223475"/>
                  </a:lnTo>
                  <a:lnTo>
                    <a:pt x="260486" y="224117"/>
                  </a:lnTo>
                  <a:lnTo>
                    <a:pt x="273321" y="226182"/>
                  </a:lnTo>
                  <a:lnTo>
                    <a:pt x="285567" y="229704"/>
                  </a:lnTo>
                  <a:lnTo>
                    <a:pt x="297330" y="234741"/>
                  </a:lnTo>
                  <a:lnTo>
                    <a:pt x="308728" y="241174"/>
                  </a:lnTo>
                  <a:lnTo>
                    <a:pt x="319857" y="248917"/>
                  </a:lnTo>
                  <a:lnTo>
                    <a:pt x="330798" y="258009"/>
                  </a:lnTo>
                  <a:lnTo>
                    <a:pt x="341596" y="268350"/>
                  </a:lnTo>
                  <a:lnTo>
                    <a:pt x="351969" y="279885"/>
                  </a:lnTo>
                  <a:lnTo>
                    <a:pt x="361328" y="292684"/>
                  </a:lnTo>
                  <a:lnTo>
                    <a:pt x="369426" y="306656"/>
                  </a:lnTo>
                  <a:lnTo>
                    <a:pt x="376016" y="321276"/>
                  </a:lnTo>
                  <a:lnTo>
                    <a:pt x="380693" y="335702"/>
                  </a:lnTo>
                  <a:lnTo>
                    <a:pt x="383429" y="349480"/>
                  </a:lnTo>
                  <a:lnTo>
                    <a:pt x="384486" y="362679"/>
                  </a:lnTo>
                  <a:lnTo>
                    <a:pt x="384225" y="375689"/>
                  </a:lnTo>
                  <a:lnTo>
                    <a:pt x="382977" y="388768"/>
                  </a:lnTo>
                  <a:lnTo>
                    <a:pt x="380854" y="401688"/>
                  </a:lnTo>
                  <a:lnTo>
                    <a:pt x="377760" y="413845"/>
                  </a:lnTo>
                  <a:lnTo>
                    <a:pt x="373705" y="424952"/>
                  </a:lnTo>
                  <a:lnTo>
                    <a:pt x="368339" y="435039"/>
                  </a:lnTo>
                  <a:lnTo>
                    <a:pt x="360916" y="444275"/>
                  </a:lnTo>
                  <a:lnTo>
                    <a:pt x="351214" y="452853"/>
                  </a:lnTo>
                  <a:lnTo>
                    <a:pt x="339630" y="460783"/>
                  </a:lnTo>
                  <a:lnTo>
                    <a:pt x="326874" y="467899"/>
                  </a:lnTo>
                  <a:lnTo>
                    <a:pt x="313481" y="474170"/>
                  </a:lnTo>
                  <a:lnTo>
                    <a:pt x="299763" y="479706"/>
                  </a:lnTo>
                  <a:lnTo>
                    <a:pt x="285882" y="484660"/>
                  </a:lnTo>
                  <a:lnTo>
                    <a:pt x="271921" y="489173"/>
                  </a:lnTo>
                  <a:lnTo>
                    <a:pt x="257919" y="493205"/>
                  </a:lnTo>
                  <a:lnTo>
                    <a:pt x="243899" y="496541"/>
                  </a:lnTo>
                  <a:lnTo>
                    <a:pt x="229870" y="499119"/>
                  </a:lnTo>
                  <a:lnTo>
                    <a:pt x="215835" y="501020"/>
                  </a:lnTo>
                  <a:lnTo>
                    <a:pt x="201800" y="502379"/>
                  </a:lnTo>
                  <a:lnTo>
                    <a:pt x="187758" y="503336"/>
                  </a:lnTo>
                  <a:lnTo>
                    <a:pt x="173548" y="504166"/>
                  </a:lnTo>
                  <a:lnTo>
                    <a:pt x="158862" y="505263"/>
                  </a:lnTo>
                  <a:lnTo>
                    <a:pt x="143575" y="506816"/>
                  </a:lnTo>
                  <a:lnTo>
                    <a:pt x="127884" y="508675"/>
                  </a:lnTo>
                  <a:lnTo>
                    <a:pt x="112198" y="510461"/>
                  </a:lnTo>
                  <a:lnTo>
                    <a:pt x="96766" y="511958"/>
                  </a:lnTo>
                  <a:lnTo>
                    <a:pt x="81872" y="513115"/>
                  </a:lnTo>
                  <a:lnTo>
                    <a:pt x="66241" y="514092"/>
                  </a:lnTo>
                  <a:lnTo>
                    <a:pt x="46269" y="514970"/>
                  </a:lnTo>
                  <a:lnTo>
                    <a:pt x="15798" y="515896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2406617" y="2497754"/>
            <a:ext cx="5180022" cy="1105493"/>
            <a:chOff x="2406617" y="2497754"/>
            <a:chExt cx="5180022" cy="1105493"/>
          </a:xfrm>
        </p:grpSpPr>
        <p:sp>
          <p:nvSpPr>
            <p:cNvPr id="21" name="Freeform 20"/>
            <p:cNvSpPr/>
            <p:nvPr/>
          </p:nvSpPr>
          <p:spPr>
            <a:xfrm>
              <a:off x="2406617" y="3108407"/>
              <a:ext cx="42115" cy="368498"/>
            </a:xfrm>
            <a:custGeom>
              <a:avLst/>
              <a:gdLst/>
              <a:ahLst/>
              <a:cxnLst/>
              <a:rect l="0" t="0" r="0" b="0"/>
              <a:pathLst>
                <a:path w="42115" h="368498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4" y="45072"/>
                  </a:lnTo>
                  <a:lnTo>
                    <a:pt x="177" y="61788"/>
                  </a:lnTo>
                  <a:lnTo>
                    <a:pt x="825" y="78632"/>
                  </a:lnTo>
                  <a:lnTo>
                    <a:pt x="2079" y="95112"/>
                  </a:lnTo>
                  <a:lnTo>
                    <a:pt x="3904" y="111075"/>
                  </a:lnTo>
                  <a:lnTo>
                    <a:pt x="6201" y="126546"/>
                  </a:lnTo>
                  <a:lnTo>
                    <a:pt x="8857" y="141622"/>
                  </a:lnTo>
                  <a:lnTo>
                    <a:pt x="11775" y="156729"/>
                  </a:lnTo>
                  <a:lnTo>
                    <a:pt x="14879" y="172564"/>
                  </a:lnTo>
                  <a:lnTo>
                    <a:pt x="18109" y="189451"/>
                  </a:lnTo>
                  <a:lnTo>
                    <a:pt x="21259" y="207372"/>
                  </a:lnTo>
                  <a:lnTo>
                    <a:pt x="23995" y="226160"/>
                  </a:lnTo>
                  <a:lnTo>
                    <a:pt x="26172" y="245603"/>
                  </a:lnTo>
                  <a:lnTo>
                    <a:pt x="27972" y="265030"/>
                  </a:lnTo>
                  <a:lnTo>
                    <a:pt x="29796" y="283379"/>
                  </a:lnTo>
                  <a:lnTo>
                    <a:pt x="31872" y="300149"/>
                  </a:lnTo>
                  <a:lnTo>
                    <a:pt x="34109" y="315108"/>
                  </a:lnTo>
                  <a:lnTo>
                    <a:pt x="36393" y="329604"/>
                  </a:lnTo>
                  <a:lnTo>
                    <a:pt x="38928" y="346020"/>
                  </a:lnTo>
                  <a:lnTo>
                    <a:pt x="42114" y="368497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406617" y="2939951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544042" y="3108886"/>
              <a:ext cx="262659" cy="388144"/>
            </a:xfrm>
            <a:custGeom>
              <a:avLst/>
              <a:gdLst/>
              <a:ahLst/>
              <a:cxnLst/>
              <a:rect l="0" t="0" r="0" b="0"/>
              <a:pathLst>
                <a:path w="262659" h="388144">
                  <a:moveTo>
                    <a:pt x="9974" y="83749"/>
                  </a:moveTo>
                  <a:lnTo>
                    <a:pt x="9978" y="92418"/>
                  </a:lnTo>
                  <a:lnTo>
                    <a:pt x="10151" y="104593"/>
                  </a:lnTo>
                  <a:lnTo>
                    <a:pt x="10799" y="118123"/>
                  </a:lnTo>
                  <a:lnTo>
                    <a:pt x="12048" y="132137"/>
                  </a:lnTo>
                  <a:lnTo>
                    <a:pt x="13701" y="146470"/>
                  </a:lnTo>
                  <a:lnTo>
                    <a:pt x="15349" y="161303"/>
                  </a:lnTo>
                  <a:lnTo>
                    <a:pt x="16756" y="176724"/>
                  </a:lnTo>
                  <a:lnTo>
                    <a:pt x="18022" y="192689"/>
                  </a:lnTo>
                  <a:lnTo>
                    <a:pt x="19478" y="209100"/>
                  </a:lnTo>
                  <a:lnTo>
                    <a:pt x="21309" y="225848"/>
                  </a:lnTo>
                  <a:lnTo>
                    <a:pt x="23540" y="242842"/>
                  </a:lnTo>
                  <a:lnTo>
                    <a:pt x="26116" y="260011"/>
                  </a:lnTo>
                  <a:lnTo>
                    <a:pt x="28959" y="277297"/>
                  </a:lnTo>
                  <a:lnTo>
                    <a:pt x="31834" y="294497"/>
                  </a:lnTo>
                  <a:lnTo>
                    <a:pt x="34377" y="311279"/>
                  </a:lnTo>
                  <a:lnTo>
                    <a:pt x="36417" y="327494"/>
                  </a:lnTo>
                  <a:lnTo>
                    <a:pt x="37955" y="343163"/>
                  </a:lnTo>
                  <a:lnTo>
                    <a:pt x="39069" y="358379"/>
                  </a:lnTo>
                  <a:lnTo>
                    <a:pt x="39824" y="373154"/>
                  </a:lnTo>
                  <a:lnTo>
                    <a:pt x="39209" y="384336"/>
                  </a:lnTo>
                  <a:lnTo>
                    <a:pt x="36602" y="388143"/>
                  </a:lnTo>
                  <a:lnTo>
                    <a:pt x="33407" y="386248"/>
                  </a:lnTo>
                  <a:lnTo>
                    <a:pt x="30134" y="380516"/>
                  </a:lnTo>
                  <a:lnTo>
                    <a:pt x="26840" y="371778"/>
                  </a:lnTo>
                  <a:lnTo>
                    <a:pt x="23513" y="360634"/>
                  </a:lnTo>
                  <a:lnTo>
                    <a:pt x="20147" y="347965"/>
                  </a:lnTo>
                  <a:lnTo>
                    <a:pt x="16745" y="334874"/>
                  </a:lnTo>
                  <a:lnTo>
                    <a:pt x="13317" y="322002"/>
                  </a:lnTo>
                  <a:lnTo>
                    <a:pt x="10035" y="309415"/>
                  </a:lnTo>
                  <a:lnTo>
                    <a:pt x="7211" y="296817"/>
                  </a:lnTo>
                  <a:lnTo>
                    <a:pt x="4980" y="284006"/>
                  </a:lnTo>
                  <a:lnTo>
                    <a:pt x="3314" y="270927"/>
                  </a:lnTo>
                  <a:lnTo>
                    <a:pt x="2112" y="257598"/>
                  </a:lnTo>
                  <a:lnTo>
                    <a:pt x="1267" y="244068"/>
                  </a:lnTo>
                  <a:lnTo>
                    <a:pt x="681" y="230386"/>
                  </a:lnTo>
                  <a:lnTo>
                    <a:pt x="280" y="216593"/>
                  </a:lnTo>
                  <a:lnTo>
                    <a:pt x="11" y="202728"/>
                  </a:lnTo>
                  <a:lnTo>
                    <a:pt x="0" y="188977"/>
                  </a:lnTo>
                  <a:lnTo>
                    <a:pt x="524" y="175665"/>
                  </a:lnTo>
                  <a:lnTo>
                    <a:pt x="1693" y="162932"/>
                  </a:lnTo>
                  <a:lnTo>
                    <a:pt x="3463" y="150754"/>
                  </a:lnTo>
                  <a:lnTo>
                    <a:pt x="5722" y="139036"/>
                  </a:lnTo>
                  <a:lnTo>
                    <a:pt x="8357" y="127665"/>
                  </a:lnTo>
                  <a:lnTo>
                    <a:pt x="11431" y="116383"/>
                  </a:lnTo>
                  <a:lnTo>
                    <a:pt x="15173" y="104808"/>
                  </a:lnTo>
                  <a:lnTo>
                    <a:pt x="19653" y="92760"/>
                  </a:lnTo>
                  <a:lnTo>
                    <a:pt x="24797" y="80396"/>
                  </a:lnTo>
                  <a:lnTo>
                    <a:pt x="30474" y="68095"/>
                  </a:lnTo>
                  <a:lnTo>
                    <a:pt x="36558" y="56090"/>
                  </a:lnTo>
                  <a:lnTo>
                    <a:pt x="43100" y="44759"/>
                  </a:lnTo>
                  <a:lnTo>
                    <a:pt x="50324" y="34682"/>
                  </a:lnTo>
                  <a:lnTo>
                    <a:pt x="58295" y="26057"/>
                  </a:lnTo>
                  <a:lnTo>
                    <a:pt x="66936" y="18758"/>
                  </a:lnTo>
                  <a:lnTo>
                    <a:pt x="76114" y="12532"/>
                  </a:lnTo>
                  <a:lnTo>
                    <a:pt x="85697" y="7131"/>
                  </a:lnTo>
                  <a:lnTo>
                    <a:pt x="95573" y="2823"/>
                  </a:lnTo>
                  <a:lnTo>
                    <a:pt x="105655" y="357"/>
                  </a:lnTo>
                  <a:lnTo>
                    <a:pt x="115880" y="0"/>
                  </a:lnTo>
                  <a:lnTo>
                    <a:pt x="126204" y="1726"/>
                  </a:lnTo>
                  <a:lnTo>
                    <a:pt x="136595" y="5476"/>
                  </a:lnTo>
                  <a:lnTo>
                    <a:pt x="147026" y="11006"/>
                  </a:lnTo>
                  <a:lnTo>
                    <a:pt x="157320" y="18124"/>
                  </a:lnTo>
                  <a:lnTo>
                    <a:pt x="167159" y="26789"/>
                  </a:lnTo>
                  <a:lnTo>
                    <a:pt x="176406" y="36830"/>
                  </a:lnTo>
                  <a:lnTo>
                    <a:pt x="185091" y="47824"/>
                  </a:lnTo>
                  <a:lnTo>
                    <a:pt x="193311" y="59195"/>
                  </a:lnTo>
                  <a:lnTo>
                    <a:pt x="201175" y="70590"/>
                  </a:lnTo>
                  <a:lnTo>
                    <a:pt x="208779" y="82190"/>
                  </a:lnTo>
                  <a:lnTo>
                    <a:pt x="216200" y="94577"/>
                  </a:lnTo>
                  <a:lnTo>
                    <a:pt x="223487" y="108025"/>
                  </a:lnTo>
                  <a:lnTo>
                    <a:pt x="230518" y="122499"/>
                  </a:lnTo>
                  <a:lnTo>
                    <a:pt x="237013" y="137826"/>
                  </a:lnTo>
                  <a:lnTo>
                    <a:pt x="242858" y="153803"/>
                  </a:lnTo>
                  <a:lnTo>
                    <a:pt x="247934" y="170093"/>
                  </a:lnTo>
                  <a:lnTo>
                    <a:pt x="252046" y="186247"/>
                  </a:lnTo>
                  <a:lnTo>
                    <a:pt x="255181" y="202035"/>
                  </a:lnTo>
                  <a:lnTo>
                    <a:pt x="257473" y="217415"/>
                  </a:lnTo>
                  <a:lnTo>
                    <a:pt x="259102" y="232434"/>
                  </a:lnTo>
                  <a:lnTo>
                    <a:pt x="260238" y="247171"/>
                  </a:lnTo>
                  <a:lnTo>
                    <a:pt x="261020" y="261696"/>
                  </a:lnTo>
                  <a:lnTo>
                    <a:pt x="261554" y="276069"/>
                  </a:lnTo>
                  <a:lnTo>
                    <a:pt x="261916" y="290327"/>
                  </a:lnTo>
                  <a:lnTo>
                    <a:pt x="262161" y="304282"/>
                  </a:lnTo>
                  <a:lnTo>
                    <a:pt x="262352" y="319106"/>
                  </a:lnTo>
                  <a:lnTo>
                    <a:pt x="262508" y="338340"/>
                  </a:lnTo>
                  <a:lnTo>
                    <a:pt x="262658" y="368018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469995" y="2537571"/>
              <a:ext cx="538514" cy="779943"/>
            </a:xfrm>
            <a:custGeom>
              <a:avLst/>
              <a:gdLst/>
              <a:ahLst/>
              <a:cxnLst/>
              <a:rect l="0" t="0" r="0" b="0"/>
              <a:pathLst>
                <a:path w="538514" h="779943">
                  <a:moveTo>
                    <a:pt x="410611" y="44411"/>
                  </a:moveTo>
                  <a:lnTo>
                    <a:pt x="404610" y="35744"/>
                  </a:lnTo>
                  <a:lnTo>
                    <a:pt x="397765" y="28677"/>
                  </a:lnTo>
                  <a:lnTo>
                    <a:pt x="389372" y="22572"/>
                  </a:lnTo>
                  <a:lnTo>
                    <a:pt x="379573" y="17170"/>
                  </a:lnTo>
                  <a:lnTo>
                    <a:pt x="368610" y="12308"/>
                  </a:lnTo>
                  <a:lnTo>
                    <a:pt x="356744" y="7858"/>
                  </a:lnTo>
                  <a:lnTo>
                    <a:pt x="344048" y="4037"/>
                  </a:lnTo>
                  <a:lnTo>
                    <a:pt x="330403" y="1374"/>
                  </a:lnTo>
                  <a:lnTo>
                    <a:pt x="315817" y="65"/>
                  </a:lnTo>
                  <a:lnTo>
                    <a:pt x="300261" y="0"/>
                  </a:lnTo>
                  <a:lnTo>
                    <a:pt x="283602" y="944"/>
                  </a:lnTo>
                  <a:lnTo>
                    <a:pt x="265887" y="2653"/>
                  </a:lnTo>
                  <a:lnTo>
                    <a:pt x="247770" y="4917"/>
                  </a:lnTo>
                  <a:lnTo>
                    <a:pt x="230373" y="7575"/>
                  </a:lnTo>
                  <a:lnTo>
                    <a:pt x="214266" y="10514"/>
                  </a:lnTo>
                  <a:lnTo>
                    <a:pt x="199334" y="13978"/>
                  </a:lnTo>
                  <a:lnTo>
                    <a:pt x="185078" y="18521"/>
                  </a:lnTo>
                  <a:lnTo>
                    <a:pt x="171124" y="24355"/>
                  </a:lnTo>
                  <a:lnTo>
                    <a:pt x="157598" y="31224"/>
                  </a:lnTo>
                  <a:lnTo>
                    <a:pt x="145026" y="38599"/>
                  </a:lnTo>
                  <a:lnTo>
                    <a:pt x="133638" y="46115"/>
                  </a:lnTo>
                  <a:lnTo>
                    <a:pt x="123360" y="53600"/>
                  </a:lnTo>
                  <a:lnTo>
                    <a:pt x="113996" y="60998"/>
                  </a:lnTo>
                  <a:lnTo>
                    <a:pt x="105327" y="68313"/>
                  </a:lnTo>
                  <a:lnTo>
                    <a:pt x="97165" y="75886"/>
                  </a:lnTo>
                  <a:lnTo>
                    <a:pt x="89364" y="84349"/>
                  </a:lnTo>
                  <a:lnTo>
                    <a:pt x="81817" y="93972"/>
                  </a:lnTo>
                  <a:lnTo>
                    <a:pt x="74611" y="104539"/>
                  </a:lnTo>
                  <a:lnTo>
                    <a:pt x="67998" y="115550"/>
                  </a:lnTo>
                  <a:lnTo>
                    <a:pt x="62070" y="126665"/>
                  </a:lnTo>
                  <a:lnTo>
                    <a:pt x="56767" y="137890"/>
                  </a:lnTo>
                  <a:lnTo>
                    <a:pt x="51971" y="149484"/>
                  </a:lnTo>
                  <a:lnTo>
                    <a:pt x="47568" y="161574"/>
                  </a:lnTo>
                  <a:lnTo>
                    <a:pt x="43781" y="173980"/>
                  </a:lnTo>
                  <a:lnTo>
                    <a:pt x="41141" y="186316"/>
                  </a:lnTo>
                  <a:lnTo>
                    <a:pt x="39848" y="198357"/>
                  </a:lnTo>
                  <a:lnTo>
                    <a:pt x="39794" y="210053"/>
                  </a:lnTo>
                  <a:lnTo>
                    <a:pt x="40745" y="221441"/>
                  </a:lnTo>
                  <a:lnTo>
                    <a:pt x="42464" y="232577"/>
                  </a:lnTo>
                  <a:lnTo>
                    <a:pt x="44905" y="243361"/>
                  </a:lnTo>
                  <a:lnTo>
                    <a:pt x="48213" y="253537"/>
                  </a:lnTo>
                  <a:lnTo>
                    <a:pt x="52403" y="263009"/>
                  </a:lnTo>
                  <a:lnTo>
                    <a:pt x="57520" y="271676"/>
                  </a:lnTo>
                  <a:lnTo>
                    <a:pt x="63712" y="279352"/>
                  </a:lnTo>
                  <a:lnTo>
                    <a:pt x="70959" y="286029"/>
                  </a:lnTo>
                  <a:lnTo>
                    <a:pt x="79267" y="291682"/>
                  </a:lnTo>
                  <a:lnTo>
                    <a:pt x="88746" y="296189"/>
                  </a:lnTo>
                  <a:lnTo>
                    <a:pt x="99346" y="299593"/>
                  </a:lnTo>
                  <a:lnTo>
                    <a:pt x="110887" y="302067"/>
                  </a:lnTo>
                  <a:lnTo>
                    <a:pt x="123158" y="303819"/>
                  </a:lnTo>
                  <a:lnTo>
                    <a:pt x="135967" y="305037"/>
                  </a:lnTo>
                  <a:lnTo>
                    <a:pt x="149161" y="305875"/>
                  </a:lnTo>
                  <a:lnTo>
                    <a:pt x="162623" y="306446"/>
                  </a:lnTo>
                  <a:lnTo>
                    <a:pt x="176272" y="306833"/>
                  </a:lnTo>
                  <a:lnTo>
                    <a:pt x="190047" y="307094"/>
                  </a:lnTo>
                  <a:lnTo>
                    <a:pt x="203908" y="307269"/>
                  </a:lnTo>
                  <a:lnTo>
                    <a:pt x="217827" y="307391"/>
                  </a:lnTo>
                  <a:lnTo>
                    <a:pt x="231786" y="307642"/>
                  </a:lnTo>
                  <a:lnTo>
                    <a:pt x="245771" y="308343"/>
                  </a:lnTo>
                  <a:lnTo>
                    <a:pt x="259769" y="309632"/>
                  </a:lnTo>
                  <a:lnTo>
                    <a:pt x="273611" y="311481"/>
                  </a:lnTo>
                  <a:lnTo>
                    <a:pt x="286984" y="313793"/>
                  </a:lnTo>
                  <a:lnTo>
                    <a:pt x="299764" y="316464"/>
                  </a:lnTo>
                  <a:lnTo>
                    <a:pt x="312142" y="319562"/>
                  </a:lnTo>
                  <a:lnTo>
                    <a:pt x="324526" y="323320"/>
                  </a:lnTo>
                  <a:lnTo>
                    <a:pt x="337154" y="327810"/>
                  </a:lnTo>
                  <a:lnTo>
                    <a:pt x="349924" y="332961"/>
                  </a:lnTo>
                  <a:lnTo>
                    <a:pt x="362505" y="338643"/>
                  </a:lnTo>
                  <a:lnTo>
                    <a:pt x="374706" y="344725"/>
                  </a:lnTo>
                  <a:lnTo>
                    <a:pt x="386340" y="351097"/>
                  </a:lnTo>
                  <a:lnTo>
                    <a:pt x="397153" y="357673"/>
                  </a:lnTo>
                  <a:lnTo>
                    <a:pt x="407091" y="364406"/>
                  </a:lnTo>
                  <a:lnTo>
                    <a:pt x="416255" y="371740"/>
                  </a:lnTo>
                  <a:lnTo>
                    <a:pt x="424804" y="380567"/>
                  </a:lnTo>
                  <a:lnTo>
                    <a:pt x="432893" y="391245"/>
                  </a:lnTo>
                  <a:lnTo>
                    <a:pt x="440650" y="403334"/>
                  </a:lnTo>
                  <a:lnTo>
                    <a:pt x="448173" y="415905"/>
                  </a:lnTo>
                  <a:lnTo>
                    <a:pt x="455533" y="428358"/>
                  </a:lnTo>
                  <a:lnTo>
                    <a:pt x="462783" y="440462"/>
                  </a:lnTo>
                  <a:lnTo>
                    <a:pt x="469958" y="452189"/>
                  </a:lnTo>
                  <a:lnTo>
                    <a:pt x="477076" y="463591"/>
                  </a:lnTo>
                  <a:lnTo>
                    <a:pt x="483993" y="474737"/>
                  </a:lnTo>
                  <a:lnTo>
                    <a:pt x="490410" y="485696"/>
                  </a:lnTo>
                  <a:lnTo>
                    <a:pt x="496211" y="496515"/>
                  </a:lnTo>
                  <a:lnTo>
                    <a:pt x="501599" y="507072"/>
                  </a:lnTo>
                  <a:lnTo>
                    <a:pt x="506983" y="517089"/>
                  </a:lnTo>
                  <a:lnTo>
                    <a:pt x="512604" y="526475"/>
                  </a:lnTo>
                  <a:lnTo>
                    <a:pt x="518364" y="535930"/>
                  </a:lnTo>
                  <a:lnTo>
                    <a:pt x="523931" y="546797"/>
                  </a:lnTo>
                  <a:lnTo>
                    <a:pt x="529112" y="559701"/>
                  </a:lnTo>
                  <a:lnTo>
                    <a:pt x="533557" y="574286"/>
                  </a:lnTo>
                  <a:lnTo>
                    <a:pt x="536705" y="589612"/>
                  </a:lnTo>
                  <a:lnTo>
                    <a:pt x="538366" y="605032"/>
                  </a:lnTo>
                  <a:lnTo>
                    <a:pt x="538513" y="620265"/>
                  </a:lnTo>
                  <a:lnTo>
                    <a:pt x="537100" y="635238"/>
                  </a:lnTo>
                  <a:lnTo>
                    <a:pt x="534256" y="649959"/>
                  </a:lnTo>
                  <a:lnTo>
                    <a:pt x="530077" y="664147"/>
                  </a:lnTo>
                  <a:lnTo>
                    <a:pt x="524532" y="677236"/>
                  </a:lnTo>
                  <a:lnTo>
                    <a:pt x="517726" y="689007"/>
                  </a:lnTo>
                  <a:lnTo>
                    <a:pt x="509717" y="699558"/>
                  </a:lnTo>
                  <a:lnTo>
                    <a:pt x="500439" y="709114"/>
                  </a:lnTo>
                  <a:lnTo>
                    <a:pt x="489979" y="717910"/>
                  </a:lnTo>
                  <a:lnTo>
                    <a:pt x="478702" y="725990"/>
                  </a:lnTo>
                  <a:lnTo>
                    <a:pt x="467140" y="733204"/>
                  </a:lnTo>
                  <a:lnTo>
                    <a:pt x="455625" y="739544"/>
                  </a:lnTo>
                  <a:lnTo>
                    <a:pt x="444284" y="745125"/>
                  </a:lnTo>
                  <a:lnTo>
                    <a:pt x="433136" y="750108"/>
                  </a:lnTo>
                  <a:lnTo>
                    <a:pt x="422157" y="754647"/>
                  </a:lnTo>
                  <a:lnTo>
                    <a:pt x="411308" y="758864"/>
                  </a:lnTo>
                  <a:lnTo>
                    <a:pt x="400556" y="762858"/>
                  </a:lnTo>
                  <a:lnTo>
                    <a:pt x="389870" y="766691"/>
                  </a:lnTo>
                  <a:lnTo>
                    <a:pt x="379064" y="770249"/>
                  </a:lnTo>
                  <a:lnTo>
                    <a:pt x="367816" y="773259"/>
                  </a:lnTo>
                  <a:lnTo>
                    <a:pt x="355973" y="775615"/>
                  </a:lnTo>
                  <a:lnTo>
                    <a:pt x="343069" y="777366"/>
                  </a:lnTo>
                  <a:lnTo>
                    <a:pt x="328277" y="778624"/>
                  </a:lnTo>
                  <a:lnTo>
                    <a:pt x="311336" y="779503"/>
                  </a:lnTo>
                  <a:lnTo>
                    <a:pt x="293095" y="779942"/>
                  </a:lnTo>
                  <a:lnTo>
                    <a:pt x="275160" y="779712"/>
                  </a:lnTo>
                  <a:lnTo>
                    <a:pt x="258433" y="778742"/>
                  </a:lnTo>
                  <a:lnTo>
                    <a:pt x="242952" y="777109"/>
                  </a:lnTo>
                  <a:lnTo>
                    <a:pt x="228262" y="774942"/>
                  </a:lnTo>
                  <a:lnTo>
                    <a:pt x="213980" y="772368"/>
                  </a:lnTo>
                  <a:lnTo>
                    <a:pt x="200049" y="769336"/>
                  </a:lnTo>
                  <a:lnTo>
                    <a:pt x="186666" y="765621"/>
                  </a:lnTo>
                  <a:lnTo>
                    <a:pt x="173910" y="761160"/>
                  </a:lnTo>
                  <a:lnTo>
                    <a:pt x="161730" y="756029"/>
                  </a:lnTo>
                  <a:lnTo>
                    <a:pt x="150017" y="750360"/>
                  </a:lnTo>
                  <a:lnTo>
                    <a:pt x="138656" y="744287"/>
                  </a:lnTo>
                  <a:lnTo>
                    <a:pt x="127552" y="737921"/>
                  </a:lnTo>
                  <a:lnTo>
                    <a:pt x="116631" y="731348"/>
                  </a:lnTo>
                  <a:lnTo>
                    <a:pt x="105834" y="724632"/>
                  </a:lnTo>
                  <a:lnTo>
                    <a:pt x="95125" y="717817"/>
                  </a:lnTo>
                  <a:lnTo>
                    <a:pt x="84475" y="710936"/>
                  </a:lnTo>
                  <a:lnTo>
                    <a:pt x="73865" y="704010"/>
                  </a:lnTo>
                  <a:lnTo>
                    <a:pt x="63281" y="697053"/>
                  </a:lnTo>
                  <a:lnTo>
                    <a:pt x="52716" y="690075"/>
                  </a:lnTo>
                  <a:lnTo>
                    <a:pt x="42177" y="683093"/>
                  </a:lnTo>
                  <a:lnTo>
                    <a:pt x="32114" y="676414"/>
                  </a:lnTo>
                  <a:lnTo>
                    <a:pt x="22426" y="669979"/>
                  </a:lnTo>
                  <a:lnTo>
                    <a:pt x="12263" y="663222"/>
                  </a:lnTo>
                  <a:lnTo>
                    <a:pt x="0" y="655064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101705" y="3139992"/>
              <a:ext cx="42115" cy="221100"/>
            </a:xfrm>
            <a:custGeom>
              <a:avLst/>
              <a:gdLst/>
              <a:ahLst/>
              <a:cxnLst/>
              <a:rect l="0" t="0" r="0" b="0"/>
              <a:pathLst>
                <a:path w="42115" h="221100">
                  <a:moveTo>
                    <a:pt x="0" y="0"/>
                  </a:moveTo>
                  <a:lnTo>
                    <a:pt x="5" y="8665"/>
                  </a:lnTo>
                  <a:lnTo>
                    <a:pt x="177" y="20667"/>
                  </a:lnTo>
                  <a:lnTo>
                    <a:pt x="825" y="33548"/>
                  </a:lnTo>
                  <a:lnTo>
                    <a:pt x="2079" y="46314"/>
                  </a:lnTo>
                  <a:lnTo>
                    <a:pt x="3904" y="58994"/>
                  </a:lnTo>
                  <a:lnTo>
                    <a:pt x="6201" y="72179"/>
                  </a:lnTo>
                  <a:lnTo>
                    <a:pt x="8857" y="86193"/>
                  </a:lnTo>
                  <a:lnTo>
                    <a:pt x="11775" y="100893"/>
                  </a:lnTo>
                  <a:lnTo>
                    <a:pt x="14879" y="115847"/>
                  </a:lnTo>
                  <a:lnTo>
                    <a:pt x="18114" y="130759"/>
                  </a:lnTo>
                  <a:lnTo>
                    <a:pt x="21437" y="145350"/>
                  </a:lnTo>
                  <a:lnTo>
                    <a:pt x="24821" y="159294"/>
                  </a:lnTo>
                  <a:lnTo>
                    <a:pt x="28242" y="172470"/>
                  </a:lnTo>
                  <a:lnTo>
                    <a:pt x="31534" y="184492"/>
                  </a:lnTo>
                  <a:lnTo>
                    <a:pt x="34714" y="195797"/>
                  </a:lnTo>
                  <a:lnTo>
                    <a:pt x="38063" y="207376"/>
                  </a:lnTo>
                  <a:lnTo>
                    <a:pt x="42114" y="221099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070119" y="297153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249104" y="3057857"/>
              <a:ext cx="295823" cy="272242"/>
            </a:xfrm>
            <a:custGeom>
              <a:avLst/>
              <a:gdLst/>
              <a:ahLst/>
              <a:cxnLst/>
              <a:rect l="0" t="0" r="0" b="0"/>
              <a:pathLst>
                <a:path w="295823" h="272242">
                  <a:moveTo>
                    <a:pt x="0" y="103192"/>
                  </a:moveTo>
                  <a:lnTo>
                    <a:pt x="2934" y="112128"/>
                  </a:lnTo>
                  <a:lnTo>
                    <a:pt x="5716" y="121755"/>
                  </a:lnTo>
                  <a:lnTo>
                    <a:pt x="8615" y="133047"/>
                  </a:lnTo>
                  <a:lnTo>
                    <a:pt x="11656" y="145887"/>
                  </a:lnTo>
                  <a:lnTo>
                    <a:pt x="14821" y="160015"/>
                  </a:lnTo>
                  <a:lnTo>
                    <a:pt x="18085" y="175135"/>
                  </a:lnTo>
                  <a:lnTo>
                    <a:pt x="21423" y="190824"/>
                  </a:lnTo>
                  <a:lnTo>
                    <a:pt x="24814" y="206563"/>
                  </a:lnTo>
                  <a:lnTo>
                    <a:pt x="28248" y="222059"/>
                  </a:lnTo>
                  <a:lnTo>
                    <a:pt x="31875" y="236900"/>
                  </a:lnTo>
                  <a:lnTo>
                    <a:pt x="35996" y="250493"/>
                  </a:lnTo>
                  <a:lnTo>
                    <a:pt x="40681" y="262562"/>
                  </a:lnTo>
                  <a:lnTo>
                    <a:pt x="44040" y="270659"/>
                  </a:lnTo>
                  <a:lnTo>
                    <a:pt x="43902" y="272241"/>
                  </a:lnTo>
                  <a:lnTo>
                    <a:pt x="41218" y="269181"/>
                  </a:lnTo>
                  <a:lnTo>
                    <a:pt x="37129" y="262965"/>
                  </a:lnTo>
                  <a:lnTo>
                    <a:pt x="32536" y="254078"/>
                  </a:lnTo>
                  <a:lnTo>
                    <a:pt x="27931" y="242924"/>
                  </a:lnTo>
                  <a:lnTo>
                    <a:pt x="23666" y="230128"/>
                  </a:lnTo>
                  <a:lnTo>
                    <a:pt x="20090" y="216442"/>
                  </a:lnTo>
                  <a:lnTo>
                    <a:pt x="17308" y="202370"/>
                  </a:lnTo>
                  <a:lnTo>
                    <a:pt x="15250" y="188168"/>
                  </a:lnTo>
                  <a:lnTo>
                    <a:pt x="13776" y="173951"/>
                  </a:lnTo>
                  <a:lnTo>
                    <a:pt x="12743" y="159758"/>
                  </a:lnTo>
                  <a:lnTo>
                    <a:pt x="12029" y="145599"/>
                  </a:lnTo>
                  <a:lnTo>
                    <a:pt x="11541" y="131471"/>
                  </a:lnTo>
                  <a:lnTo>
                    <a:pt x="11218" y="117379"/>
                  </a:lnTo>
                  <a:lnTo>
                    <a:pt x="11339" y="103642"/>
                  </a:lnTo>
                  <a:lnTo>
                    <a:pt x="12485" y="90870"/>
                  </a:lnTo>
                  <a:lnTo>
                    <a:pt x="14900" y="79331"/>
                  </a:lnTo>
                  <a:lnTo>
                    <a:pt x="18829" y="69448"/>
                  </a:lnTo>
                  <a:lnTo>
                    <a:pt x="24673" y="61939"/>
                  </a:lnTo>
                  <a:lnTo>
                    <a:pt x="32457" y="56971"/>
                  </a:lnTo>
                  <a:lnTo>
                    <a:pt x="41751" y="54415"/>
                  </a:lnTo>
                  <a:lnTo>
                    <a:pt x="51891" y="54120"/>
                  </a:lnTo>
                  <a:lnTo>
                    <a:pt x="62405" y="55779"/>
                  </a:lnTo>
                  <a:lnTo>
                    <a:pt x="72884" y="59313"/>
                  </a:lnTo>
                  <a:lnTo>
                    <a:pt x="82912" y="64948"/>
                  </a:lnTo>
                  <a:lnTo>
                    <a:pt x="92318" y="72620"/>
                  </a:lnTo>
                  <a:lnTo>
                    <a:pt x="101125" y="81855"/>
                  </a:lnTo>
                  <a:lnTo>
                    <a:pt x="109434" y="91961"/>
                  </a:lnTo>
                  <a:lnTo>
                    <a:pt x="117353" y="102464"/>
                  </a:lnTo>
                  <a:lnTo>
                    <a:pt x="124656" y="113277"/>
                  </a:lnTo>
                  <a:lnTo>
                    <a:pt x="130811" y="124596"/>
                  </a:lnTo>
                  <a:lnTo>
                    <a:pt x="135597" y="136432"/>
                  </a:lnTo>
                  <a:lnTo>
                    <a:pt x="138423" y="146142"/>
                  </a:lnTo>
                  <a:lnTo>
                    <a:pt x="139114" y="149860"/>
                  </a:lnTo>
                  <a:lnTo>
                    <a:pt x="138906" y="147749"/>
                  </a:lnTo>
                  <a:lnTo>
                    <a:pt x="138306" y="141449"/>
                  </a:lnTo>
                  <a:lnTo>
                    <a:pt x="137241" y="132403"/>
                  </a:lnTo>
                  <a:lnTo>
                    <a:pt x="135652" y="121598"/>
                  </a:lnTo>
                  <a:lnTo>
                    <a:pt x="133743" y="109664"/>
                  </a:lnTo>
                  <a:lnTo>
                    <a:pt x="131909" y="97003"/>
                  </a:lnTo>
                  <a:lnTo>
                    <a:pt x="130384" y="83880"/>
                  </a:lnTo>
                  <a:lnTo>
                    <a:pt x="129546" y="70785"/>
                  </a:lnTo>
                  <a:lnTo>
                    <a:pt x="129972" y="58439"/>
                  </a:lnTo>
                  <a:lnTo>
                    <a:pt x="131859" y="47169"/>
                  </a:lnTo>
                  <a:lnTo>
                    <a:pt x="135076" y="36956"/>
                  </a:lnTo>
                  <a:lnTo>
                    <a:pt x="139370" y="27627"/>
                  </a:lnTo>
                  <a:lnTo>
                    <a:pt x="144483" y="18992"/>
                  </a:lnTo>
                  <a:lnTo>
                    <a:pt x="150353" y="11360"/>
                  </a:lnTo>
                  <a:lnTo>
                    <a:pt x="157117" y="5510"/>
                  </a:lnTo>
                  <a:lnTo>
                    <a:pt x="164780" y="1727"/>
                  </a:lnTo>
                  <a:lnTo>
                    <a:pt x="173383" y="0"/>
                  </a:lnTo>
                  <a:lnTo>
                    <a:pt x="183068" y="278"/>
                  </a:lnTo>
                  <a:lnTo>
                    <a:pt x="193804" y="2323"/>
                  </a:lnTo>
                  <a:lnTo>
                    <a:pt x="205269" y="5949"/>
                  </a:lnTo>
                  <a:lnTo>
                    <a:pt x="216956" y="11115"/>
                  </a:lnTo>
                  <a:lnTo>
                    <a:pt x="228551" y="17659"/>
                  </a:lnTo>
                  <a:lnTo>
                    <a:pt x="239776" y="25322"/>
                  </a:lnTo>
                  <a:lnTo>
                    <a:pt x="250314" y="33834"/>
                  </a:lnTo>
                  <a:lnTo>
                    <a:pt x="260061" y="42966"/>
                  </a:lnTo>
                  <a:lnTo>
                    <a:pt x="268928" y="52538"/>
                  </a:lnTo>
                  <a:lnTo>
                    <a:pt x="276746" y="62416"/>
                  </a:lnTo>
                  <a:lnTo>
                    <a:pt x="283517" y="72509"/>
                  </a:lnTo>
                  <a:lnTo>
                    <a:pt x="289065" y="82915"/>
                  </a:lnTo>
                  <a:lnTo>
                    <a:pt x="292971" y="93892"/>
                  </a:lnTo>
                  <a:lnTo>
                    <a:pt x="295153" y="105540"/>
                  </a:lnTo>
                  <a:lnTo>
                    <a:pt x="295822" y="117805"/>
                  </a:lnTo>
                  <a:lnTo>
                    <a:pt x="295292" y="130571"/>
                  </a:lnTo>
                  <a:lnTo>
                    <a:pt x="293869" y="143697"/>
                  </a:lnTo>
                  <a:lnTo>
                    <a:pt x="291957" y="156473"/>
                  </a:lnTo>
                  <a:lnTo>
                    <a:pt x="289871" y="168882"/>
                  </a:lnTo>
                  <a:lnTo>
                    <a:pt x="287431" y="182011"/>
                  </a:lnTo>
                  <a:lnTo>
                    <a:pt x="284269" y="197949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649187" y="2990172"/>
              <a:ext cx="190395" cy="565433"/>
            </a:xfrm>
            <a:custGeom>
              <a:avLst/>
              <a:gdLst/>
              <a:ahLst/>
              <a:cxnLst/>
              <a:rect l="0" t="0" r="0" b="0"/>
              <a:pathLst>
                <a:path w="190395" h="565433">
                  <a:moveTo>
                    <a:pt x="0" y="160349"/>
                  </a:moveTo>
                  <a:lnTo>
                    <a:pt x="5800" y="172084"/>
                  </a:lnTo>
                  <a:lnTo>
                    <a:pt x="10724" y="183213"/>
                  </a:lnTo>
                  <a:lnTo>
                    <a:pt x="15227" y="194807"/>
                  </a:lnTo>
                  <a:lnTo>
                    <a:pt x="19447" y="206795"/>
                  </a:lnTo>
                  <a:lnTo>
                    <a:pt x="23461" y="218806"/>
                  </a:lnTo>
                  <a:lnTo>
                    <a:pt x="27319" y="230614"/>
                  </a:lnTo>
                  <a:lnTo>
                    <a:pt x="30898" y="242313"/>
                  </a:lnTo>
                  <a:lnTo>
                    <a:pt x="33925" y="254230"/>
                  </a:lnTo>
                  <a:lnTo>
                    <a:pt x="36299" y="266538"/>
                  </a:lnTo>
                  <a:lnTo>
                    <a:pt x="38231" y="279092"/>
                  </a:lnTo>
                  <a:lnTo>
                    <a:pt x="40144" y="291525"/>
                  </a:lnTo>
                  <a:lnTo>
                    <a:pt x="42285" y="303637"/>
                  </a:lnTo>
                  <a:lnTo>
                    <a:pt x="44725" y="315551"/>
                  </a:lnTo>
                  <a:lnTo>
                    <a:pt x="47442" y="327616"/>
                  </a:lnTo>
                  <a:lnTo>
                    <a:pt x="50383" y="340044"/>
                  </a:lnTo>
                  <a:lnTo>
                    <a:pt x="53495" y="353358"/>
                  </a:lnTo>
                  <a:lnTo>
                    <a:pt x="56730" y="368432"/>
                  </a:lnTo>
                  <a:lnTo>
                    <a:pt x="60051" y="385565"/>
                  </a:lnTo>
                  <a:lnTo>
                    <a:pt x="63433" y="403938"/>
                  </a:lnTo>
                  <a:lnTo>
                    <a:pt x="66856" y="421963"/>
                  </a:lnTo>
                  <a:lnTo>
                    <a:pt x="70308" y="438758"/>
                  </a:lnTo>
                  <a:lnTo>
                    <a:pt x="73778" y="454623"/>
                  </a:lnTo>
                  <a:lnTo>
                    <a:pt x="77261" y="470637"/>
                  </a:lnTo>
                  <a:lnTo>
                    <a:pt x="80749" y="487438"/>
                  </a:lnTo>
                  <a:lnTo>
                    <a:pt x="84074" y="504861"/>
                  </a:lnTo>
                  <a:lnTo>
                    <a:pt x="86927" y="522196"/>
                  </a:lnTo>
                  <a:lnTo>
                    <a:pt x="89174" y="538984"/>
                  </a:lnTo>
                  <a:lnTo>
                    <a:pt x="90663" y="553928"/>
                  </a:lnTo>
                  <a:lnTo>
                    <a:pt x="90548" y="563495"/>
                  </a:lnTo>
                  <a:lnTo>
                    <a:pt x="88557" y="565432"/>
                  </a:lnTo>
                  <a:lnTo>
                    <a:pt x="85842" y="561227"/>
                  </a:lnTo>
                  <a:lnTo>
                    <a:pt x="82873" y="553032"/>
                  </a:lnTo>
                  <a:lnTo>
                    <a:pt x="79761" y="542834"/>
                  </a:lnTo>
                  <a:lnTo>
                    <a:pt x="76541" y="531851"/>
                  </a:lnTo>
                  <a:lnTo>
                    <a:pt x="73240" y="520668"/>
                  </a:lnTo>
                  <a:lnTo>
                    <a:pt x="69876" y="509529"/>
                  </a:lnTo>
                  <a:lnTo>
                    <a:pt x="66472" y="498501"/>
                  </a:lnTo>
                  <a:lnTo>
                    <a:pt x="63205" y="487426"/>
                  </a:lnTo>
                  <a:lnTo>
                    <a:pt x="60390" y="475979"/>
                  </a:lnTo>
                  <a:lnTo>
                    <a:pt x="58161" y="464007"/>
                  </a:lnTo>
                  <a:lnTo>
                    <a:pt x="56326" y="451521"/>
                  </a:lnTo>
                  <a:lnTo>
                    <a:pt x="54478" y="438606"/>
                  </a:lnTo>
                  <a:lnTo>
                    <a:pt x="52381" y="425346"/>
                  </a:lnTo>
                  <a:lnTo>
                    <a:pt x="49972" y="411339"/>
                  </a:lnTo>
                  <a:lnTo>
                    <a:pt x="47275" y="395733"/>
                  </a:lnTo>
                  <a:lnTo>
                    <a:pt x="44346" y="378196"/>
                  </a:lnTo>
                  <a:lnTo>
                    <a:pt x="41243" y="359028"/>
                  </a:lnTo>
                  <a:lnTo>
                    <a:pt x="38014" y="338865"/>
                  </a:lnTo>
                  <a:lnTo>
                    <a:pt x="34701" y="318191"/>
                  </a:lnTo>
                  <a:lnTo>
                    <a:pt x="31495" y="297277"/>
                  </a:lnTo>
                  <a:lnTo>
                    <a:pt x="28722" y="276257"/>
                  </a:lnTo>
                  <a:lnTo>
                    <a:pt x="26525" y="255201"/>
                  </a:lnTo>
                  <a:lnTo>
                    <a:pt x="24881" y="234300"/>
                  </a:lnTo>
                  <a:lnTo>
                    <a:pt x="23694" y="213873"/>
                  </a:lnTo>
                  <a:lnTo>
                    <a:pt x="22854" y="194063"/>
                  </a:lnTo>
                  <a:lnTo>
                    <a:pt x="22102" y="175165"/>
                  </a:lnTo>
                  <a:lnTo>
                    <a:pt x="21057" y="157693"/>
                  </a:lnTo>
                  <a:lnTo>
                    <a:pt x="19543" y="141787"/>
                  </a:lnTo>
                  <a:lnTo>
                    <a:pt x="17880" y="127122"/>
                  </a:lnTo>
                  <a:lnTo>
                    <a:pt x="16757" y="113112"/>
                  </a:lnTo>
                  <a:lnTo>
                    <a:pt x="16525" y="99350"/>
                  </a:lnTo>
                  <a:lnTo>
                    <a:pt x="17202" y="85799"/>
                  </a:lnTo>
                  <a:lnTo>
                    <a:pt x="18653" y="72686"/>
                  </a:lnTo>
                  <a:lnTo>
                    <a:pt x="20711" y="60123"/>
                  </a:lnTo>
                  <a:lnTo>
                    <a:pt x="23381" y="48246"/>
                  </a:lnTo>
                  <a:lnTo>
                    <a:pt x="26843" y="37268"/>
                  </a:lnTo>
                  <a:lnTo>
                    <a:pt x="31145" y="27230"/>
                  </a:lnTo>
                  <a:lnTo>
                    <a:pt x="36678" y="18337"/>
                  </a:lnTo>
                  <a:lnTo>
                    <a:pt x="44213" y="11036"/>
                  </a:lnTo>
                  <a:lnTo>
                    <a:pt x="53984" y="5429"/>
                  </a:lnTo>
                  <a:lnTo>
                    <a:pt x="65444" y="1647"/>
                  </a:lnTo>
                  <a:lnTo>
                    <a:pt x="77586" y="0"/>
                  </a:lnTo>
                  <a:lnTo>
                    <a:pt x="89747" y="447"/>
                  </a:lnTo>
                  <a:lnTo>
                    <a:pt x="101655" y="2679"/>
                  </a:lnTo>
                  <a:lnTo>
                    <a:pt x="113249" y="6302"/>
                  </a:lnTo>
                  <a:lnTo>
                    <a:pt x="124557" y="10965"/>
                  </a:lnTo>
                  <a:lnTo>
                    <a:pt x="135471" y="16703"/>
                  </a:lnTo>
                  <a:lnTo>
                    <a:pt x="145742" y="23910"/>
                  </a:lnTo>
                  <a:lnTo>
                    <a:pt x="155280" y="32679"/>
                  </a:lnTo>
                  <a:lnTo>
                    <a:pt x="163994" y="42670"/>
                  </a:lnTo>
                  <a:lnTo>
                    <a:pt x="171703" y="53292"/>
                  </a:lnTo>
                  <a:lnTo>
                    <a:pt x="178397" y="64146"/>
                  </a:lnTo>
                  <a:lnTo>
                    <a:pt x="183892" y="75196"/>
                  </a:lnTo>
                  <a:lnTo>
                    <a:pt x="187761" y="86673"/>
                  </a:lnTo>
                  <a:lnTo>
                    <a:pt x="189914" y="98685"/>
                  </a:lnTo>
                  <a:lnTo>
                    <a:pt x="190394" y="111038"/>
                  </a:lnTo>
                  <a:lnTo>
                    <a:pt x="189204" y="123339"/>
                  </a:lnTo>
                  <a:lnTo>
                    <a:pt x="186515" y="135352"/>
                  </a:lnTo>
                  <a:lnTo>
                    <a:pt x="182611" y="146860"/>
                  </a:lnTo>
                  <a:lnTo>
                    <a:pt x="177781" y="157589"/>
                  </a:lnTo>
                  <a:lnTo>
                    <a:pt x="172265" y="167465"/>
                  </a:lnTo>
                  <a:lnTo>
                    <a:pt x="165766" y="176419"/>
                  </a:lnTo>
                  <a:lnTo>
                    <a:pt x="157508" y="184295"/>
                  </a:lnTo>
                  <a:lnTo>
                    <a:pt x="147215" y="191114"/>
                  </a:lnTo>
                  <a:lnTo>
                    <a:pt x="135388" y="197034"/>
                  </a:lnTo>
                  <a:lnTo>
                    <a:pt x="122991" y="202253"/>
                  </a:lnTo>
                  <a:lnTo>
                    <a:pt x="110656" y="206948"/>
                  </a:lnTo>
                  <a:lnTo>
                    <a:pt x="98502" y="211117"/>
                  </a:lnTo>
                  <a:lnTo>
                    <a:pt x="84813" y="214990"/>
                  </a:lnTo>
                  <a:lnTo>
                    <a:pt x="65040" y="218911"/>
                  </a:lnTo>
                  <a:lnTo>
                    <a:pt x="31585" y="223520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922928" y="2655681"/>
              <a:ext cx="31586" cy="536955"/>
            </a:xfrm>
            <a:custGeom>
              <a:avLst/>
              <a:gdLst/>
              <a:ahLst/>
              <a:cxnLst/>
              <a:rect l="0" t="0" r="0" b="0"/>
              <a:pathLst>
                <a:path w="31586" h="536955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4"/>
                  </a:lnTo>
                  <a:lnTo>
                    <a:pt x="0" y="54416"/>
                  </a:lnTo>
                  <a:lnTo>
                    <a:pt x="0" y="67925"/>
                  </a:lnTo>
                  <a:lnTo>
                    <a:pt x="4" y="81578"/>
                  </a:lnTo>
                  <a:lnTo>
                    <a:pt x="177" y="95344"/>
                  </a:lnTo>
                  <a:lnTo>
                    <a:pt x="825" y="109194"/>
                  </a:lnTo>
                  <a:lnTo>
                    <a:pt x="2074" y="123107"/>
                  </a:lnTo>
                  <a:lnTo>
                    <a:pt x="3727" y="137230"/>
                  </a:lnTo>
                  <a:lnTo>
                    <a:pt x="5375" y="151856"/>
                  </a:lnTo>
                  <a:lnTo>
                    <a:pt x="6773" y="167107"/>
                  </a:lnTo>
                  <a:lnTo>
                    <a:pt x="7693" y="182944"/>
                  </a:lnTo>
                  <a:lnTo>
                    <a:pt x="7852" y="199260"/>
                  </a:lnTo>
                  <a:lnTo>
                    <a:pt x="7186" y="215942"/>
                  </a:lnTo>
                  <a:lnTo>
                    <a:pt x="6112" y="232890"/>
                  </a:lnTo>
                  <a:lnTo>
                    <a:pt x="5392" y="250027"/>
                  </a:lnTo>
                  <a:lnTo>
                    <a:pt x="5433" y="267291"/>
                  </a:lnTo>
                  <a:lnTo>
                    <a:pt x="6295" y="284477"/>
                  </a:lnTo>
                  <a:lnTo>
                    <a:pt x="7872" y="301249"/>
                  </a:lnTo>
                  <a:lnTo>
                    <a:pt x="10005" y="317459"/>
                  </a:lnTo>
                  <a:lnTo>
                    <a:pt x="12384" y="333123"/>
                  </a:lnTo>
                  <a:lnTo>
                    <a:pt x="14587" y="348336"/>
                  </a:lnTo>
                  <a:lnTo>
                    <a:pt x="16399" y="363202"/>
                  </a:lnTo>
                  <a:lnTo>
                    <a:pt x="17952" y="377814"/>
                  </a:lnTo>
                  <a:lnTo>
                    <a:pt x="19608" y="392245"/>
                  </a:lnTo>
                  <a:lnTo>
                    <a:pt x="21573" y="406556"/>
                  </a:lnTo>
                  <a:lnTo>
                    <a:pt x="23723" y="420948"/>
                  </a:lnTo>
                  <a:lnTo>
                    <a:pt x="25715" y="435756"/>
                  </a:lnTo>
                  <a:lnTo>
                    <a:pt x="27351" y="451116"/>
                  </a:lnTo>
                  <a:lnTo>
                    <a:pt x="28605" y="466631"/>
                  </a:lnTo>
                  <a:lnTo>
                    <a:pt x="29658" y="483203"/>
                  </a:lnTo>
                  <a:lnTo>
                    <a:pt x="30599" y="504526"/>
                  </a:lnTo>
                  <a:lnTo>
                    <a:pt x="31585" y="536954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986099" y="2873866"/>
              <a:ext cx="242156" cy="312426"/>
            </a:xfrm>
            <a:custGeom>
              <a:avLst/>
              <a:gdLst/>
              <a:ahLst/>
              <a:cxnLst/>
              <a:rect l="0" t="0" r="0" b="0"/>
              <a:pathLst>
                <a:path w="242156" h="312426">
                  <a:moveTo>
                    <a:pt x="0" y="160841"/>
                  </a:moveTo>
                  <a:lnTo>
                    <a:pt x="11668" y="157841"/>
                  </a:lnTo>
                  <a:lnTo>
                    <a:pt x="22156" y="154418"/>
                  </a:lnTo>
                  <a:lnTo>
                    <a:pt x="32458" y="150226"/>
                  </a:lnTo>
                  <a:lnTo>
                    <a:pt x="42759" y="145499"/>
                  </a:lnTo>
                  <a:lnTo>
                    <a:pt x="53103" y="140666"/>
                  </a:lnTo>
                  <a:lnTo>
                    <a:pt x="63493" y="135989"/>
                  </a:lnTo>
                  <a:lnTo>
                    <a:pt x="73921" y="131553"/>
                  </a:lnTo>
                  <a:lnTo>
                    <a:pt x="84379" y="127351"/>
                  </a:lnTo>
                  <a:lnTo>
                    <a:pt x="94859" y="123338"/>
                  </a:lnTo>
                  <a:lnTo>
                    <a:pt x="105354" y="119305"/>
                  </a:lnTo>
                  <a:lnTo>
                    <a:pt x="115860" y="114904"/>
                  </a:lnTo>
                  <a:lnTo>
                    <a:pt x="126369" y="109975"/>
                  </a:lnTo>
                  <a:lnTo>
                    <a:pt x="136714" y="104527"/>
                  </a:lnTo>
                  <a:lnTo>
                    <a:pt x="146587" y="98644"/>
                  </a:lnTo>
                  <a:lnTo>
                    <a:pt x="155858" y="92427"/>
                  </a:lnTo>
                  <a:lnTo>
                    <a:pt x="164557" y="85965"/>
                  </a:lnTo>
                  <a:lnTo>
                    <a:pt x="172787" y="79328"/>
                  </a:lnTo>
                  <a:lnTo>
                    <a:pt x="180645" y="72564"/>
                  </a:lnTo>
                  <a:lnTo>
                    <a:pt x="187736" y="65548"/>
                  </a:lnTo>
                  <a:lnTo>
                    <a:pt x="193214" y="57999"/>
                  </a:lnTo>
                  <a:lnTo>
                    <a:pt x="196739" y="49811"/>
                  </a:lnTo>
                  <a:lnTo>
                    <a:pt x="198122" y="41193"/>
                  </a:lnTo>
                  <a:lnTo>
                    <a:pt x="197080" y="32562"/>
                  </a:lnTo>
                  <a:lnTo>
                    <a:pt x="193704" y="24173"/>
                  </a:lnTo>
                  <a:lnTo>
                    <a:pt x="188201" y="16422"/>
                  </a:lnTo>
                  <a:lnTo>
                    <a:pt x="180703" y="9903"/>
                  </a:lnTo>
                  <a:lnTo>
                    <a:pt x="171484" y="4829"/>
                  </a:lnTo>
                  <a:lnTo>
                    <a:pt x="161060" y="1406"/>
                  </a:lnTo>
                  <a:lnTo>
                    <a:pt x="150082" y="0"/>
                  </a:lnTo>
                  <a:lnTo>
                    <a:pt x="138962" y="611"/>
                  </a:lnTo>
                  <a:lnTo>
                    <a:pt x="127887" y="2951"/>
                  </a:lnTo>
                  <a:lnTo>
                    <a:pt x="116918" y="6647"/>
                  </a:lnTo>
                  <a:lnTo>
                    <a:pt x="106063" y="11355"/>
                  </a:lnTo>
                  <a:lnTo>
                    <a:pt x="95467" y="16953"/>
                  </a:lnTo>
                  <a:lnTo>
                    <a:pt x="85418" y="23533"/>
                  </a:lnTo>
                  <a:lnTo>
                    <a:pt x="76026" y="31073"/>
                  </a:lnTo>
                  <a:lnTo>
                    <a:pt x="67242" y="39593"/>
                  </a:lnTo>
                  <a:lnTo>
                    <a:pt x="58956" y="49222"/>
                  </a:lnTo>
                  <a:lnTo>
                    <a:pt x="51051" y="59931"/>
                  </a:lnTo>
                  <a:lnTo>
                    <a:pt x="43588" y="71716"/>
                  </a:lnTo>
                  <a:lnTo>
                    <a:pt x="36796" y="84684"/>
                  </a:lnTo>
                  <a:lnTo>
                    <a:pt x="30744" y="98774"/>
                  </a:lnTo>
                  <a:lnTo>
                    <a:pt x="25356" y="113643"/>
                  </a:lnTo>
                  <a:lnTo>
                    <a:pt x="20503" y="128769"/>
                  </a:lnTo>
                  <a:lnTo>
                    <a:pt x="16061" y="143825"/>
                  </a:lnTo>
                  <a:lnTo>
                    <a:pt x="12248" y="158527"/>
                  </a:lnTo>
                  <a:lnTo>
                    <a:pt x="9591" y="172553"/>
                  </a:lnTo>
                  <a:lnTo>
                    <a:pt x="8286" y="185800"/>
                  </a:lnTo>
                  <a:lnTo>
                    <a:pt x="8224" y="198340"/>
                  </a:lnTo>
                  <a:lnTo>
                    <a:pt x="9170" y="210309"/>
                  </a:lnTo>
                  <a:lnTo>
                    <a:pt x="10885" y="221847"/>
                  </a:lnTo>
                  <a:lnTo>
                    <a:pt x="13324" y="233074"/>
                  </a:lnTo>
                  <a:lnTo>
                    <a:pt x="16630" y="244079"/>
                  </a:lnTo>
                  <a:lnTo>
                    <a:pt x="20819" y="254928"/>
                  </a:lnTo>
                  <a:lnTo>
                    <a:pt x="25936" y="265502"/>
                  </a:lnTo>
                  <a:lnTo>
                    <a:pt x="32127" y="275530"/>
                  </a:lnTo>
                  <a:lnTo>
                    <a:pt x="39378" y="284895"/>
                  </a:lnTo>
                  <a:lnTo>
                    <a:pt x="47859" y="293319"/>
                  </a:lnTo>
                  <a:lnTo>
                    <a:pt x="57986" y="300298"/>
                  </a:lnTo>
                  <a:lnTo>
                    <a:pt x="69830" y="305689"/>
                  </a:lnTo>
                  <a:lnTo>
                    <a:pt x="82851" y="309496"/>
                  </a:lnTo>
                  <a:lnTo>
                    <a:pt x="96122" y="311692"/>
                  </a:lnTo>
                  <a:lnTo>
                    <a:pt x="109085" y="312425"/>
                  </a:lnTo>
                  <a:lnTo>
                    <a:pt x="121719" y="311801"/>
                  </a:lnTo>
                  <a:lnTo>
                    <a:pt x="134342" y="309796"/>
                  </a:lnTo>
                  <a:lnTo>
                    <a:pt x="147156" y="306524"/>
                  </a:lnTo>
                  <a:lnTo>
                    <a:pt x="159898" y="302211"/>
                  </a:lnTo>
                  <a:lnTo>
                    <a:pt x="171934" y="297100"/>
                  </a:lnTo>
                  <a:lnTo>
                    <a:pt x="182960" y="291404"/>
                  </a:lnTo>
                  <a:lnTo>
                    <a:pt x="192993" y="285293"/>
                  </a:lnTo>
                  <a:lnTo>
                    <a:pt x="202192" y="278892"/>
                  </a:lnTo>
                  <a:lnTo>
                    <a:pt x="210741" y="272300"/>
                  </a:lnTo>
                  <a:lnTo>
                    <a:pt x="218510" y="265885"/>
                  </a:lnTo>
                  <a:lnTo>
                    <a:pt x="225810" y="259655"/>
                  </a:lnTo>
                  <a:lnTo>
                    <a:pt x="233289" y="253066"/>
                  </a:lnTo>
                  <a:lnTo>
                    <a:pt x="242155" y="245069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225014" y="2845194"/>
              <a:ext cx="258008" cy="315856"/>
            </a:xfrm>
            <a:custGeom>
              <a:avLst/>
              <a:gdLst/>
              <a:ahLst/>
              <a:cxnLst/>
              <a:rect l="0" t="0" r="0" b="0"/>
              <a:pathLst>
                <a:path w="258008" h="315856">
                  <a:moveTo>
                    <a:pt x="171696" y="0"/>
                  </a:moveTo>
                  <a:lnTo>
                    <a:pt x="160028" y="135"/>
                  </a:lnTo>
                  <a:lnTo>
                    <a:pt x="149540" y="1415"/>
                  </a:lnTo>
                  <a:lnTo>
                    <a:pt x="139238" y="4008"/>
                  </a:lnTo>
                  <a:lnTo>
                    <a:pt x="128936" y="7728"/>
                  </a:lnTo>
                  <a:lnTo>
                    <a:pt x="118593" y="12360"/>
                  </a:lnTo>
                  <a:lnTo>
                    <a:pt x="108203" y="17698"/>
                  </a:lnTo>
                  <a:lnTo>
                    <a:pt x="97775" y="23718"/>
                  </a:lnTo>
                  <a:lnTo>
                    <a:pt x="87317" y="30581"/>
                  </a:lnTo>
                  <a:lnTo>
                    <a:pt x="76841" y="38300"/>
                  </a:lnTo>
                  <a:lnTo>
                    <a:pt x="66519" y="46601"/>
                  </a:lnTo>
                  <a:lnTo>
                    <a:pt x="56662" y="55018"/>
                  </a:lnTo>
                  <a:lnTo>
                    <a:pt x="47402" y="63276"/>
                  </a:lnTo>
                  <a:lnTo>
                    <a:pt x="38709" y="71448"/>
                  </a:lnTo>
                  <a:lnTo>
                    <a:pt x="30484" y="79847"/>
                  </a:lnTo>
                  <a:lnTo>
                    <a:pt x="22626" y="88651"/>
                  </a:lnTo>
                  <a:lnTo>
                    <a:pt x="15364" y="98040"/>
                  </a:lnTo>
                  <a:lnTo>
                    <a:pt x="9239" y="108260"/>
                  </a:lnTo>
                  <a:lnTo>
                    <a:pt x="4461" y="119356"/>
                  </a:lnTo>
                  <a:lnTo>
                    <a:pt x="1253" y="130893"/>
                  </a:lnTo>
                  <a:lnTo>
                    <a:pt x="0" y="142097"/>
                  </a:lnTo>
                  <a:lnTo>
                    <a:pt x="720" y="152541"/>
                  </a:lnTo>
                  <a:lnTo>
                    <a:pt x="3305" y="161668"/>
                  </a:lnTo>
                  <a:lnTo>
                    <a:pt x="7699" y="168662"/>
                  </a:lnTo>
                  <a:lnTo>
                    <a:pt x="13693" y="173281"/>
                  </a:lnTo>
                  <a:lnTo>
                    <a:pt x="21139" y="175601"/>
                  </a:lnTo>
                  <a:lnTo>
                    <a:pt x="30030" y="175736"/>
                  </a:lnTo>
                  <a:lnTo>
                    <a:pt x="40227" y="173985"/>
                  </a:lnTo>
                  <a:lnTo>
                    <a:pt x="51326" y="170898"/>
                  </a:lnTo>
                  <a:lnTo>
                    <a:pt x="62768" y="167159"/>
                  </a:lnTo>
                  <a:lnTo>
                    <a:pt x="74203" y="163210"/>
                  </a:lnTo>
                  <a:lnTo>
                    <a:pt x="85489" y="159259"/>
                  </a:lnTo>
                  <a:lnTo>
                    <a:pt x="96601" y="155380"/>
                  </a:lnTo>
                  <a:lnTo>
                    <a:pt x="107562" y="151591"/>
                  </a:lnTo>
                  <a:lnTo>
                    <a:pt x="118567" y="148046"/>
                  </a:lnTo>
                  <a:lnTo>
                    <a:pt x="129956" y="145037"/>
                  </a:lnTo>
                  <a:lnTo>
                    <a:pt x="141879" y="142687"/>
                  </a:lnTo>
                  <a:lnTo>
                    <a:pt x="154160" y="141278"/>
                  </a:lnTo>
                  <a:lnTo>
                    <a:pt x="166404" y="141314"/>
                  </a:lnTo>
                  <a:lnTo>
                    <a:pt x="178377" y="142934"/>
                  </a:lnTo>
                  <a:lnTo>
                    <a:pt x="189856" y="145971"/>
                  </a:lnTo>
                  <a:lnTo>
                    <a:pt x="200565" y="150145"/>
                  </a:lnTo>
                  <a:lnTo>
                    <a:pt x="210427" y="155176"/>
                  </a:lnTo>
                  <a:lnTo>
                    <a:pt x="219371" y="160992"/>
                  </a:lnTo>
                  <a:lnTo>
                    <a:pt x="227241" y="167720"/>
                  </a:lnTo>
                  <a:lnTo>
                    <a:pt x="234056" y="175359"/>
                  </a:lnTo>
                  <a:lnTo>
                    <a:pt x="239972" y="183945"/>
                  </a:lnTo>
                  <a:lnTo>
                    <a:pt x="245190" y="193619"/>
                  </a:lnTo>
                  <a:lnTo>
                    <a:pt x="249879" y="204352"/>
                  </a:lnTo>
                  <a:lnTo>
                    <a:pt x="253861" y="215985"/>
                  </a:lnTo>
                  <a:lnTo>
                    <a:pt x="256631" y="228317"/>
                  </a:lnTo>
                  <a:lnTo>
                    <a:pt x="258007" y="241159"/>
                  </a:lnTo>
                  <a:lnTo>
                    <a:pt x="257949" y="254035"/>
                  </a:lnTo>
                  <a:lnTo>
                    <a:pt x="256387" y="266220"/>
                  </a:lnTo>
                  <a:lnTo>
                    <a:pt x="253428" y="277365"/>
                  </a:lnTo>
                  <a:lnTo>
                    <a:pt x="248661" y="287152"/>
                  </a:lnTo>
                  <a:lnTo>
                    <a:pt x="241124" y="295129"/>
                  </a:lnTo>
                  <a:lnTo>
                    <a:pt x="230540" y="301234"/>
                  </a:lnTo>
                  <a:lnTo>
                    <a:pt x="217551" y="305707"/>
                  </a:lnTo>
                  <a:lnTo>
                    <a:pt x="203314" y="308892"/>
                  </a:lnTo>
                  <a:lnTo>
                    <a:pt x="188631" y="311116"/>
                  </a:lnTo>
                  <a:lnTo>
                    <a:pt x="173896" y="312647"/>
                  </a:lnTo>
                  <a:lnTo>
                    <a:pt x="159258" y="313693"/>
                  </a:lnTo>
                  <a:lnTo>
                    <a:pt x="144757" y="314402"/>
                  </a:lnTo>
                  <a:lnTo>
                    <a:pt x="130411" y="314882"/>
                  </a:lnTo>
                  <a:lnTo>
                    <a:pt x="114522" y="315256"/>
                  </a:lnTo>
                  <a:lnTo>
                    <a:pt x="92342" y="315562"/>
                  </a:lnTo>
                  <a:lnTo>
                    <a:pt x="55883" y="315855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523052" y="2497754"/>
              <a:ext cx="73700" cy="726467"/>
            </a:xfrm>
            <a:custGeom>
              <a:avLst/>
              <a:gdLst/>
              <a:ahLst/>
              <a:cxnLst/>
              <a:rect l="0" t="0" r="0" b="0"/>
              <a:pathLst>
                <a:path w="73700" h="726467">
                  <a:moveTo>
                    <a:pt x="0" y="0"/>
                  </a:moveTo>
                  <a:lnTo>
                    <a:pt x="0" y="14870"/>
                  </a:lnTo>
                  <a:lnTo>
                    <a:pt x="0" y="30702"/>
                  </a:lnTo>
                  <a:lnTo>
                    <a:pt x="4" y="49076"/>
                  </a:lnTo>
                  <a:lnTo>
                    <a:pt x="177" y="69338"/>
                  </a:lnTo>
                  <a:lnTo>
                    <a:pt x="825" y="90167"/>
                  </a:lnTo>
                  <a:lnTo>
                    <a:pt x="2074" y="110732"/>
                  </a:lnTo>
                  <a:lnTo>
                    <a:pt x="3726" y="130889"/>
                  </a:lnTo>
                  <a:lnTo>
                    <a:pt x="5375" y="150925"/>
                  </a:lnTo>
                  <a:lnTo>
                    <a:pt x="6782" y="171061"/>
                  </a:lnTo>
                  <a:lnTo>
                    <a:pt x="8048" y="191377"/>
                  </a:lnTo>
                  <a:lnTo>
                    <a:pt x="9504" y="211876"/>
                  </a:lnTo>
                  <a:lnTo>
                    <a:pt x="11331" y="232528"/>
                  </a:lnTo>
                  <a:lnTo>
                    <a:pt x="13388" y="253300"/>
                  </a:lnTo>
                  <a:lnTo>
                    <a:pt x="15316" y="274160"/>
                  </a:lnTo>
                  <a:lnTo>
                    <a:pt x="16915" y="295085"/>
                  </a:lnTo>
                  <a:lnTo>
                    <a:pt x="18310" y="316223"/>
                  </a:lnTo>
                  <a:lnTo>
                    <a:pt x="19853" y="337865"/>
                  </a:lnTo>
                  <a:lnTo>
                    <a:pt x="21744" y="360129"/>
                  </a:lnTo>
                  <a:lnTo>
                    <a:pt x="24014" y="382810"/>
                  </a:lnTo>
                  <a:lnTo>
                    <a:pt x="26617" y="405496"/>
                  </a:lnTo>
                  <a:lnTo>
                    <a:pt x="29482" y="427939"/>
                  </a:lnTo>
                  <a:lnTo>
                    <a:pt x="32542" y="449908"/>
                  </a:lnTo>
                  <a:lnTo>
                    <a:pt x="35742" y="471119"/>
                  </a:lnTo>
                  <a:lnTo>
                    <a:pt x="39036" y="491496"/>
                  </a:lnTo>
                  <a:lnTo>
                    <a:pt x="42229" y="511130"/>
                  </a:lnTo>
                  <a:lnTo>
                    <a:pt x="44994" y="530169"/>
                  </a:lnTo>
                  <a:lnTo>
                    <a:pt x="47189" y="548755"/>
                  </a:lnTo>
                  <a:lnTo>
                    <a:pt x="49003" y="566850"/>
                  </a:lnTo>
                  <a:lnTo>
                    <a:pt x="50835" y="584241"/>
                  </a:lnTo>
                  <a:lnTo>
                    <a:pt x="52923" y="600870"/>
                  </a:lnTo>
                  <a:lnTo>
                    <a:pt x="55326" y="616817"/>
                  </a:lnTo>
                  <a:lnTo>
                    <a:pt x="58019" y="632220"/>
                  </a:lnTo>
                  <a:lnTo>
                    <a:pt x="60940" y="647204"/>
                  </a:lnTo>
                  <a:lnTo>
                    <a:pt x="63879" y="661664"/>
                  </a:lnTo>
                  <a:lnTo>
                    <a:pt x="66777" y="676890"/>
                  </a:lnTo>
                  <a:lnTo>
                    <a:pt x="69886" y="696459"/>
                  </a:lnTo>
                  <a:lnTo>
                    <a:pt x="73699" y="726466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196669" y="2771945"/>
              <a:ext cx="621182" cy="41665"/>
            </a:xfrm>
            <a:custGeom>
              <a:avLst/>
              <a:gdLst/>
              <a:ahLst/>
              <a:cxnLst/>
              <a:rect l="0" t="0" r="0" b="0"/>
              <a:pathLst>
                <a:path w="621182" h="41665">
                  <a:moveTo>
                    <a:pt x="621181" y="41664"/>
                  </a:moveTo>
                  <a:lnTo>
                    <a:pt x="612112" y="38730"/>
                  </a:lnTo>
                  <a:lnTo>
                    <a:pt x="601204" y="35948"/>
                  </a:lnTo>
                  <a:lnTo>
                    <a:pt x="587333" y="33048"/>
                  </a:lnTo>
                  <a:lnTo>
                    <a:pt x="571291" y="30008"/>
                  </a:lnTo>
                  <a:lnTo>
                    <a:pt x="554475" y="26843"/>
                  </a:lnTo>
                  <a:lnTo>
                    <a:pt x="537777" y="23583"/>
                  </a:lnTo>
                  <a:lnTo>
                    <a:pt x="521545" y="20418"/>
                  </a:lnTo>
                  <a:lnTo>
                    <a:pt x="505832" y="17675"/>
                  </a:lnTo>
                  <a:lnTo>
                    <a:pt x="490568" y="15495"/>
                  </a:lnTo>
                  <a:lnTo>
                    <a:pt x="475490" y="13693"/>
                  </a:lnTo>
                  <a:lnTo>
                    <a:pt x="460200" y="11869"/>
                  </a:lnTo>
                  <a:lnTo>
                    <a:pt x="444494" y="9791"/>
                  </a:lnTo>
                  <a:lnTo>
                    <a:pt x="428347" y="7564"/>
                  </a:lnTo>
                  <a:lnTo>
                    <a:pt x="411821" y="5522"/>
                  </a:lnTo>
                  <a:lnTo>
                    <a:pt x="394998" y="3851"/>
                  </a:lnTo>
                  <a:lnTo>
                    <a:pt x="377955" y="2578"/>
                  </a:lnTo>
                  <a:lnTo>
                    <a:pt x="360753" y="1648"/>
                  </a:lnTo>
                  <a:lnTo>
                    <a:pt x="343442" y="987"/>
                  </a:lnTo>
                  <a:lnTo>
                    <a:pt x="326055" y="528"/>
                  </a:lnTo>
                  <a:lnTo>
                    <a:pt x="308616" y="211"/>
                  </a:lnTo>
                  <a:lnTo>
                    <a:pt x="291141" y="0"/>
                  </a:lnTo>
                  <a:lnTo>
                    <a:pt x="273642" y="27"/>
                  </a:lnTo>
                  <a:lnTo>
                    <a:pt x="256127" y="576"/>
                  </a:lnTo>
                  <a:lnTo>
                    <a:pt x="238601" y="1759"/>
                  </a:lnTo>
                  <a:lnTo>
                    <a:pt x="221069" y="3367"/>
                  </a:lnTo>
                  <a:lnTo>
                    <a:pt x="203531" y="4985"/>
                  </a:lnTo>
                  <a:lnTo>
                    <a:pt x="185990" y="6373"/>
                  </a:lnTo>
                  <a:lnTo>
                    <a:pt x="168447" y="7625"/>
                  </a:lnTo>
                  <a:lnTo>
                    <a:pt x="150902" y="9072"/>
                  </a:lnTo>
                  <a:lnTo>
                    <a:pt x="133352" y="10897"/>
                  </a:lnTo>
                  <a:lnTo>
                    <a:pt x="115633" y="13124"/>
                  </a:lnTo>
                  <a:lnTo>
                    <a:pt x="97438" y="15697"/>
                  </a:lnTo>
                  <a:lnTo>
                    <a:pt x="78665" y="18538"/>
                  </a:lnTo>
                  <a:lnTo>
                    <a:pt x="60260" y="21424"/>
                  </a:lnTo>
                  <a:lnTo>
                    <a:pt x="42310" y="24280"/>
                  </a:lnTo>
                  <a:lnTo>
                    <a:pt x="23234" y="27355"/>
                  </a:lnTo>
                  <a:lnTo>
                    <a:pt x="0" y="31135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297548" y="2624096"/>
              <a:ext cx="46728" cy="663296"/>
            </a:xfrm>
            <a:custGeom>
              <a:avLst/>
              <a:gdLst/>
              <a:ahLst/>
              <a:cxnLst/>
              <a:rect l="0" t="0" r="0" b="0"/>
              <a:pathLst>
                <a:path w="46728" h="663296">
                  <a:moveTo>
                    <a:pt x="4613" y="0"/>
                  </a:moveTo>
                  <a:lnTo>
                    <a:pt x="1813" y="11735"/>
                  </a:lnTo>
                  <a:lnTo>
                    <a:pt x="311" y="22864"/>
                  </a:lnTo>
                  <a:lnTo>
                    <a:pt x="0" y="34462"/>
                  </a:lnTo>
                  <a:lnTo>
                    <a:pt x="506" y="46623"/>
                  </a:lnTo>
                  <a:lnTo>
                    <a:pt x="1326" y="59284"/>
                  </a:lnTo>
                  <a:lnTo>
                    <a:pt x="2142" y="72344"/>
                  </a:lnTo>
                  <a:lnTo>
                    <a:pt x="2825" y="85869"/>
                  </a:lnTo>
                  <a:lnTo>
                    <a:pt x="3352" y="100082"/>
                  </a:lnTo>
                  <a:lnTo>
                    <a:pt x="3742" y="115051"/>
                  </a:lnTo>
                  <a:lnTo>
                    <a:pt x="4190" y="130695"/>
                  </a:lnTo>
                  <a:lnTo>
                    <a:pt x="5030" y="146882"/>
                  </a:lnTo>
                  <a:lnTo>
                    <a:pt x="6411" y="163477"/>
                  </a:lnTo>
                  <a:lnTo>
                    <a:pt x="8153" y="180366"/>
                  </a:lnTo>
                  <a:lnTo>
                    <a:pt x="9863" y="197464"/>
                  </a:lnTo>
                  <a:lnTo>
                    <a:pt x="11316" y="214710"/>
                  </a:lnTo>
                  <a:lnTo>
                    <a:pt x="12782" y="232225"/>
                  </a:lnTo>
                  <a:lnTo>
                    <a:pt x="14905" y="250282"/>
                  </a:lnTo>
                  <a:lnTo>
                    <a:pt x="17998" y="268984"/>
                  </a:lnTo>
                  <a:lnTo>
                    <a:pt x="21889" y="288122"/>
                  </a:lnTo>
                  <a:lnTo>
                    <a:pt x="26119" y="307276"/>
                  </a:lnTo>
                  <a:lnTo>
                    <a:pt x="30368" y="326203"/>
                  </a:lnTo>
                  <a:lnTo>
                    <a:pt x="34339" y="344997"/>
                  </a:lnTo>
                  <a:lnTo>
                    <a:pt x="37692" y="363989"/>
                  </a:lnTo>
                  <a:lnTo>
                    <a:pt x="40311" y="383355"/>
                  </a:lnTo>
                  <a:lnTo>
                    <a:pt x="42254" y="402954"/>
                  </a:lnTo>
                  <a:lnTo>
                    <a:pt x="43648" y="422426"/>
                  </a:lnTo>
                  <a:lnTo>
                    <a:pt x="44627" y="441565"/>
                  </a:lnTo>
                  <a:lnTo>
                    <a:pt x="45303" y="460333"/>
                  </a:lnTo>
                  <a:lnTo>
                    <a:pt x="45767" y="478775"/>
                  </a:lnTo>
                  <a:lnTo>
                    <a:pt x="46081" y="496964"/>
                  </a:lnTo>
                  <a:lnTo>
                    <a:pt x="46293" y="515128"/>
                  </a:lnTo>
                  <a:lnTo>
                    <a:pt x="46436" y="533630"/>
                  </a:lnTo>
                  <a:lnTo>
                    <a:pt x="46532" y="552625"/>
                  </a:lnTo>
                  <a:lnTo>
                    <a:pt x="46597" y="571778"/>
                  </a:lnTo>
                  <a:lnTo>
                    <a:pt x="46647" y="592545"/>
                  </a:lnTo>
                  <a:lnTo>
                    <a:pt x="46688" y="620107"/>
                  </a:lnTo>
                  <a:lnTo>
                    <a:pt x="46727" y="663295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291633" y="2518811"/>
              <a:ext cx="336912" cy="210571"/>
            </a:xfrm>
            <a:custGeom>
              <a:avLst/>
              <a:gdLst/>
              <a:ahLst/>
              <a:cxnLst/>
              <a:rect l="0" t="0" r="0" b="0"/>
              <a:pathLst>
                <a:path w="336912" h="210571">
                  <a:moveTo>
                    <a:pt x="336911" y="0"/>
                  </a:moveTo>
                  <a:lnTo>
                    <a:pt x="325243" y="5934"/>
                  </a:lnTo>
                  <a:lnTo>
                    <a:pt x="314755" y="12139"/>
                  </a:lnTo>
                  <a:lnTo>
                    <a:pt x="304452" y="19225"/>
                  </a:lnTo>
                  <a:lnTo>
                    <a:pt x="294151" y="26820"/>
                  </a:lnTo>
                  <a:lnTo>
                    <a:pt x="283808" y="34170"/>
                  </a:lnTo>
                  <a:lnTo>
                    <a:pt x="273423" y="40862"/>
                  </a:lnTo>
                  <a:lnTo>
                    <a:pt x="263168" y="46984"/>
                  </a:lnTo>
                  <a:lnTo>
                    <a:pt x="253358" y="52929"/>
                  </a:lnTo>
                  <a:lnTo>
                    <a:pt x="244126" y="58963"/>
                  </a:lnTo>
                  <a:lnTo>
                    <a:pt x="235284" y="65186"/>
                  </a:lnTo>
                  <a:lnTo>
                    <a:pt x="226427" y="71603"/>
                  </a:lnTo>
                  <a:lnTo>
                    <a:pt x="217316" y="78185"/>
                  </a:lnTo>
                  <a:lnTo>
                    <a:pt x="207891" y="84896"/>
                  </a:lnTo>
                  <a:lnTo>
                    <a:pt x="198177" y="91700"/>
                  </a:lnTo>
                  <a:lnTo>
                    <a:pt x="188223" y="98577"/>
                  </a:lnTo>
                  <a:lnTo>
                    <a:pt x="177756" y="105668"/>
                  </a:lnTo>
                  <a:lnTo>
                    <a:pt x="166212" y="113268"/>
                  </a:lnTo>
                  <a:lnTo>
                    <a:pt x="153379" y="121485"/>
                  </a:lnTo>
                  <a:lnTo>
                    <a:pt x="139676" y="129953"/>
                  </a:lnTo>
                  <a:lnTo>
                    <a:pt x="125939" y="137952"/>
                  </a:lnTo>
                  <a:lnTo>
                    <a:pt x="112664" y="145111"/>
                  </a:lnTo>
                  <a:lnTo>
                    <a:pt x="99990" y="151561"/>
                  </a:lnTo>
                  <a:lnTo>
                    <a:pt x="87872" y="157734"/>
                  </a:lnTo>
                  <a:lnTo>
                    <a:pt x="76206" y="163924"/>
                  </a:lnTo>
                  <a:lnTo>
                    <a:pt x="64880" y="170252"/>
                  </a:lnTo>
                  <a:lnTo>
                    <a:pt x="53800" y="176741"/>
                  </a:lnTo>
                  <a:lnTo>
                    <a:pt x="42909" y="183363"/>
                  </a:lnTo>
                  <a:lnTo>
                    <a:pt x="32606" y="189784"/>
                  </a:lnTo>
                  <a:lnTo>
                    <a:pt x="22730" y="196011"/>
                  </a:lnTo>
                  <a:lnTo>
                    <a:pt x="12412" y="202590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354803" y="2929422"/>
              <a:ext cx="157929" cy="136872"/>
            </a:xfrm>
            <a:custGeom>
              <a:avLst/>
              <a:gdLst/>
              <a:ahLst/>
              <a:cxnLst/>
              <a:rect l="0" t="0" r="0" b="0"/>
              <a:pathLst>
                <a:path w="157929" h="136872">
                  <a:moveTo>
                    <a:pt x="157928" y="0"/>
                  </a:moveTo>
                  <a:lnTo>
                    <a:pt x="151925" y="5935"/>
                  </a:lnTo>
                  <a:lnTo>
                    <a:pt x="145081" y="12139"/>
                  </a:lnTo>
                  <a:lnTo>
                    <a:pt x="136693" y="19231"/>
                  </a:lnTo>
                  <a:lnTo>
                    <a:pt x="127066" y="26998"/>
                  </a:lnTo>
                  <a:lnTo>
                    <a:pt x="116752" y="34996"/>
                  </a:lnTo>
                  <a:lnTo>
                    <a:pt x="106148" y="42938"/>
                  </a:lnTo>
                  <a:lnTo>
                    <a:pt x="95624" y="50712"/>
                  </a:lnTo>
                  <a:lnTo>
                    <a:pt x="85572" y="58305"/>
                  </a:lnTo>
                  <a:lnTo>
                    <a:pt x="76152" y="65742"/>
                  </a:lnTo>
                  <a:lnTo>
                    <a:pt x="67339" y="73057"/>
                  </a:lnTo>
                  <a:lnTo>
                    <a:pt x="59026" y="80282"/>
                  </a:lnTo>
                  <a:lnTo>
                    <a:pt x="51096" y="87442"/>
                  </a:lnTo>
                  <a:lnTo>
                    <a:pt x="43446" y="94558"/>
                  </a:lnTo>
                  <a:lnTo>
                    <a:pt x="35995" y="101642"/>
                  </a:lnTo>
                  <a:lnTo>
                    <a:pt x="28690" y="108696"/>
                  </a:lnTo>
                  <a:lnTo>
                    <a:pt x="21793" y="115423"/>
                  </a:lnTo>
                  <a:lnTo>
                    <a:pt x="15188" y="121896"/>
                  </a:lnTo>
                  <a:lnTo>
                    <a:pt x="8291" y="128684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567203" y="3003122"/>
              <a:ext cx="225516" cy="368320"/>
            </a:xfrm>
            <a:custGeom>
              <a:avLst/>
              <a:gdLst/>
              <a:ahLst/>
              <a:cxnLst/>
              <a:rect l="0" t="0" r="0" b="0"/>
              <a:pathLst>
                <a:path w="225516" h="368320">
                  <a:moveTo>
                    <a:pt x="145569" y="0"/>
                  </a:moveTo>
                  <a:lnTo>
                    <a:pt x="133967" y="134"/>
                  </a:lnTo>
                  <a:lnTo>
                    <a:pt x="124119" y="1414"/>
                  </a:lnTo>
                  <a:lnTo>
                    <a:pt x="115110" y="4012"/>
                  </a:lnTo>
                  <a:lnTo>
                    <a:pt x="106495" y="7904"/>
                  </a:lnTo>
                  <a:lnTo>
                    <a:pt x="97819" y="13185"/>
                  </a:lnTo>
                  <a:lnTo>
                    <a:pt x="88848" y="19776"/>
                  </a:lnTo>
                  <a:lnTo>
                    <a:pt x="79690" y="27622"/>
                  </a:lnTo>
                  <a:lnTo>
                    <a:pt x="70692" y="36781"/>
                  </a:lnTo>
                  <a:lnTo>
                    <a:pt x="62045" y="47165"/>
                  </a:lnTo>
                  <a:lnTo>
                    <a:pt x="53780" y="58730"/>
                  </a:lnTo>
                  <a:lnTo>
                    <a:pt x="45850" y="71548"/>
                  </a:lnTo>
                  <a:lnTo>
                    <a:pt x="38190" y="85542"/>
                  </a:lnTo>
                  <a:lnTo>
                    <a:pt x="30893" y="100515"/>
                  </a:lnTo>
                  <a:lnTo>
                    <a:pt x="24211" y="116244"/>
                  </a:lnTo>
                  <a:lnTo>
                    <a:pt x="18239" y="132528"/>
                  </a:lnTo>
                  <a:lnTo>
                    <a:pt x="13074" y="149207"/>
                  </a:lnTo>
                  <a:lnTo>
                    <a:pt x="8904" y="166164"/>
                  </a:lnTo>
                  <a:lnTo>
                    <a:pt x="5729" y="183311"/>
                  </a:lnTo>
                  <a:lnTo>
                    <a:pt x="3409" y="200589"/>
                  </a:lnTo>
                  <a:lnTo>
                    <a:pt x="1761" y="217956"/>
                  </a:lnTo>
                  <a:lnTo>
                    <a:pt x="618" y="235372"/>
                  </a:lnTo>
                  <a:lnTo>
                    <a:pt x="0" y="252493"/>
                  </a:lnTo>
                  <a:lnTo>
                    <a:pt x="109" y="268689"/>
                  </a:lnTo>
                  <a:lnTo>
                    <a:pt x="1002" y="283694"/>
                  </a:lnTo>
                  <a:lnTo>
                    <a:pt x="2754" y="297566"/>
                  </a:lnTo>
                  <a:lnTo>
                    <a:pt x="5533" y="310504"/>
                  </a:lnTo>
                  <a:lnTo>
                    <a:pt x="9335" y="322719"/>
                  </a:lnTo>
                  <a:lnTo>
                    <a:pt x="14177" y="334078"/>
                  </a:lnTo>
                  <a:lnTo>
                    <a:pt x="20176" y="344114"/>
                  </a:lnTo>
                  <a:lnTo>
                    <a:pt x="27296" y="352675"/>
                  </a:lnTo>
                  <a:lnTo>
                    <a:pt x="35686" y="359577"/>
                  </a:lnTo>
                  <a:lnTo>
                    <a:pt x="45753" y="364466"/>
                  </a:lnTo>
                  <a:lnTo>
                    <a:pt x="57561" y="367338"/>
                  </a:lnTo>
                  <a:lnTo>
                    <a:pt x="70726" y="368319"/>
                  </a:lnTo>
                  <a:lnTo>
                    <a:pt x="84627" y="367473"/>
                  </a:lnTo>
                  <a:lnTo>
                    <a:pt x="98822" y="365009"/>
                  </a:lnTo>
                  <a:lnTo>
                    <a:pt x="112927" y="360916"/>
                  </a:lnTo>
                  <a:lnTo>
                    <a:pt x="126545" y="354897"/>
                  </a:lnTo>
                  <a:lnTo>
                    <a:pt x="139504" y="346964"/>
                  </a:lnTo>
                  <a:lnTo>
                    <a:pt x="151510" y="337553"/>
                  </a:lnTo>
                  <a:lnTo>
                    <a:pt x="162056" y="327328"/>
                  </a:lnTo>
                  <a:lnTo>
                    <a:pt x="171008" y="316740"/>
                  </a:lnTo>
                  <a:lnTo>
                    <a:pt x="178699" y="305700"/>
                  </a:lnTo>
                  <a:lnTo>
                    <a:pt x="185722" y="293698"/>
                  </a:lnTo>
                  <a:lnTo>
                    <a:pt x="192486" y="280520"/>
                  </a:lnTo>
                  <a:lnTo>
                    <a:pt x="199033" y="266569"/>
                  </a:lnTo>
                  <a:lnTo>
                    <a:pt x="205137" y="252658"/>
                  </a:lnTo>
                  <a:lnTo>
                    <a:pt x="210686" y="239253"/>
                  </a:lnTo>
                  <a:lnTo>
                    <a:pt x="215548" y="226151"/>
                  </a:lnTo>
                  <a:lnTo>
                    <a:pt x="219511" y="212680"/>
                  </a:lnTo>
                  <a:lnTo>
                    <a:pt x="222536" y="198473"/>
                  </a:lnTo>
                  <a:lnTo>
                    <a:pt x="224583" y="183643"/>
                  </a:lnTo>
                  <a:lnTo>
                    <a:pt x="225515" y="168601"/>
                  </a:lnTo>
                  <a:lnTo>
                    <a:pt x="225366" y="153625"/>
                  </a:lnTo>
                  <a:lnTo>
                    <a:pt x="224300" y="138822"/>
                  </a:lnTo>
                  <a:lnTo>
                    <a:pt x="222522" y="124203"/>
                  </a:lnTo>
                  <a:lnTo>
                    <a:pt x="220209" y="109751"/>
                  </a:lnTo>
                  <a:lnTo>
                    <a:pt x="217182" y="95760"/>
                  </a:lnTo>
                  <a:lnTo>
                    <a:pt x="212942" y="82811"/>
                  </a:lnTo>
                  <a:lnTo>
                    <a:pt x="207304" y="71141"/>
                  </a:lnTo>
                  <a:lnTo>
                    <a:pt x="200228" y="60829"/>
                  </a:lnTo>
                  <a:lnTo>
                    <a:pt x="191651" y="51967"/>
                  </a:lnTo>
                  <a:lnTo>
                    <a:pt x="181702" y="44463"/>
                  </a:lnTo>
                  <a:lnTo>
                    <a:pt x="170954" y="38576"/>
                  </a:lnTo>
                  <a:lnTo>
                    <a:pt x="160288" y="34968"/>
                  </a:lnTo>
                  <a:lnTo>
                    <a:pt x="150200" y="33796"/>
                  </a:lnTo>
                  <a:lnTo>
                    <a:pt x="140914" y="34659"/>
                  </a:lnTo>
                  <a:lnTo>
                    <a:pt x="131547" y="37047"/>
                  </a:lnTo>
                  <a:lnTo>
                    <a:pt x="120165" y="42288"/>
                  </a:lnTo>
                  <a:lnTo>
                    <a:pt x="103454" y="52642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828586" y="2949243"/>
              <a:ext cx="263213" cy="344614"/>
            </a:xfrm>
            <a:custGeom>
              <a:avLst/>
              <a:gdLst/>
              <a:ahLst/>
              <a:cxnLst/>
              <a:rect l="0" t="0" r="0" b="0"/>
              <a:pathLst>
                <a:path w="263213" h="344614">
                  <a:moveTo>
                    <a:pt x="0" y="95993"/>
                  </a:moveTo>
                  <a:lnTo>
                    <a:pt x="5800" y="107728"/>
                  </a:lnTo>
                  <a:lnTo>
                    <a:pt x="10725" y="118857"/>
                  </a:lnTo>
                  <a:lnTo>
                    <a:pt x="15227" y="130460"/>
                  </a:lnTo>
                  <a:lnTo>
                    <a:pt x="19448" y="142794"/>
                  </a:lnTo>
                  <a:lnTo>
                    <a:pt x="23462" y="156102"/>
                  </a:lnTo>
                  <a:lnTo>
                    <a:pt x="27324" y="170411"/>
                  </a:lnTo>
                  <a:lnTo>
                    <a:pt x="31075" y="185589"/>
                  </a:lnTo>
                  <a:lnTo>
                    <a:pt x="34751" y="201450"/>
                  </a:lnTo>
                  <a:lnTo>
                    <a:pt x="38374" y="217822"/>
                  </a:lnTo>
                  <a:lnTo>
                    <a:pt x="41959" y="234559"/>
                  </a:lnTo>
                  <a:lnTo>
                    <a:pt x="45519" y="251554"/>
                  </a:lnTo>
                  <a:lnTo>
                    <a:pt x="49063" y="268722"/>
                  </a:lnTo>
                  <a:lnTo>
                    <a:pt x="52597" y="285843"/>
                  </a:lnTo>
                  <a:lnTo>
                    <a:pt x="56121" y="302572"/>
                  </a:lnTo>
                  <a:lnTo>
                    <a:pt x="59632" y="318720"/>
                  </a:lnTo>
                  <a:lnTo>
                    <a:pt x="62793" y="333118"/>
                  </a:lnTo>
                  <a:lnTo>
                    <a:pt x="64676" y="342400"/>
                  </a:lnTo>
                  <a:lnTo>
                    <a:pt x="65062" y="344613"/>
                  </a:lnTo>
                  <a:lnTo>
                    <a:pt x="64827" y="341406"/>
                  </a:lnTo>
                  <a:lnTo>
                    <a:pt x="64287" y="334711"/>
                  </a:lnTo>
                  <a:lnTo>
                    <a:pt x="63297" y="326071"/>
                  </a:lnTo>
                  <a:lnTo>
                    <a:pt x="61769" y="316430"/>
                  </a:lnTo>
                  <a:lnTo>
                    <a:pt x="59739" y="306135"/>
                  </a:lnTo>
                  <a:lnTo>
                    <a:pt x="57296" y="295135"/>
                  </a:lnTo>
                  <a:lnTo>
                    <a:pt x="54541" y="283419"/>
                  </a:lnTo>
                  <a:lnTo>
                    <a:pt x="51724" y="270916"/>
                  </a:lnTo>
                  <a:lnTo>
                    <a:pt x="49218" y="257447"/>
                  </a:lnTo>
                  <a:lnTo>
                    <a:pt x="47209" y="243006"/>
                  </a:lnTo>
                  <a:lnTo>
                    <a:pt x="45861" y="227729"/>
                  </a:lnTo>
                  <a:lnTo>
                    <a:pt x="45407" y="211795"/>
                  </a:lnTo>
                  <a:lnTo>
                    <a:pt x="45881" y="195378"/>
                  </a:lnTo>
                  <a:lnTo>
                    <a:pt x="47164" y="178778"/>
                  </a:lnTo>
                  <a:lnTo>
                    <a:pt x="49090" y="162407"/>
                  </a:lnTo>
                  <a:lnTo>
                    <a:pt x="51493" y="146471"/>
                  </a:lnTo>
                  <a:lnTo>
                    <a:pt x="54240" y="130991"/>
                  </a:lnTo>
                  <a:lnTo>
                    <a:pt x="57229" y="115903"/>
                  </a:lnTo>
                  <a:lnTo>
                    <a:pt x="60389" y="101129"/>
                  </a:lnTo>
                  <a:lnTo>
                    <a:pt x="63833" y="86919"/>
                  </a:lnTo>
                  <a:lnTo>
                    <a:pt x="67831" y="73821"/>
                  </a:lnTo>
                  <a:lnTo>
                    <a:pt x="72495" y="62047"/>
                  </a:lnTo>
                  <a:lnTo>
                    <a:pt x="78104" y="51495"/>
                  </a:lnTo>
                  <a:lnTo>
                    <a:pt x="85158" y="41940"/>
                  </a:lnTo>
                  <a:lnTo>
                    <a:pt x="93803" y="33144"/>
                  </a:lnTo>
                  <a:lnTo>
                    <a:pt x="104033" y="25065"/>
                  </a:lnTo>
                  <a:lnTo>
                    <a:pt x="115873" y="17851"/>
                  </a:lnTo>
                  <a:lnTo>
                    <a:pt x="129169" y="11521"/>
                  </a:lnTo>
                  <a:lnTo>
                    <a:pt x="143484" y="6286"/>
                  </a:lnTo>
                  <a:lnTo>
                    <a:pt x="158230" y="2599"/>
                  </a:lnTo>
                  <a:lnTo>
                    <a:pt x="173029" y="567"/>
                  </a:lnTo>
                  <a:lnTo>
                    <a:pt x="187556" y="0"/>
                  </a:lnTo>
                  <a:lnTo>
                    <a:pt x="201463" y="600"/>
                  </a:lnTo>
                  <a:lnTo>
                    <a:pt x="214618" y="2070"/>
                  </a:lnTo>
                  <a:lnTo>
                    <a:pt x="226627" y="4013"/>
                  </a:lnTo>
                  <a:lnTo>
                    <a:pt x="237922" y="6124"/>
                  </a:lnTo>
                  <a:lnTo>
                    <a:pt x="249495" y="8584"/>
                  </a:lnTo>
                  <a:lnTo>
                    <a:pt x="263212" y="11765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104163" y="2957440"/>
              <a:ext cx="482476" cy="645807"/>
            </a:xfrm>
            <a:custGeom>
              <a:avLst/>
              <a:gdLst/>
              <a:ahLst/>
              <a:cxnLst/>
              <a:rect l="0" t="0" r="0" b="0"/>
              <a:pathLst>
                <a:path w="482476" h="645807">
                  <a:moveTo>
                    <a:pt x="29749" y="119381"/>
                  </a:moveTo>
                  <a:lnTo>
                    <a:pt x="29749" y="134050"/>
                  </a:lnTo>
                  <a:lnTo>
                    <a:pt x="29750" y="147961"/>
                  </a:lnTo>
                  <a:lnTo>
                    <a:pt x="29755" y="162459"/>
                  </a:lnTo>
                  <a:lnTo>
                    <a:pt x="29927" y="177661"/>
                  </a:lnTo>
                  <a:lnTo>
                    <a:pt x="30575" y="193486"/>
                  </a:lnTo>
                  <a:lnTo>
                    <a:pt x="31824" y="209806"/>
                  </a:lnTo>
                  <a:lnTo>
                    <a:pt x="33477" y="226496"/>
                  </a:lnTo>
                  <a:lnTo>
                    <a:pt x="35125" y="243452"/>
                  </a:lnTo>
                  <a:lnTo>
                    <a:pt x="36527" y="260592"/>
                  </a:lnTo>
                  <a:lnTo>
                    <a:pt x="37620" y="277693"/>
                  </a:lnTo>
                  <a:lnTo>
                    <a:pt x="38428" y="294407"/>
                  </a:lnTo>
                  <a:lnTo>
                    <a:pt x="38993" y="310554"/>
                  </a:lnTo>
                  <a:lnTo>
                    <a:pt x="38879" y="325328"/>
                  </a:lnTo>
                  <a:lnTo>
                    <a:pt x="37213" y="337282"/>
                  </a:lnTo>
                  <a:lnTo>
                    <a:pt x="33654" y="345856"/>
                  </a:lnTo>
                  <a:lnTo>
                    <a:pt x="28652" y="350814"/>
                  </a:lnTo>
                  <a:lnTo>
                    <a:pt x="23147" y="351813"/>
                  </a:lnTo>
                  <a:lnTo>
                    <a:pt x="17750" y="349071"/>
                  </a:lnTo>
                  <a:lnTo>
                    <a:pt x="12858" y="343046"/>
                  </a:lnTo>
                  <a:lnTo>
                    <a:pt x="8813" y="334145"/>
                  </a:lnTo>
                  <a:lnTo>
                    <a:pt x="5694" y="322867"/>
                  </a:lnTo>
                  <a:lnTo>
                    <a:pt x="3398" y="309590"/>
                  </a:lnTo>
                  <a:lnTo>
                    <a:pt x="1759" y="294486"/>
                  </a:lnTo>
                  <a:lnTo>
                    <a:pt x="618" y="277815"/>
                  </a:lnTo>
                  <a:lnTo>
                    <a:pt x="0" y="260063"/>
                  </a:lnTo>
                  <a:lnTo>
                    <a:pt x="108" y="241849"/>
                  </a:lnTo>
                  <a:lnTo>
                    <a:pt x="1000" y="223566"/>
                  </a:lnTo>
                  <a:lnTo>
                    <a:pt x="2750" y="205543"/>
                  </a:lnTo>
                  <a:lnTo>
                    <a:pt x="5528" y="188135"/>
                  </a:lnTo>
                  <a:lnTo>
                    <a:pt x="9330" y="171471"/>
                  </a:lnTo>
                  <a:lnTo>
                    <a:pt x="14173" y="155824"/>
                  </a:lnTo>
                  <a:lnTo>
                    <a:pt x="20171" y="141679"/>
                  </a:lnTo>
                  <a:lnTo>
                    <a:pt x="27290" y="129172"/>
                  </a:lnTo>
                  <a:lnTo>
                    <a:pt x="35680" y="118449"/>
                  </a:lnTo>
                  <a:lnTo>
                    <a:pt x="45747" y="109835"/>
                  </a:lnTo>
                  <a:lnTo>
                    <a:pt x="57550" y="103308"/>
                  </a:lnTo>
                  <a:lnTo>
                    <a:pt x="70544" y="98889"/>
                  </a:lnTo>
                  <a:lnTo>
                    <a:pt x="83795" y="96806"/>
                  </a:lnTo>
                  <a:lnTo>
                    <a:pt x="96737" y="96963"/>
                  </a:lnTo>
                  <a:lnTo>
                    <a:pt x="109016" y="99167"/>
                  </a:lnTo>
                  <a:lnTo>
                    <a:pt x="120337" y="103304"/>
                  </a:lnTo>
                  <a:lnTo>
                    <a:pt x="130646" y="109125"/>
                  </a:lnTo>
                  <a:lnTo>
                    <a:pt x="139906" y="116455"/>
                  </a:lnTo>
                  <a:lnTo>
                    <a:pt x="147996" y="125270"/>
                  </a:lnTo>
                  <a:lnTo>
                    <a:pt x="154962" y="135419"/>
                  </a:lnTo>
                  <a:lnTo>
                    <a:pt x="160983" y="146657"/>
                  </a:lnTo>
                  <a:lnTo>
                    <a:pt x="166270" y="158724"/>
                  </a:lnTo>
                  <a:lnTo>
                    <a:pt x="171012" y="171396"/>
                  </a:lnTo>
                  <a:lnTo>
                    <a:pt x="175198" y="184499"/>
                  </a:lnTo>
                  <a:lnTo>
                    <a:pt x="178638" y="197900"/>
                  </a:lnTo>
                  <a:lnTo>
                    <a:pt x="181262" y="211404"/>
                  </a:lnTo>
                  <a:lnTo>
                    <a:pt x="182338" y="221316"/>
                  </a:lnTo>
                  <a:lnTo>
                    <a:pt x="181612" y="223129"/>
                  </a:lnTo>
                  <a:lnTo>
                    <a:pt x="180483" y="218301"/>
                  </a:lnTo>
                  <a:lnTo>
                    <a:pt x="179683" y="209352"/>
                  </a:lnTo>
                  <a:lnTo>
                    <a:pt x="179604" y="198469"/>
                  </a:lnTo>
                  <a:lnTo>
                    <a:pt x="180341" y="186934"/>
                  </a:lnTo>
                  <a:lnTo>
                    <a:pt x="181808" y="175339"/>
                  </a:lnTo>
                  <a:lnTo>
                    <a:pt x="183860" y="163900"/>
                  </a:lnTo>
                  <a:lnTo>
                    <a:pt x="186349" y="152666"/>
                  </a:lnTo>
                  <a:lnTo>
                    <a:pt x="189154" y="141618"/>
                  </a:lnTo>
                  <a:lnTo>
                    <a:pt x="192183" y="130720"/>
                  </a:lnTo>
                  <a:lnTo>
                    <a:pt x="195370" y="119928"/>
                  </a:lnTo>
                  <a:lnTo>
                    <a:pt x="198832" y="109049"/>
                  </a:lnTo>
                  <a:lnTo>
                    <a:pt x="202842" y="97750"/>
                  </a:lnTo>
                  <a:lnTo>
                    <a:pt x="207509" y="85890"/>
                  </a:lnTo>
                  <a:lnTo>
                    <a:pt x="212950" y="73654"/>
                  </a:lnTo>
                  <a:lnTo>
                    <a:pt x="219359" y="61440"/>
                  </a:lnTo>
                  <a:lnTo>
                    <a:pt x="226748" y="49488"/>
                  </a:lnTo>
                  <a:lnTo>
                    <a:pt x="234982" y="38023"/>
                  </a:lnTo>
                  <a:lnTo>
                    <a:pt x="243879" y="27323"/>
                  </a:lnTo>
                  <a:lnTo>
                    <a:pt x="253270" y="17480"/>
                  </a:lnTo>
                  <a:lnTo>
                    <a:pt x="263015" y="9058"/>
                  </a:lnTo>
                  <a:lnTo>
                    <a:pt x="273009" y="3137"/>
                  </a:lnTo>
                  <a:lnTo>
                    <a:pt x="283176" y="93"/>
                  </a:lnTo>
                  <a:lnTo>
                    <a:pt x="293459" y="0"/>
                  </a:lnTo>
                  <a:lnTo>
                    <a:pt x="303823" y="2969"/>
                  </a:lnTo>
                  <a:lnTo>
                    <a:pt x="314233" y="8741"/>
                  </a:lnTo>
                  <a:lnTo>
                    <a:pt x="324341" y="16648"/>
                  </a:lnTo>
                  <a:lnTo>
                    <a:pt x="333524" y="25839"/>
                  </a:lnTo>
                  <a:lnTo>
                    <a:pt x="341513" y="35713"/>
                  </a:lnTo>
                  <a:lnTo>
                    <a:pt x="348368" y="45930"/>
                  </a:lnTo>
                  <a:lnTo>
                    <a:pt x="354289" y="56314"/>
                  </a:lnTo>
                  <a:lnTo>
                    <a:pt x="359496" y="66777"/>
                  </a:lnTo>
                  <a:lnTo>
                    <a:pt x="364181" y="77278"/>
                  </a:lnTo>
                  <a:lnTo>
                    <a:pt x="368496" y="87795"/>
                  </a:lnTo>
                  <a:lnTo>
                    <a:pt x="372553" y="98325"/>
                  </a:lnTo>
                  <a:lnTo>
                    <a:pt x="376434" y="109026"/>
                  </a:lnTo>
                  <a:lnTo>
                    <a:pt x="380194" y="120203"/>
                  </a:lnTo>
                  <a:lnTo>
                    <a:pt x="383865" y="131990"/>
                  </a:lnTo>
                  <a:lnTo>
                    <a:pt x="387314" y="144518"/>
                  </a:lnTo>
                  <a:lnTo>
                    <a:pt x="390251" y="157992"/>
                  </a:lnTo>
                  <a:lnTo>
                    <a:pt x="392562" y="172425"/>
                  </a:lnTo>
                  <a:lnTo>
                    <a:pt x="394452" y="187525"/>
                  </a:lnTo>
                  <a:lnTo>
                    <a:pt x="396336" y="202807"/>
                  </a:lnTo>
                  <a:lnTo>
                    <a:pt x="398458" y="217977"/>
                  </a:lnTo>
                  <a:lnTo>
                    <a:pt x="400885" y="233094"/>
                  </a:lnTo>
                  <a:lnTo>
                    <a:pt x="403592" y="248463"/>
                  </a:lnTo>
                  <a:lnTo>
                    <a:pt x="406528" y="264248"/>
                  </a:lnTo>
                  <a:lnTo>
                    <a:pt x="409635" y="280460"/>
                  </a:lnTo>
                  <a:lnTo>
                    <a:pt x="412868" y="297037"/>
                  </a:lnTo>
                  <a:lnTo>
                    <a:pt x="416187" y="313896"/>
                  </a:lnTo>
                  <a:lnTo>
                    <a:pt x="419568" y="330966"/>
                  </a:lnTo>
                  <a:lnTo>
                    <a:pt x="422990" y="348184"/>
                  </a:lnTo>
                  <a:lnTo>
                    <a:pt x="426442" y="365508"/>
                  </a:lnTo>
                  <a:lnTo>
                    <a:pt x="429912" y="382904"/>
                  </a:lnTo>
                  <a:lnTo>
                    <a:pt x="433394" y="400349"/>
                  </a:lnTo>
                  <a:lnTo>
                    <a:pt x="436886" y="417828"/>
                  </a:lnTo>
                  <a:lnTo>
                    <a:pt x="440385" y="435329"/>
                  </a:lnTo>
                  <a:lnTo>
                    <a:pt x="443886" y="452846"/>
                  </a:lnTo>
                  <a:lnTo>
                    <a:pt x="447390" y="470372"/>
                  </a:lnTo>
                  <a:lnTo>
                    <a:pt x="450897" y="487906"/>
                  </a:lnTo>
                  <a:lnTo>
                    <a:pt x="454403" y="505444"/>
                  </a:lnTo>
                  <a:lnTo>
                    <a:pt x="457911" y="522977"/>
                  </a:lnTo>
                  <a:lnTo>
                    <a:pt x="461420" y="540175"/>
                  </a:lnTo>
                  <a:lnTo>
                    <a:pt x="464929" y="556423"/>
                  </a:lnTo>
                  <a:lnTo>
                    <a:pt x="468433" y="571457"/>
                  </a:lnTo>
                  <a:lnTo>
                    <a:pt x="471782" y="585281"/>
                  </a:lnTo>
                  <a:lnTo>
                    <a:pt x="475006" y="599554"/>
                  </a:lnTo>
                  <a:lnTo>
                    <a:pt x="478391" y="617764"/>
                  </a:lnTo>
                  <a:lnTo>
                    <a:pt x="482475" y="645806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1" name="Freeform 40"/>
          <p:cNvSpPr/>
          <p:nvPr/>
        </p:nvSpPr>
        <p:spPr>
          <a:xfrm>
            <a:off x="2660115" y="1989886"/>
            <a:ext cx="46548" cy="46676"/>
          </a:xfrm>
          <a:custGeom>
            <a:avLst/>
            <a:gdLst/>
            <a:ahLst/>
            <a:cxnLst/>
            <a:rect l="0" t="0" r="0" b="0"/>
            <a:pathLst>
              <a:path w="46548" h="46676">
                <a:moveTo>
                  <a:pt x="3594" y="0"/>
                </a:moveTo>
                <a:lnTo>
                  <a:pt x="862" y="8734"/>
                </a:lnTo>
                <a:lnTo>
                  <a:pt x="0" y="16440"/>
                </a:lnTo>
                <a:lnTo>
                  <a:pt x="995" y="23829"/>
                </a:lnTo>
                <a:lnTo>
                  <a:pt x="3707" y="30572"/>
                </a:lnTo>
                <a:lnTo>
                  <a:pt x="8139" y="35805"/>
                </a:lnTo>
                <a:lnTo>
                  <a:pt x="14114" y="39157"/>
                </a:lnTo>
                <a:lnTo>
                  <a:pt x="20854" y="40253"/>
                </a:lnTo>
                <a:lnTo>
                  <a:pt x="27136" y="38485"/>
                </a:lnTo>
                <a:lnTo>
                  <a:pt x="32296" y="33822"/>
                </a:lnTo>
                <a:lnTo>
                  <a:pt x="35736" y="27149"/>
                </a:lnTo>
                <a:lnTo>
                  <a:pt x="36687" y="19924"/>
                </a:lnTo>
                <a:lnTo>
                  <a:pt x="34974" y="13074"/>
                </a:lnTo>
                <a:lnTo>
                  <a:pt x="30587" y="8037"/>
                </a:lnTo>
                <a:lnTo>
                  <a:pt x="24535" y="6485"/>
                </a:lnTo>
                <a:lnTo>
                  <a:pt x="19074" y="8316"/>
                </a:lnTo>
                <a:lnTo>
                  <a:pt x="15255" y="12784"/>
                </a:lnTo>
                <a:lnTo>
                  <a:pt x="13211" y="19147"/>
                </a:lnTo>
                <a:lnTo>
                  <a:pt x="13021" y="26505"/>
                </a:lnTo>
                <a:lnTo>
                  <a:pt x="14965" y="33827"/>
                </a:lnTo>
                <a:lnTo>
                  <a:pt x="19002" y="40531"/>
                </a:lnTo>
                <a:lnTo>
                  <a:pt x="25209" y="45344"/>
                </a:lnTo>
                <a:lnTo>
                  <a:pt x="32660" y="46675"/>
                </a:lnTo>
                <a:lnTo>
                  <a:pt x="39058" y="44767"/>
                </a:lnTo>
                <a:lnTo>
                  <a:pt x="43957" y="40171"/>
                </a:lnTo>
                <a:lnTo>
                  <a:pt x="46547" y="30245"/>
                </a:lnTo>
                <a:lnTo>
                  <a:pt x="45708" y="10528"/>
                </a:lnTo>
              </a:path>
            </a:pathLst>
          </a:custGeom>
          <a:ln w="38100" cap="flat" cmpd="sng" algn="ctr">
            <a:solidFill>
              <a:srgbClr val="AFEEEE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3200663" y="218314"/>
            <a:ext cx="1789845" cy="454426"/>
            <a:chOff x="3200663" y="218314"/>
            <a:chExt cx="1789845" cy="454426"/>
          </a:xfrm>
        </p:grpSpPr>
        <p:sp>
          <p:nvSpPr>
            <p:cNvPr id="2" name="Freeform 1"/>
            <p:cNvSpPr/>
            <p:nvPr/>
          </p:nvSpPr>
          <p:spPr>
            <a:xfrm>
              <a:off x="3200663" y="218314"/>
              <a:ext cx="284270" cy="350225"/>
            </a:xfrm>
            <a:custGeom>
              <a:avLst/>
              <a:gdLst/>
              <a:ahLst/>
              <a:cxnLst/>
              <a:rect l="0" t="0" r="0" b="0"/>
              <a:pathLst>
                <a:path w="284270" h="350225">
                  <a:moveTo>
                    <a:pt x="0" y="308110"/>
                  </a:moveTo>
                  <a:lnTo>
                    <a:pt x="2933" y="296375"/>
                  </a:lnTo>
                  <a:lnTo>
                    <a:pt x="5716" y="285246"/>
                  </a:lnTo>
                  <a:lnTo>
                    <a:pt x="8615" y="273648"/>
                  </a:lnTo>
                  <a:lnTo>
                    <a:pt x="11656" y="261487"/>
                  </a:lnTo>
                  <a:lnTo>
                    <a:pt x="14820" y="248827"/>
                  </a:lnTo>
                  <a:lnTo>
                    <a:pt x="18085" y="235771"/>
                  </a:lnTo>
                  <a:lnTo>
                    <a:pt x="21423" y="222419"/>
                  </a:lnTo>
                  <a:lnTo>
                    <a:pt x="24814" y="208854"/>
                  </a:lnTo>
                  <a:lnTo>
                    <a:pt x="28243" y="195139"/>
                  </a:lnTo>
                  <a:lnTo>
                    <a:pt x="31698" y="181320"/>
                  </a:lnTo>
                  <a:lnTo>
                    <a:pt x="35170" y="167429"/>
                  </a:lnTo>
                  <a:lnTo>
                    <a:pt x="38650" y="153486"/>
                  </a:lnTo>
                  <a:lnTo>
                    <a:pt x="41970" y="139342"/>
                  </a:lnTo>
                  <a:lnTo>
                    <a:pt x="44820" y="124701"/>
                  </a:lnTo>
                  <a:lnTo>
                    <a:pt x="47073" y="109444"/>
                  </a:lnTo>
                  <a:lnTo>
                    <a:pt x="48925" y="93773"/>
                  </a:lnTo>
                  <a:lnTo>
                    <a:pt x="50783" y="78100"/>
                  </a:lnTo>
                  <a:lnTo>
                    <a:pt x="52888" y="62673"/>
                  </a:lnTo>
                  <a:lnTo>
                    <a:pt x="55303" y="47721"/>
                  </a:lnTo>
                  <a:lnTo>
                    <a:pt x="58004" y="33527"/>
                  </a:lnTo>
                  <a:lnTo>
                    <a:pt x="60947" y="20209"/>
                  </a:lnTo>
                  <a:lnTo>
                    <a:pt x="64534" y="9180"/>
                  </a:lnTo>
                  <a:lnTo>
                    <a:pt x="68828" y="3040"/>
                  </a:lnTo>
                  <a:lnTo>
                    <a:pt x="72999" y="2253"/>
                  </a:lnTo>
                  <a:lnTo>
                    <a:pt x="76888" y="5482"/>
                  </a:lnTo>
                  <a:lnTo>
                    <a:pt x="80587" y="11351"/>
                  </a:lnTo>
                  <a:lnTo>
                    <a:pt x="84183" y="18895"/>
                  </a:lnTo>
                  <a:lnTo>
                    <a:pt x="87729" y="27498"/>
                  </a:lnTo>
                  <a:lnTo>
                    <a:pt x="91252" y="36775"/>
                  </a:lnTo>
                  <a:lnTo>
                    <a:pt x="94765" y="46486"/>
                  </a:lnTo>
                  <a:lnTo>
                    <a:pt x="98274" y="56477"/>
                  </a:lnTo>
                  <a:lnTo>
                    <a:pt x="101786" y="66647"/>
                  </a:lnTo>
                  <a:lnTo>
                    <a:pt x="105467" y="76769"/>
                  </a:lnTo>
                  <a:lnTo>
                    <a:pt x="109624" y="86494"/>
                  </a:lnTo>
                  <a:lnTo>
                    <a:pt x="114385" y="95648"/>
                  </a:lnTo>
                  <a:lnTo>
                    <a:pt x="119719" y="103591"/>
                  </a:lnTo>
                  <a:lnTo>
                    <a:pt x="125525" y="109184"/>
                  </a:lnTo>
                  <a:lnTo>
                    <a:pt x="131690" y="112004"/>
                  </a:lnTo>
                  <a:lnTo>
                    <a:pt x="138118" y="111947"/>
                  </a:lnTo>
                  <a:lnTo>
                    <a:pt x="144732" y="108874"/>
                  </a:lnTo>
                  <a:lnTo>
                    <a:pt x="151470" y="103034"/>
                  </a:lnTo>
                  <a:lnTo>
                    <a:pt x="158130" y="95082"/>
                  </a:lnTo>
                  <a:lnTo>
                    <a:pt x="164376" y="85860"/>
                  </a:lnTo>
                  <a:lnTo>
                    <a:pt x="170062" y="75965"/>
                  </a:lnTo>
                  <a:lnTo>
                    <a:pt x="175371" y="65735"/>
                  </a:lnTo>
                  <a:lnTo>
                    <a:pt x="180704" y="55342"/>
                  </a:lnTo>
                  <a:lnTo>
                    <a:pt x="186290" y="44872"/>
                  </a:lnTo>
                  <a:lnTo>
                    <a:pt x="192027" y="34367"/>
                  </a:lnTo>
                  <a:lnTo>
                    <a:pt x="197578" y="23847"/>
                  </a:lnTo>
                  <a:lnTo>
                    <a:pt x="202774" y="13364"/>
                  </a:lnTo>
                  <a:lnTo>
                    <a:pt x="208104" y="4499"/>
                  </a:lnTo>
                  <a:lnTo>
                    <a:pt x="213720" y="0"/>
                  </a:lnTo>
                  <a:lnTo>
                    <a:pt x="218448" y="490"/>
                  </a:lnTo>
                  <a:lnTo>
                    <a:pt x="221618" y="5071"/>
                  </a:lnTo>
                  <a:lnTo>
                    <a:pt x="223179" y="12646"/>
                  </a:lnTo>
                  <a:lnTo>
                    <a:pt x="223527" y="22641"/>
                  </a:lnTo>
                  <a:lnTo>
                    <a:pt x="223276" y="35016"/>
                  </a:lnTo>
                  <a:lnTo>
                    <a:pt x="222835" y="49567"/>
                  </a:lnTo>
                  <a:lnTo>
                    <a:pt x="222399" y="65749"/>
                  </a:lnTo>
                  <a:lnTo>
                    <a:pt x="222036" y="82838"/>
                  </a:lnTo>
                  <a:lnTo>
                    <a:pt x="221763" y="100338"/>
                  </a:lnTo>
                  <a:lnTo>
                    <a:pt x="221733" y="117988"/>
                  </a:lnTo>
                  <a:lnTo>
                    <a:pt x="222237" y="135672"/>
                  </a:lnTo>
                  <a:lnTo>
                    <a:pt x="223390" y="153339"/>
                  </a:lnTo>
                  <a:lnTo>
                    <a:pt x="225147" y="170814"/>
                  </a:lnTo>
                  <a:lnTo>
                    <a:pt x="227396" y="187788"/>
                  </a:lnTo>
                  <a:lnTo>
                    <a:pt x="230021" y="204136"/>
                  </a:lnTo>
                  <a:lnTo>
                    <a:pt x="232918" y="219896"/>
                  </a:lnTo>
                  <a:lnTo>
                    <a:pt x="236008" y="235173"/>
                  </a:lnTo>
                  <a:lnTo>
                    <a:pt x="239237" y="250078"/>
                  </a:lnTo>
                  <a:lnTo>
                    <a:pt x="242726" y="264547"/>
                  </a:lnTo>
                  <a:lnTo>
                    <a:pt x="246754" y="278350"/>
                  </a:lnTo>
                  <a:lnTo>
                    <a:pt x="251425" y="291407"/>
                  </a:lnTo>
                  <a:lnTo>
                    <a:pt x="256578" y="303533"/>
                  </a:lnTo>
                  <a:lnTo>
                    <a:pt x="262486" y="315656"/>
                  </a:lnTo>
                  <a:lnTo>
                    <a:pt x="270786" y="329959"/>
                  </a:lnTo>
                  <a:lnTo>
                    <a:pt x="284269" y="3502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521766" y="370269"/>
              <a:ext cx="173737" cy="168817"/>
            </a:xfrm>
            <a:custGeom>
              <a:avLst/>
              <a:gdLst/>
              <a:ahLst/>
              <a:cxnLst/>
              <a:rect l="0" t="0" r="0" b="0"/>
              <a:pathLst>
                <a:path w="173737" h="168817">
                  <a:moveTo>
                    <a:pt x="5280" y="61399"/>
                  </a:moveTo>
                  <a:lnTo>
                    <a:pt x="14149" y="69999"/>
                  </a:lnTo>
                  <a:lnTo>
                    <a:pt x="23136" y="76425"/>
                  </a:lnTo>
                  <a:lnTo>
                    <a:pt x="33126" y="81230"/>
                  </a:lnTo>
                  <a:lnTo>
                    <a:pt x="43934" y="84599"/>
                  </a:lnTo>
                  <a:lnTo>
                    <a:pt x="55097" y="86496"/>
                  </a:lnTo>
                  <a:lnTo>
                    <a:pt x="66298" y="87031"/>
                  </a:lnTo>
                  <a:lnTo>
                    <a:pt x="77237" y="86275"/>
                  </a:lnTo>
                  <a:lnTo>
                    <a:pt x="87573" y="84183"/>
                  </a:lnTo>
                  <a:lnTo>
                    <a:pt x="97177" y="80845"/>
                  </a:lnTo>
                  <a:lnTo>
                    <a:pt x="105775" y="76148"/>
                  </a:lnTo>
                  <a:lnTo>
                    <a:pt x="112880" y="69715"/>
                  </a:lnTo>
                  <a:lnTo>
                    <a:pt x="118353" y="61505"/>
                  </a:lnTo>
                  <a:lnTo>
                    <a:pt x="122046" y="52077"/>
                  </a:lnTo>
                  <a:lnTo>
                    <a:pt x="123635" y="42372"/>
                  </a:lnTo>
                  <a:lnTo>
                    <a:pt x="123143" y="32965"/>
                  </a:lnTo>
                  <a:lnTo>
                    <a:pt x="120712" y="24212"/>
                  </a:lnTo>
                  <a:lnTo>
                    <a:pt x="116423" y="16412"/>
                  </a:lnTo>
                  <a:lnTo>
                    <a:pt x="110504" y="9630"/>
                  </a:lnTo>
                  <a:lnTo>
                    <a:pt x="103278" y="4229"/>
                  </a:lnTo>
                  <a:lnTo>
                    <a:pt x="95066" y="948"/>
                  </a:lnTo>
                  <a:lnTo>
                    <a:pt x="86143" y="0"/>
                  </a:lnTo>
                  <a:lnTo>
                    <a:pt x="76883" y="1142"/>
                  </a:lnTo>
                  <a:lnTo>
                    <a:pt x="67748" y="3958"/>
                  </a:lnTo>
                  <a:lnTo>
                    <a:pt x="58976" y="8035"/>
                  </a:lnTo>
                  <a:lnTo>
                    <a:pt x="50611" y="13022"/>
                  </a:lnTo>
                  <a:lnTo>
                    <a:pt x="42607" y="18653"/>
                  </a:lnTo>
                  <a:lnTo>
                    <a:pt x="34891" y="24738"/>
                  </a:lnTo>
                  <a:lnTo>
                    <a:pt x="27556" y="31466"/>
                  </a:lnTo>
                  <a:lnTo>
                    <a:pt x="20848" y="39353"/>
                  </a:lnTo>
                  <a:lnTo>
                    <a:pt x="14858" y="48591"/>
                  </a:lnTo>
                  <a:lnTo>
                    <a:pt x="9682" y="59068"/>
                  </a:lnTo>
                  <a:lnTo>
                    <a:pt x="5502" y="70551"/>
                  </a:lnTo>
                  <a:lnTo>
                    <a:pt x="2330" y="82786"/>
                  </a:lnTo>
                  <a:lnTo>
                    <a:pt x="353" y="95239"/>
                  </a:lnTo>
                  <a:lnTo>
                    <a:pt x="0" y="107132"/>
                  </a:lnTo>
                  <a:lnTo>
                    <a:pt x="1361" y="118082"/>
                  </a:lnTo>
                  <a:lnTo>
                    <a:pt x="4394" y="127907"/>
                  </a:lnTo>
                  <a:lnTo>
                    <a:pt x="9095" y="136441"/>
                  </a:lnTo>
                  <a:lnTo>
                    <a:pt x="15294" y="143738"/>
                  </a:lnTo>
                  <a:lnTo>
                    <a:pt x="22710" y="149995"/>
                  </a:lnTo>
                  <a:lnTo>
                    <a:pt x="31049" y="155449"/>
                  </a:lnTo>
                  <a:lnTo>
                    <a:pt x="40066" y="160301"/>
                  </a:lnTo>
                  <a:lnTo>
                    <a:pt x="49729" y="164393"/>
                  </a:lnTo>
                  <a:lnTo>
                    <a:pt x="60200" y="167238"/>
                  </a:lnTo>
                  <a:lnTo>
                    <a:pt x="71504" y="168669"/>
                  </a:lnTo>
                  <a:lnTo>
                    <a:pt x="83537" y="168816"/>
                  </a:lnTo>
                  <a:lnTo>
                    <a:pt x="96146" y="167927"/>
                  </a:lnTo>
                  <a:lnTo>
                    <a:pt x="109172" y="166259"/>
                  </a:lnTo>
                  <a:lnTo>
                    <a:pt x="122080" y="164182"/>
                  </a:lnTo>
                  <a:lnTo>
                    <a:pt x="135335" y="161965"/>
                  </a:lnTo>
                  <a:lnTo>
                    <a:pt x="151218" y="159419"/>
                  </a:lnTo>
                  <a:lnTo>
                    <a:pt x="173736" y="156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791312" y="221098"/>
              <a:ext cx="20005" cy="305327"/>
            </a:xfrm>
            <a:custGeom>
              <a:avLst/>
              <a:gdLst/>
              <a:ahLst/>
              <a:cxnLst/>
              <a:rect l="0" t="0" r="0" b="0"/>
              <a:pathLst>
                <a:path w="20005" h="305327">
                  <a:moveTo>
                    <a:pt x="9475" y="0"/>
                  </a:moveTo>
                  <a:lnTo>
                    <a:pt x="6608" y="11735"/>
                  </a:lnTo>
                  <a:lnTo>
                    <a:pt x="4467" y="22864"/>
                  </a:lnTo>
                  <a:lnTo>
                    <a:pt x="2864" y="34467"/>
                  </a:lnTo>
                  <a:lnTo>
                    <a:pt x="1683" y="46801"/>
                  </a:lnTo>
                  <a:lnTo>
                    <a:pt x="834" y="60109"/>
                  </a:lnTo>
                  <a:lnTo>
                    <a:pt x="242" y="74409"/>
                  </a:lnTo>
                  <a:lnTo>
                    <a:pt x="0" y="89241"/>
                  </a:lnTo>
                  <a:lnTo>
                    <a:pt x="364" y="103806"/>
                  </a:lnTo>
                  <a:lnTo>
                    <a:pt x="1420" y="117675"/>
                  </a:lnTo>
                  <a:lnTo>
                    <a:pt x="2942" y="130935"/>
                  </a:lnTo>
                  <a:lnTo>
                    <a:pt x="4502" y="143984"/>
                  </a:lnTo>
                  <a:lnTo>
                    <a:pt x="5845" y="157098"/>
                  </a:lnTo>
                  <a:lnTo>
                    <a:pt x="6898" y="170382"/>
                  </a:lnTo>
                  <a:lnTo>
                    <a:pt x="7679" y="183847"/>
                  </a:lnTo>
                  <a:lnTo>
                    <a:pt x="8244" y="197463"/>
                  </a:lnTo>
                  <a:lnTo>
                    <a:pt x="8810" y="211033"/>
                  </a:lnTo>
                  <a:lnTo>
                    <a:pt x="9730" y="224217"/>
                  </a:lnTo>
                  <a:lnTo>
                    <a:pt x="11164" y="236857"/>
                  </a:lnTo>
                  <a:lnTo>
                    <a:pt x="12952" y="248898"/>
                  </a:lnTo>
                  <a:lnTo>
                    <a:pt x="14878" y="261698"/>
                  </a:lnTo>
                  <a:lnTo>
                    <a:pt x="17113" y="278616"/>
                  </a:lnTo>
                  <a:lnTo>
                    <a:pt x="20004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674445" y="379025"/>
              <a:ext cx="200043" cy="10530"/>
            </a:xfrm>
            <a:custGeom>
              <a:avLst/>
              <a:gdLst/>
              <a:ahLst/>
              <a:cxnLst/>
              <a:rect l="0" t="0" r="0" b="0"/>
              <a:pathLst>
                <a:path w="200043" h="10530">
                  <a:moveTo>
                    <a:pt x="200042" y="0"/>
                  </a:moveTo>
                  <a:lnTo>
                    <a:pt x="191107" y="2867"/>
                  </a:lnTo>
                  <a:lnTo>
                    <a:pt x="181479" y="5009"/>
                  </a:lnTo>
                  <a:lnTo>
                    <a:pt x="170191" y="6612"/>
                  </a:lnTo>
                  <a:lnTo>
                    <a:pt x="157524" y="7793"/>
                  </a:lnTo>
                  <a:lnTo>
                    <a:pt x="144045" y="8641"/>
                  </a:lnTo>
                  <a:lnTo>
                    <a:pt x="130168" y="9239"/>
                  </a:lnTo>
                  <a:lnTo>
                    <a:pt x="115960" y="9653"/>
                  </a:lnTo>
                  <a:lnTo>
                    <a:pt x="101220" y="9937"/>
                  </a:lnTo>
                  <a:lnTo>
                    <a:pt x="85880" y="10131"/>
                  </a:lnTo>
                  <a:lnTo>
                    <a:pt x="70364" y="10262"/>
                  </a:lnTo>
                  <a:lnTo>
                    <a:pt x="53784" y="10364"/>
                  </a:lnTo>
                  <a:lnTo>
                    <a:pt x="32448" y="1044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906072" y="242155"/>
              <a:ext cx="115815" cy="273742"/>
            </a:xfrm>
            <a:custGeom>
              <a:avLst/>
              <a:gdLst/>
              <a:ahLst/>
              <a:cxnLst/>
              <a:rect l="0" t="0" r="0" b="0"/>
              <a:pathLst>
                <a:path w="115815" h="273742">
                  <a:moveTo>
                    <a:pt x="0" y="0"/>
                  </a:moveTo>
                  <a:lnTo>
                    <a:pt x="67" y="14602"/>
                  </a:lnTo>
                  <a:lnTo>
                    <a:pt x="708" y="27873"/>
                  </a:lnTo>
                  <a:lnTo>
                    <a:pt x="1999" y="41074"/>
                  </a:lnTo>
                  <a:lnTo>
                    <a:pt x="3687" y="54416"/>
                  </a:lnTo>
                  <a:lnTo>
                    <a:pt x="5354" y="67924"/>
                  </a:lnTo>
                  <a:lnTo>
                    <a:pt x="6768" y="81578"/>
                  </a:lnTo>
                  <a:lnTo>
                    <a:pt x="7866" y="95344"/>
                  </a:lnTo>
                  <a:lnTo>
                    <a:pt x="8677" y="109194"/>
                  </a:lnTo>
                  <a:lnTo>
                    <a:pt x="9256" y="123107"/>
                  </a:lnTo>
                  <a:lnTo>
                    <a:pt x="9661" y="137229"/>
                  </a:lnTo>
                  <a:lnTo>
                    <a:pt x="9941" y="151856"/>
                  </a:lnTo>
                  <a:lnTo>
                    <a:pt x="10133" y="167102"/>
                  </a:lnTo>
                  <a:lnTo>
                    <a:pt x="10263" y="182766"/>
                  </a:lnTo>
                  <a:lnTo>
                    <a:pt x="10350" y="198434"/>
                  </a:lnTo>
                  <a:lnTo>
                    <a:pt x="10404" y="213831"/>
                  </a:lnTo>
                  <a:lnTo>
                    <a:pt x="10260" y="227706"/>
                  </a:lnTo>
                  <a:lnTo>
                    <a:pt x="9236" y="236609"/>
                  </a:lnTo>
                  <a:lnTo>
                    <a:pt x="7575" y="238541"/>
                  </a:lnTo>
                  <a:lnTo>
                    <a:pt x="6733" y="235154"/>
                  </a:lnTo>
                  <a:lnTo>
                    <a:pt x="7033" y="228351"/>
                  </a:lnTo>
                  <a:lnTo>
                    <a:pt x="8287" y="219647"/>
                  </a:lnTo>
                  <a:lnTo>
                    <a:pt x="10250" y="209978"/>
                  </a:lnTo>
                  <a:lnTo>
                    <a:pt x="12877" y="200006"/>
                  </a:lnTo>
                  <a:lnTo>
                    <a:pt x="16321" y="190288"/>
                  </a:lnTo>
                  <a:lnTo>
                    <a:pt x="20607" y="181089"/>
                  </a:lnTo>
                  <a:lnTo>
                    <a:pt x="25792" y="172923"/>
                  </a:lnTo>
                  <a:lnTo>
                    <a:pt x="32030" y="166637"/>
                  </a:lnTo>
                  <a:lnTo>
                    <a:pt x="39299" y="162523"/>
                  </a:lnTo>
                  <a:lnTo>
                    <a:pt x="47283" y="160557"/>
                  </a:lnTo>
                  <a:lnTo>
                    <a:pt x="55480" y="160665"/>
                  </a:lnTo>
                  <a:lnTo>
                    <a:pt x="63578" y="162592"/>
                  </a:lnTo>
                  <a:lnTo>
                    <a:pt x="71302" y="166137"/>
                  </a:lnTo>
                  <a:lnTo>
                    <a:pt x="78336" y="171249"/>
                  </a:lnTo>
                  <a:lnTo>
                    <a:pt x="84584" y="177755"/>
                  </a:lnTo>
                  <a:lnTo>
                    <a:pt x="90117" y="185392"/>
                  </a:lnTo>
                  <a:lnTo>
                    <a:pt x="95075" y="193888"/>
                  </a:lnTo>
                  <a:lnTo>
                    <a:pt x="99596" y="203009"/>
                  </a:lnTo>
                  <a:lnTo>
                    <a:pt x="103647" y="212695"/>
                  </a:lnTo>
                  <a:lnTo>
                    <a:pt x="107429" y="224313"/>
                  </a:lnTo>
                  <a:lnTo>
                    <a:pt x="111276" y="242232"/>
                  </a:lnTo>
                  <a:lnTo>
                    <a:pt x="115814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069318" y="420124"/>
              <a:ext cx="119260" cy="110185"/>
            </a:xfrm>
            <a:custGeom>
              <a:avLst/>
              <a:gdLst/>
              <a:ahLst/>
              <a:cxnLst/>
              <a:rect l="0" t="0" r="0" b="0"/>
              <a:pathLst>
                <a:path w="119260" h="110185">
                  <a:moveTo>
                    <a:pt x="78910" y="11544"/>
                  </a:moveTo>
                  <a:lnTo>
                    <a:pt x="72975" y="5877"/>
                  </a:lnTo>
                  <a:lnTo>
                    <a:pt x="66771" y="2233"/>
                  </a:lnTo>
                  <a:lnTo>
                    <a:pt x="59679" y="329"/>
                  </a:lnTo>
                  <a:lnTo>
                    <a:pt x="51912" y="0"/>
                  </a:lnTo>
                  <a:lnTo>
                    <a:pt x="43914" y="1268"/>
                  </a:lnTo>
                  <a:lnTo>
                    <a:pt x="35977" y="3997"/>
                  </a:lnTo>
                  <a:lnTo>
                    <a:pt x="28376" y="8090"/>
                  </a:lnTo>
                  <a:lnTo>
                    <a:pt x="21431" y="13574"/>
                  </a:lnTo>
                  <a:lnTo>
                    <a:pt x="15252" y="20336"/>
                  </a:lnTo>
                  <a:lnTo>
                    <a:pt x="9935" y="28315"/>
                  </a:lnTo>
                  <a:lnTo>
                    <a:pt x="5655" y="37573"/>
                  </a:lnTo>
                  <a:lnTo>
                    <a:pt x="2412" y="48014"/>
                  </a:lnTo>
                  <a:lnTo>
                    <a:pt x="387" y="59109"/>
                  </a:lnTo>
                  <a:lnTo>
                    <a:pt x="0" y="70016"/>
                  </a:lnTo>
                  <a:lnTo>
                    <a:pt x="1343" y="80264"/>
                  </a:lnTo>
                  <a:lnTo>
                    <a:pt x="4532" y="89431"/>
                  </a:lnTo>
                  <a:lnTo>
                    <a:pt x="9872" y="96984"/>
                  </a:lnTo>
                  <a:lnTo>
                    <a:pt x="17313" y="102795"/>
                  </a:lnTo>
                  <a:lnTo>
                    <a:pt x="26376" y="106901"/>
                  </a:lnTo>
                  <a:lnTo>
                    <a:pt x="36360" y="109306"/>
                  </a:lnTo>
                  <a:lnTo>
                    <a:pt x="46769" y="110184"/>
                  </a:lnTo>
                  <a:lnTo>
                    <a:pt x="57178" y="109658"/>
                  </a:lnTo>
                  <a:lnTo>
                    <a:pt x="67159" y="107719"/>
                  </a:lnTo>
                  <a:lnTo>
                    <a:pt x="76535" y="104488"/>
                  </a:lnTo>
                  <a:lnTo>
                    <a:pt x="85321" y="100033"/>
                  </a:lnTo>
                  <a:lnTo>
                    <a:pt x="93616" y="94293"/>
                  </a:lnTo>
                  <a:lnTo>
                    <a:pt x="101521" y="87354"/>
                  </a:lnTo>
                  <a:lnTo>
                    <a:pt x="108645" y="79253"/>
                  </a:lnTo>
                  <a:lnTo>
                    <a:pt x="114147" y="69913"/>
                  </a:lnTo>
                  <a:lnTo>
                    <a:pt x="117693" y="59416"/>
                  </a:lnTo>
                  <a:lnTo>
                    <a:pt x="119259" y="48284"/>
                  </a:lnTo>
                  <a:lnTo>
                    <a:pt x="118872" y="37351"/>
                  </a:lnTo>
                  <a:lnTo>
                    <a:pt x="116755" y="27091"/>
                  </a:lnTo>
                  <a:lnTo>
                    <a:pt x="113080" y="18085"/>
                  </a:lnTo>
                  <a:lnTo>
                    <a:pt x="107881" y="11173"/>
                  </a:lnTo>
                  <a:lnTo>
                    <a:pt x="101283" y="6641"/>
                  </a:lnTo>
                  <a:lnTo>
                    <a:pt x="93425" y="4120"/>
                  </a:lnTo>
                  <a:lnTo>
                    <a:pt x="83114" y="5003"/>
                  </a:lnTo>
                  <a:lnTo>
                    <a:pt x="68381" y="115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274315" y="227650"/>
              <a:ext cx="158183" cy="321636"/>
            </a:xfrm>
            <a:custGeom>
              <a:avLst/>
              <a:gdLst/>
              <a:ahLst/>
              <a:cxnLst/>
              <a:rect l="0" t="0" r="0" b="0"/>
              <a:pathLst>
                <a:path w="158183" h="321636">
                  <a:moveTo>
                    <a:pt x="73954" y="288246"/>
                  </a:moveTo>
                  <a:lnTo>
                    <a:pt x="76686" y="279445"/>
                  </a:lnTo>
                  <a:lnTo>
                    <a:pt x="77548" y="271098"/>
                  </a:lnTo>
                  <a:lnTo>
                    <a:pt x="76553" y="262408"/>
                  </a:lnTo>
                  <a:lnTo>
                    <a:pt x="73842" y="253633"/>
                  </a:lnTo>
                  <a:lnTo>
                    <a:pt x="69409" y="245435"/>
                  </a:lnTo>
                  <a:lnTo>
                    <a:pt x="63421" y="238163"/>
                  </a:lnTo>
                  <a:lnTo>
                    <a:pt x="56162" y="232318"/>
                  </a:lnTo>
                  <a:lnTo>
                    <a:pt x="47936" y="228683"/>
                  </a:lnTo>
                  <a:lnTo>
                    <a:pt x="39012" y="227477"/>
                  </a:lnTo>
                  <a:lnTo>
                    <a:pt x="29921" y="228772"/>
                  </a:lnTo>
                  <a:lnTo>
                    <a:pt x="21434" y="232749"/>
                  </a:lnTo>
                  <a:lnTo>
                    <a:pt x="13923" y="239233"/>
                  </a:lnTo>
                  <a:lnTo>
                    <a:pt x="7730" y="247635"/>
                  </a:lnTo>
                  <a:lnTo>
                    <a:pt x="3319" y="257166"/>
                  </a:lnTo>
                  <a:lnTo>
                    <a:pt x="766" y="267267"/>
                  </a:lnTo>
                  <a:lnTo>
                    <a:pt x="0" y="277468"/>
                  </a:lnTo>
                  <a:lnTo>
                    <a:pt x="990" y="287309"/>
                  </a:lnTo>
                  <a:lnTo>
                    <a:pt x="3550" y="296581"/>
                  </a:lnTo>
                  <a:lnTo>
                    <a:pt x="7707" y="304958"/>
                  </a:lnTo>
                  <a:lnTo>
                    <a:pt x="13769" y="311914"/>
                  </a:lnTo>
                  <a:lnTo>
                    <a:pt x="21726" y="317284"/>
                  </a:lnTo>
                  <a:lnTo>
                    <a:pt x="30983" y="320739"/>
                  </a:lnTo>
                  <a:lnTo>
                    <a:pt x="40572" y="321635"/>
                  </a:lnTo>
                  <a:lnTo>
                    <a:pt x="49902" y="319865"/>
                  </a:lnTo>
                  <a:lnTo>
                    <a:pt x="58603" y="315762"/>
                  </a:lnTo>
                  <a:lnTo>
                    <a:pt x="66368" y="309811"/>
                  </a:lnTo>
                  <a:lnTo>
                    <a:pt x="73141" y="302476"/>
                  </a:lnTo>
                  <a:lnTo>
                    <a:pt x="79045" y="293979"/>
                  </a:lnTo>
                  <a:lnTo>
                    <a:pt x="84260" y="284307"/>
                  </a:lnTo>
                  <a:lnTo>
                    <a:pt x="88961" y="273546"/>
                  </a:lnTo>
                  <a:lnTo>
                    <a:pt x="93292" y="261881"/>
                  </a:lnTo>
                  <a:lnTo>
                    <a:pt x="97361" y="249520"/>
                  </a:lnTo>
                  <a:lnTo>
                    <a:pt x="101246" y="236646"/>
                  </a:lnTo>
                  <a:lnTo>
                    <a:pt x="104840" y="223408"/>
                  </a:lnTo>
                  <a:lnTo>
                    <a:pt x="107874" y="209915"/>
                  </a:lnTo>
                  <a:lnTo>
                    <a:pt x="110246" y="196241"/>
                  </a:lnTo>
                  <a:lnTo>
                    <a:pt x="112007" y="182278"/>
                  </a:lnTo>
                  <a:lnTo>
                    <a:pt x="113272" y="167759"/>
                  </a:lnTo>
                  <a:lnTo>
                    <a:pt x="114160" y="152585"/>
                  </a:lnTo>
                  <a:lnTo>
                    <a:pt x="114775" y="136969"/>
                  </a:lnTo>
                  <a:lnTo>
                    <a:pt x="115196" y="121333"/>
                  </a:lnTo>
                  <a:lnTo>
                    <a:pt x="115476" y="105926"/>
                  </a:lnTo>
                  <a:lnTo>
                    <a:pt x="115497" y="90817"/>
                  </a:lnTo>
                  <a:lnTo>
                    <a:pt x="114979" y="75986"/>
                  </a:lnTo>
                  <a:lnTo>
                    <a:pt x="113812" y="61385"/>
                  </a:lnTo>
                  <a:lnTo>
                    <a:pt x="112045" y="47121"/>
                  </a:lnTo>
                  <a:lnTo>
                    <a:pt x="109788" y="33456"/>
                  </a:lnTo>
                  <a:lnTo>
                    <a:pt x="107133" y="20514"/>
                  </a:lnTo>
                  <a:lnTo>
                    <a:pt x="103306" y="9319"/>
                  </a:lnTo>
                  <a:lnTo>
                    <a:pt x="97841" y="2074"/>
                  </a:lnTo>
                  <a:lnTo>
                    <a:pt x="92168" y="0"/>
                  </a:lnTo>
                  <a:lnTo>
                    <a:pt x="87259" y="2887"/>
                  </a:lnTo>
                  <a:lnTo>
                    <a:pt x="83405" y="9871"/>
                  </a:lnTo>
                  <a:lnTo>
                    <a:pt x="80542" y="19985"/>
                  </a:lnTo>
                  <a:lnTo>
                    <a:pt x="78487" y="32384"/>
                  </a:lnTo>
                  <a:lnTo>
                    <a:pt x="77046" y="46399"/>
                  </a:lnTo>
                  <a:lnTo>
                    <a:pt x="76050" y="61375"/>
                  </a:lnTo>
                  <a:lnTo>
                    <a:pt x="75367" y="76652"/>
                  </a:lnTo>
                  <a:lnTo>
                    <a:pt x="74909" y="91858"/>
                  </a:lnTo>
                  <a:lnTo>
                    <a:pt x="74769" y="107019"/>
                  </a:lnTo>
                  <a:lnTo>
                    <a:pt x="75207" y="122426"/>
                  </a:lnTo>
                  <a:lnTo>
                    <a:pt x="76319" y="138232"/>
                  </a:lnTo>
                  <a:lnTo>
                    <a:pt x="78049" y="154121"/>
                  </a:lnTo>
                  <a:lnTo>
                    <a:pt x="80283" y="169416"/>
                  </a:lnTo>
                  <a:lnTo>
                    <a:pt x="82901" y="183786"/>
                  </a:lnTo>
                  <a:lnTo>
                    <a:pt x="85964" y="197384"/>
                  </a:lnTo>
                  <a:lnTo>
                    <a:pt x="89698" y="210664"/>
                  </a:lnTo>
                  <a:lnTo>
                    <a:pt x="94172" y="223923"/>
                  </a:lnTo>
                  <a:lnTo>
                    <a:pt x="99313" y="236965"/>
                  </a:lnTo>
                  <a:lnTo>
                    <a:pt x="104987" y="249202"/>
                  </a:lnTo>
                  <a:lnTo>
                    <a:pt x="111065" y="260359"/>
                  </a:lnTo>
                  <a:lnTo>
                    <a:pt x="117515" y="270369"/>
                  </a:lnTo>
                  <a:lnTo>
                    <a:pt x="125252" y="280303"/>
                  </a:lnTo>
                  <a:lnTo>
                    <a:pt x="137188" y="292148"/>
                  </a:lnTo>
                  <a:lnTo>
                    <a:pt x="158182" y="3093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776798" y="241645"/>
              <a:ext cx="213710" cy="351167"/>
            </a:xfrm>
            <a:custGeom>
              <a:avLst/>
              <a:gdLst/>
              <a:ahLst/>
              <a:cxnLst/>
              <a:rect l="0" t="0" r="0" b="0"/>
              <a:pathLst>
                <a:path w="213710" h="351167">
                  <a:moveTo>
                    <a:pt x="45254" y="510"/>
                  </a:moveTo>
                  <a:lnTo>
                    <a:pt x="42320" y="9311"/>
                  </a:lnTo>
                  <a:lnTo>
                    <a:pt x="39537" y="17658"/>
                  </a:lnTo>
                  <a:lnTo>
                    <a:pt x="36638" y="26361"/>
                  </a:lnTo>
                  <a:lnTo>
                    <a:pt x="33597" y="35655"/>
                  </a:lnTo>
                  <a:lnTo>
                    <a:pt x="30433" y="45798"/>
                  </a:lnTo>
                  <a:lnTo>
                    <a:pt x="27168" y="56839"/>
                  </a:lnTo>
                  <a:lnTo>
                    <a:pt x="23831" y="68506"/>
                  </a:lnTo>
                  <a:lnTo>
                    <a:pt x="20440" y="80328"/>
                  </a:lnTo>
                  <a:lnTo>
                    <a:pt x="17005" y="91948"/>
                  </a:lnTo>
                  <a:lnTo>
                    <a:pt x="13367" y="100849"/>
                  </a:lnTo>
                  <a:lnTo>
                    <a:pt x="10038" y="103895"/>
                  </a:lnTo>
                  <a:lnTo>
                    <a:pt x="8169" y="101959"/>
                  </a:lnTo>
                  <a:lnTo>
                    <a:pt x="7823" y="96735"/>
                  </a:lnTo>
                  <a:lnTo>
                    <a:pt x="8497" y="89322"/>
                  </a:lnTo>
                  <a:lnTo>
                    <a:pt x="9545" y="80203"/>
                  </a:lnTo>
                  <a:lnTo>
                    <a:pt x="10585" y="69734"/>
                  </a:lnTo>
                  <a:lnTo>
                    <a:pt x="11790" y="58561"/>
                  </a:lnTo>
                  <a:lnTo>
                    <a:pt x="13746" y="47573"/>
                  </a:lnTo>
                  <a:lnTo>
                    <a:pt x="16740" y="37251"/>
                  </a:lnTo>
                  <a:lnTo>
                    <a:pt x="20907" y="27858"/>
                  </a:lnTo>
                  <a:lnTo>
                    <a:pt x="26387" y="19618"/>
                  </a:lnTo>
                  <a:lnTo>
                    <a:pt x="33117" y="12530"/>
                  </a:lnTo>
                  <a:lnTo>
                    <a:pt x="40891" y="6752"/>
                  </a:lnTo>
                  <a:lnTo>
                    <a:pt x="49472" y="2685"/>
                  </a:lnTo>
                  <a:lnTo>
                    <a:pt x="58643" y="400"/>
                  </a:lnTo>
                  <a:lnTo>
                    <a:pt x="68071" y="0"/>
                  </a:lnTo>
                  <a:lnTo>
                    <a:pt x="77318" y="1775"/>
                  </a:lnTo>
                  <a:lnTo>
                    <a:pt x="86160" y="5678"/>
                  </a:lnTo>
                  <a:lnTo>
                    <a:pt x="94401" y="11553"/>
                  </a:lnTo>
                  <a:lnTo>
                    <a:pt x="101791" y="19307"/>
                  </a:lnTo>
                  <a:lnTo>
                    <a:pt x="108285" y="28707"/>
                  </a:lnTo>
                  <a:lnTo>
                    <a:pt x="114155" y="39422"/>
                  </a:lnTo>
                  <a:lnTo>
                    <a:pt x="119872" y="51130"/>
                  </a:lnTo>
                  <a:lnTo>
                    <a:pt x="125716" y="63563"/>
                  </a:lnTo>
                  <a:lnTo>
                    <a:pt x="131456" y="76672"/>
                  </a:lnTo>
                  <a:lnTo>
                    <a:pt x="136479" y="90610"/>
                  </a:lnTo>
                  <a:lnTo>
                    <a:pt x="140491" y="105391"/>
                  </a:lnTo>
                  <a:lnTo>
                    <a:pt x="143675" y="120741"/>
                  </a:lnTo>
                  <a:lnTo>
                    <a:pt x="146502" y="136199"/>
                  </a:lnTo>
                  <a:lnTo>
                    <a:pt x="149285" y="151486"/>
                  </a:lnTo>
                  <a:lnTo>
                    <a:pt x="151832" y="166515"/>
                  </a:lnTo>
                  <a:lnTo>
                    <a:pt x="153563" y="181292"/>
                  </a:lnTo>
                  <a:lnTo>
                    <a:pt x="154211" y="195858"/>
                  </a:lnTo>
                  <a:lnTo>
                    <a:pt x="153816" y="210097"/>
                  </a:lnTo>
                  <a:lnTo>
                    <a:pt x="152554" y="223746"/>
                  </a:lnTo>
                  <a:lnTo>
                    <a:pt x="150624" y="236708"/>
                  </a:lnTo>
                  <a:lnTo>
                    <a:pt x="148041" y="249041"/>
                  </a:lnTo>
                  <a:lnTo>
                    <a:pt x="144636" y="260864"/>
                  </a:lnTo>
                  <a:lnTo>
                    <a:pt x="140386" y="272297"/>
                  </a:lnTo>
                  <a:lnTo>
                    <a:pt x="135397" y="283281"/>
                  </a:lnTo>
                  <a:lnTo>
                    <a:pt x="129825" y="293590"/>
                  </a:lnTo>
                  <a:lnTo>
                    <a:pt x="123817" y="303158"/>
                  </a:lnTo>
                  <a:lnTo>
                    <a:pt x="117494" y="312058"/>
                  </a:lnTo>
                  <a:lnTo>
                    <a:pt x="110951" y="320423"/>
                  </a:lnTo>
                  <a:lnTo>
                    <a:pt x="104245" y="328375"/>
                  </a:lnTo>
                  <a:lnTo>
                    <a:pt x="97098" y="335700"/>
                  </a:lnTo>
                  <a:lnTo>
                    <a:pt x="88929" y="341867"/>
                  </a:lnTo>
                  <a:lnTo>
                    <a:pt x="79511" y="346673"/>
                  </a:lnTo>
                  <a:lnTo>
                    <a:pt x="69252" y="349899"/>
                  </a:lnTo>
                  <a:lnTo>
                    <a:pt x="58981" y="351166"/>
                  </a:lnTo>
                  <a:lnTo>
                    <a:pt x="49186" y="350459"/>
                  </a:lnTo>
                  <a:lnTo>
                    <a:pt x="40001" y="348052"/>
                  </a:lnTo>
                  <a:lnTo>
                    <a:pt x="31379" y="344310"/>
                  </a:lnTo>
                  <a:lnTo>
                    <a:pt x="23222" y="339567"/>
                  </a:lnTo>
                  <a:lnTo>
                    <a:pt x="15744" y="333776"/>
                  </a:lnTo>
                  <a:lnTo>
                    <a:pt x="9467" y="326534"/>
                  </a:lnTo>
                  <a:lnTo>
                    <a:pt x="4584" y="317740"/>
                  </a:lnTo>
                  <a:lnTo>
                    <a:pt x="1304" y="307734"/>
                  </a:lnTo>
                  <a:lnTo>
                    <a:pt x="0" y="297101"/>
                  </a:lnTo>
                  <a:lnTo>
                    <a:pt x="687" y="286254"/>
                  </a:lnTo>
                  <a:lnTo>
                    <a:pt x="3250" y="275717"/>
                  </a:lnTo>
                  <a:lnTo>
                    <a:pt x="7629" y="266182"/>
                  </a:lnTo>
                  <a:lnTo>
                    <a:pt x="13608" y="257933"/>
                  </a:lnTo>
                  <a:lnTo>
                    <a:pt x="20874" y="251227"/>
                  </a:lnTo>
                  <a:lnTo>
                    <a:pt x="29113" y="246463"/>
                  </a:lnTo>
                  <a:lnTo>
                    <a:pt x="38058" y="243671"/>
                  </a:lnTo>
                  <a:lnTo>
                    <a:pt x="47503" y="242743"/>
                  </a:lnTo>
                  <a:lnTo>
                    <a:pt x="57296" y="243624"/>
                  </a:lnTo>
                  <a:lnTo>
                    <a:pt x="67321" y="246101"/>
                  </a:lnTo>
                  <a:lnTo>
                    <a:pt x="77342" y="249862"/>
                  </a:lnTo>
                  <a:lnTo>
                    <a:pt x="86997" y="254595"/>
                  </a:lnTo>
                  <a:lnTo>
                    <a:pt x="96126" y="260032"/>
                  </a:lnTo>
                  <a:lnTo>
                    <a:pt x="104901" y="265969"/>
                  </a:lnTo>
                  <a:lnTo>
                    <a:pt x="113713" y="272252"/>
                  </a:lnTo>
                  <a:lnTo>
                    <a:pt x="122790" y="278774"/>
                  </a:lnTo>
                  <a:lnTo>
                    <a:pt x="132022" y="285459"/>
                  </a:lnTo>
                  <a:lnTo>
                    <a:pt x="141074" y="292253"/>
                  </a:lnTo>
                  <a:lnTo>
                    <a:pt x="149763" y="299112"/>
                  </a:lnTo>
                  <a:lnTo>
                    <a:pt x="158339" y="305709"/>
                  </a:lnTo>
                  <a:lnTo>
                    <a:pt x="168560" y="312080"/>
                  </a:lnTo>
                  <a:lnTo>
                    <a:pt x="184676" y="318785"/>
                  </a:lnTo>
                  <a:lnTo>
                    <a:pt x="213709" y="3268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274362" y="610652"/>
              <a:ext cx="1716146" cy="62088"/>
            </a:xfrm>
            <a:custGeom>
              <a:avLst/>
              <a:gdLst/>
              <a:ahLst/>
              <a:cxnLst/>
              <a:rect l="0" t="0" r="0" b="0"/>
              <a:pathLst>
                <a:path w="1716146" h="62088">
                  <a:moveTo>
                    <a:pt x="1716145" y="0"/>
                  </a:moveTo>
                  <a:lnTo>
                    <a:pt x="1710211" y="8735"/>
                  </a:lnTo>
                  <a:lnTo>
                    <a:pt x="1704006" y="16441"/>
                  </a:lnTo>
                  <a:lnTo>
                    <a:pt x="1696910" y="23843"/>
                  </a:lnTo>
                  <a:lnTo>
                    <a:pt x="1688970" y="31104"/>
                  </a:lnTo>
                  <a:lnTo>
                    <a:pt x="1680324" y="38283"/>
                  </a:lnTo>
                  <a:lnTo>
                    <a:pt x="1671130" y="45395"/>
                  </a:lnTo>
                  <a:lnTo>
                    <a:pt x="1661530" y="51967"/>
                  </a:lnTo>
                  <a:lnTo>
                    <a:pt x="1651640" y="57089"/>
                  </a:lnTo>
                  <a:lnTo>
                    <a:pt x="1641547" y="60380"/>
                  </a:lnTo>
                  <a:lnTo>
                    <a:pt x="1631313" y="61944"/>
                  </a:lnTo>
                  <a:lnTo>
                    <a:pt x="1620984" y="62087"/>
                  </a:lnTo>
                  <a:lnTo>
                    <a:pt x="1610590" y="61148"/>
                  </a:lnTo>
                  <a:lnTo>
                    <a:pt x="1600151" y="59418"/>
                  </a:lnTo>
                  <a:lnTo>
                    <a:pt x="1589683" y="57128"/>
                  </a:lnTo>
                  <a:lnTo>
                    <a:pt x="1579185" y="54447"/>
                  </a:lnTo>
                  <a:lnTo>
                    <a:pt x="1568337" y="51499"/>
                  </a:lnTo>
                  <a:lnTo>
                    <a:pt x="1556530" y="48367"/>
                  </a:lnTo>
                  <a:lnTo>
                    <a:pt x="1543512" y="45120"/>
                  </a:lnTo>
                  <a:lnTo>
                    <a:pt x="1529513" y="42126"/>
                  </a:lnTo>
                  <a:lnTo>
                    <a:pt x="1515046" y="40027"/>
                  </a:lnTo>
                  <a:lnTo>
                    <a:pt x="1500467" y="39100"/>
                  </a:lnTo>
                  <a:lnTo>
                    <a:pt x="1486102" y="39293"/>
                  </a:lnTo>
                  <a:lnTo>
                    <a:pt x="1472311" y="40410"/>
                  </a:lnTo>
                  <a:lnTo>
                    <a:pt x="1459220" y="42235"/>
                  </a:lnTo>
                  <a:lnTo>
                    <a:pt x="1446616" y="44578"/>
                  </a:lnTo>
                  <a:lnTo>
                    <a:pt x="1434073" y="47287"/>
                  </a:lnTo>
                  <a:lnTo>
                    <a:pt x="1421331" y="50248"/>
                  </a:lnTo>
                  <a:lnTo>
                    <a:pt x="1408313" y="53217"/>
                  </a:lnTo>
                  <a:lnTo>
                    <a:pt x="1395034" y="55830"/>
                  </a:lnTo>
                  <a:lnTo>
                    <a:pt x="1381541" y="57911"/>
                  </a:lnTo>
                  <a:lnTo>
                    <a:pt x="1367884" y="59137"/>
                  </a:lnTo>
                  <a:lnTo>
                    <a:pt x="1354111" y="58979"/>
                  </a:lnTo>
                  <a:lnTo>
                    <a:pt x="1340258" y="57280"/>
                  </a:lnTo>
                  <a:lnTo>
                    <a:pt x="1326516" y="54360"/>
                  </a:lnTo>
                  <a:lnTo>
                    <a:pt x="1313209" y="50798"/>
                  </a:lnTo>
                  <a:lnTo>
                    <a:pt x="1300480" y="46995"/>
                  </a:lnTo>
                  <a:lnTo>
                    <a:pt x="1288306" y="42987"/>
                  </a:lnTo>
                  <a:lnTo>
                    <a:pt x="1276590" y="38546"/>
                  </a:lnTo>
                  <a:lnTo>
                    <a:pt x="1265215" y="33569"/>
                  </a:lnTo>
                  <a:lnTo>
                    <a:pt x="1253761" y="28415"/>
                  </a:lnTo>
                  <a:lnTo>
                    <a:pt x="1241538" y="23787"/>
                  </a:lnTo>
                  <a:lnTo>
                    <a:pt x="1228237" y="20045"/>
                  </a:lnTo>
                  <a:lnTo>
                    <a:pt x="1214048" y="17211"/>
                  </a:lnTo>
                  <a:lnTo>
                    <a:pt x="1199452" y="15151"/>
                  </a:lnTo>
                  <a:lnTo>
                    <a:pt x="1184786" y="13698"/>
                  </a:lnTo>
                  <a:lnTo>
                    <a:pt x="1170364" y="12856"/>
                  </a:lnTo>
                  <a:lnTo>
                    <a:pt x="1156534" y="12808"/>
                  </a:lnTo>
                  <a:lnTo>
                    <a:pt x="1143422" y="13587"/>
                  </a:lnTo>
                  <a:lnTo>
                    <a:pt x="1130974" y="15091"/>
                  </a:lnTo>
                  <a:lnTo>
                    <a:pt x="1119067" y="17171"/>
                  </a:lnTo>
                  <a:lnTo>
                    <a:pt x="1107571" y="19681"/>
                  </a:lnTo>
                  <a:lnTo>
                    <a:pt x="1096373" y="22501"/>
                  </a:lnTo>
                  <a:lnTo>
                    <a:pt x="1085387" y="25540"/>
                  </a:lnTo>
                  <a:lnTo>
                    <a:pt x="1074542" y="28726"/>
                  </a:lnTo>
                  <a:lnTo>
                    <a:pt x="1063630" y="31847"/>
                  </a:lnTo>
                  <a:lnTo>
                    <a:pt x="1052312" y="34564"/>
                  </a:lnTo>
                  <a:lnTo>
                    <a:pt x="1040435" y="36722"/>
                  </a:lnTo>
                  <a:lnTo>
                    <a:pt x="1028017" y="38341"/>
                  </a:lnTo>
                  <a:lnTo>
                    <a:pt x="1015150" y="39511"/>
                  </a:lnTo>
                  <a:lnTo>
                    <a:pt x="1001932" y="40330"/>
                  </a:lnTo>
                  <a:lnTo>
                    <a:pt x="988294" y="40729"/>
                  </a:lnTo>
                  <a:lnTo>
                    <a:pt x="973999" y="40473"/>
                  </a:lnTo>
                  <a:lnTo>
                    <a:pt x="958984" y="39482"/>
                  </a:lnTo>
                  <a:lnTo>
                    <a:pt x="943647" y="37664"/>
                  </a:lnTo>
                  <a:lnTo>
                    <a:pt x="928730" y="34841"/>
                  </a:lnTo>
                  <a:lnTo>
                    <a:pt x="914620" y="31022"/>
                  </a:lnTo>
                  <a:lnTo>
                    <a:pt x="901197" y="26679"/>
                  </a:lnTo>
                  <a:lnTo>
                    <a:pt x="888036" y="22611"/>
                  </a:lnTo>
                  <a:lnTo>
                    <a:pt x="874847" y="19252"/>
                  </a:lnTo>
                  <a:lnTo>
                    <a:pt x="861514" y="16678"/>
                  </a:lnTo>
                  <a:lnTo>
                    <a:pt x="848015" y="14793"/>
                  </a:lnTo>
                  <a:lnTo>
                    <a:pt x="834371" y="13453"/>
                  </a:lnTo>
                  <a:lnTo>
                    <a:pt x="820613" y="12519"/>
                  </a:lnTo>
                  <a:lnTo>
                    <a:pt x="806770" y="11875"/>
                  </a:lnTo>
                  <a:lnTo>
                    <a:pt x="792871" y="11441"/>
                  </a:lnTo>
                  <a:lnTo>
                    <a:pt x="779097" y="11316"/>
                  </a:lnTo>
                  <a:lnTo>
                    <a:pt x="765770" y="11763"/>
                  </a:lnTo>
                  <a:lnTo>
                    <a:pt x="753022" y="12886"/>
                  </a:lnTo>
                  <a:lnTo>
                    <a:pt x="740665" y="14794"/>
                  </a:lnTo>
                  <a:lnTo>
                    <a:pt x="728294" y="17678"/>
                  </a:lnTo>
                  <a:lnTo>
                    <a:pt x="715667" y="21537"/>
                  </a:lnTo>
                  <a:lnTo>
                    <a:pt x="702558" y="25908"/>
                  </a:lnTo>
                  <a:lnTo>
                    <a:pt x="688685" y="29995"/>
                  </a:lnTo>
                  <a:lnTo>
                    <a:pt x="673976" y="33366"/>
                  </a:lnTo>
                  <a:lnTo>
                    <a:pt x="658520" y="35949"/>
                  </a:lnTo>
                  <a:lnTo>
                    <a:pt x="642467" y="37839"/>
                  </a:lnTo>
                  <a:lnTo>
                    <a:pt x="625973" y="39173"/>
                  </a:lnTo>
                  <a:lnTo>
                    <a:pt x="609493" y="39765"/>
                  </a:lnTo>
                  <a:lnTo>
                    <a:pt x="593736" y="39113"/>
                  </a:lnTo>
                  <a:lnTo>
                    <a:pt x="579020" y="37052"/>
                  </a:lnTo>
                  <a:lnTo>
                    <a:pt x="565004" y="33872"/>
                  </a:lnTo>
                  <a:lnTo>
                    <a:pt x="550906" y="30128"/>
                  </a:lnTo>
                  <a:lnTo>
                    <a:pt x="536270" y="26205"/>
                  </a:lnTo>
                  <a:lnTo>
                    <a:pt x="521150" y="22285"/>
                  </a:lnTo>
                  <a:lnTo>
                    <a:pt x="505912" y="18433"/>
                  </a:lnTo>
                  <a:lnTo>
                    <a:pt x="490805" y="14666"/>
                  </a:lnTo>
                  <a:lnTo>
                    <a:pt x="475913" y="11138"/>
                  </a:lnTo>
                  <a:lnTo>
                    <a:pt x="461235" y="8141"/>
                  </a:lnTo>
                  <a:lnTo>
                    <a:pt x="446734" y="5795"/>
                  </a:lnTo>
                  <a:lnTo>
                    <a:pt x="432371" y="4218"/>
                  </a:lnTo>
                  <a:lnTo>
                    <a:pt x="418107" y="3609"/>
                  </a:lnTo>
                  <a:lnTo>
                    <a:pt x="403919" y="3979"/>
                  </a:lnTo>
                  <a:lnTo>
                    <a:pt x="389948" y="5193"/>
                  </a:lnTo>
                  <a:lnTo>
                    <a:pt x="376488" y="7071"/>
                  </a:lnTo>
                  <a:lnTo>
                    <a:pt x="363655" y="9442"/>
                  </a:lnTo>
                  <a:lnTo>
                    <a:pt x="351410" y="12168"/>
                  </a:lnTo>
                  <a:lnTo>
                    <a:pt x="339647" y="15143"/>
                  </a:lnTo>
                  <a:lnTo>
                    <a:pt x="328246" y="18290"/>
                  </a:lnTo>
                  <a:lnTo>
                    <a:pt x="316945" y="21555"/>
                  </a:lnTo>
                  <a:lnTo>
                    <a:pt x="305356" y="24900"/>
                  </a:lnTo>
                  <a:lnTo>
                    <a:pt x="293294" y="28290"/>
                  </a:lnTo>
                  <a:lnTo>
                    <a:pt x="280751" y="31380"/>
                  </a:lnTo>
                  <a:lnTo>
                    <a:pt x="267799" y="33543"/>
                  </a:lnTo>
                  <a:lnTo>
                    <a:pt x="254533" y="34513"/>
                  </a:lnTo>
                  <a:lnTo>
                    <a:pt x="241202" y="34350"/>
                  </a:lnTo>
                  <a:lnTo>
                    <a:pt x="228179" y="33251"/>
                  </a:lnTo>
                  <a:lnTo>
                    <a:pt x="215643" y="31439"/>
                  </a:lnTo>
                  <a:lnTo>
                    <a:pt x="203600" y="29105"/>
                  </a:lnTo>
                  <a:lnTo>
                    <a:pt x="191973" y="26401"/>
                  </a:lnTo>
                  <a:lnTo>
                    <a:pt x="180663" y="23444"/>
                  </a:lnTo>
                  <a:lnTo>
                    <a:pt x="169422" y="20478"/>
                  </a:lnTo>
                  <a:lnTo>
                    <a:pt x="157875" y="17867"/>
                  </a:lnTo>
                  <a:lnTo>
                    <a:pt x="145845" y="15783"/>
                  </a:lnTo>
                  <a:lnTo>
                    <a:pt x="133493" y="14384"/>
                  </a:lnTo>
                  <a:lnTo>
                    <a:pt x="121201" y="13895"/>
                  </a:lnTo>
                  <a:lnTo>
                    <a:pt x="109192" y="14345"/>
                  </a:lnTo>
                  <a:lnTo>
                    <a:pt x="97519" y="15613"/>
                  </a:lnTo>
                  <a:lnTo>
                    <a:pt x="86148" y="17527"/>
                  </a:lnTo>
                  <a:lnTo>
                    <a:pt x="75018" y="19922"/>
                  </a:lnTo>
                  <a:lnTo>
                    <a:pt x="64069" y="22664"/>
                  </a:lnTo>
                  <a:lnTo>
                    <a:pt x="53251" y="25650"/>
                  </a:lnTo>
                  <a:lnTo>
                    <a:pt x="42538" y="28800"/>
                  </a:lnTo>
                  <a:lnTo>
                    <a:pt x="32356" y="31908"/>
                  </a:lnTo>
                  <a:lnTo>
                    <a:pt x="22577" y="34946"/>
                  </a:lnTo>
                  <a:lnTo>
                    <a:pt x="12337" y="3817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736994" y="1231834"/>
            <a:ext cx="526426" cy="810695"/>
            <a:chOff x="736994" y="1231834"/>
            <a:chExt cx="526426" cy="810695"/>
          </a:xfrm>
        </p:grpSpPr>
        <p:sp>
          <p:nvSpPr>
            <p:cNvPr id="12" name="Freeform 11"/>
            <p:cNvSpPr/>
            <p:nvPr/>
          </p:nvSpPr>
          <p:spPr>
            <a:xfrm>
              <a:off x="863336" y="1231834"/>
              <a:ext cx="52644" cy="357970"/>
            </a:xfrm>
            <a:custGeom>
              <a:avLst/>
              <a:gdLst/>
              <a:ahLst/>
              <a:cxnLst/>
              <a:rect l="0" t="0" r="0" b="0"/>
              <a:pathLst>
                <a:path w="52644" h="357970">
                  <a:moveTo>
                    <a:pt x="52643" y="0"/>
                  </a:moveTo>
                  <a:lnTo>
                    <a:pt x="49709" y="8868"/>
                  </a:lnTo>
                  <a:lnTo>
                    <a:pt x="46927" y="17855"/>
                  </a:lnTo>
                  <a:lnTo>
                    <a:pt x="44032" y="27859"/>
                  </a:lnTo>
                  <a:lnTo>
                    <a:pt x="41164" y="39186"/>
                  </a:lnTo>
                  <a:lnTo>
                    <a:pt x="38648" y="52294"/>
                  </a:lnTo>
                  <a:lnTo>
                    <a:pt x="36637" y="67254"/>
                  </a:lnTo>
                  <a:lnTo>
                    <a:pt x="35124" y="83670"/>
                  </a:lnTo>
                  <a:lnTo>
                    <a:pt x="34030" y="100896"/>
                  </a:lnTo>
                  <a:lnTo>
                    <a:pt x="33257" y="118476"/>
                  </a:lnTo>
                  <a:lnTo>
                    <a:pt x="32720" y="136176"/>
                  </a:lnTo>
                  <a:lnTo>
                    <a:pt x="32352" y="153890"/>
                  </a:lnTo>
                  <a:lnTo>
                    <a:pt x="32097" y="171577"/>
                  </a:lnTo>
                  <a:lnTo>
                    <a:pt x="31755" y="189064"/>
                  </a:lnTo>
                  <a:lnTo>
                    <a:pt x="30992" y="206046"/>
                  </a:lnTo>
                  <a:lnTo>
                    <a:pt x="29662" y="222404"/>
                  </a:lnTo>
                  <a:lnTo>
                    <a:pt x="27785" y="238340"/>
                  </a:lnTo>
                  <a:lnTo>
                    <a:pt x="25454" y="254268"/>
                  </a:lnTo>
                  <a:lnTo>
                    <a:pt x="22775" y="270418"/>
                  </a:lnTo>
                  <a:lnTo>
                    <a:pt x="19801" y="286484"/>
                  </a:lnTo>
                  <a:lnTo>
                    <a:pt x="16133" y="303494"/>
                  </a:lnTo>
                  <a:lnTo>
                    <a:pt x="10332" y="325182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025862" y="1252891"/>
              <a:ext cx="155497" cy="315259"/>
            </a:xfrm>
            <a:custGeom>
              <a:avLst/>
              <a:gdLst/>
              <a:ahLst/>
              <a:cxnLst/>
              <a:rect l="0" t="0" r="0" b="0"/>
              <a:pathLst>
                <a:path w="155497" h="315259">
                  <a:moveTo>
                    <a:pt x="111215" y="0"/>
                  </a:moveTo>
                  <a:lnTo>
                    <a:pt x="102481" y="8801"/>
                  </a:lnTo>
                  <a:lnTo>
                    <a:pt x="94774" y="17148"/>
                  </a:lnTo>
                  <a:lnTo>
                    <a:pt x="87372" y="25851"/>
                  </a:lnTo>
                  <a:lnTo>
                    <a:pt x="80111" y="35145"/>
                  </a:lnTo>
                  <a:lnTo>
                    <a:pt x="72933" y="45288"/>
                  </a:lnTo>
                  <a:lnTo>
                    <a:pt x="65807" y="56333"/>
                  </a:lnTo>
                  <a:lnTo>
                    <a:pt x="58717" y="68173"/>
                  </a:lnTo>
                  <a:lnTo>
                    <a:pt x="51650" y="80643"/>
                  </a:lnTo>
                  <a:lnTo>
                    <a:pt x="44604" y="93586"/>
                  </a:lnTo>
                  <a:lnTo>
                    <a:pt x="37736" y="106868"/>
                  </a:lnTo>
                  <a:lnTo>
                    <a:pt x="31351" y="120390"/>
                  </a:lnTo>
                  <a:lnTo>
                    <a:pt x="25576" y="134078"/>
                  </a:lnTo>
                  <a:lnTo>
                    <a:pt x="20376" y="147880"/>
                  </a:lnTo>
                  <a:lnTo>
                    <a:pt x="15649" y="161759"/>
                  </a:lnTo>
                  <a:lnTo>
                    <a:pt x="11288" y="175695"/>
                  </a:lnTo>
                  <a:lnTo>
                    <a:pt x="7358" y="189834"/>
                  </a:lnTo>
                  <a:lnTo>
                    <a:pt x="4091" y="204473"/>
                  </a:lnTo>
                  <a:lnTo>
                    <a:pt x="1567" y="219723"/>
                  </a:lnTo>
                  <a:lnTo>
                    <a:pt x="42" y="235219"/>
                  </a:lnTo>
                  <a:lnTo>
                    <a:pt x="0" y="250243"/>
                  </a:lnTo>
                  <a:lnTo>
                    <a:pt x="1573" y="264412"/>
                  </a:lnTo>
                  <a:lnTo>
                    <a:pt x="4749" y="277365"/>
                  </a:lnTo>
                  <a:lnTo>
                    <a:pt x="9547" y="288614"/>
                  </a:lnTo>
                  <a:lnTo>
                    <a:pt x="15817" y="298055"/>
                  </a:lnTo>
                  <a:lnTo>
                    <a:pt x="23448" y="305581"/>
                  </a:lnTo>
                  <a:lnTo>
                    <a:pt x="32465" y="310903"/>
                  </a:lnTo>
                  <a:lnTo>
                    <a:pt x="42751" y="314074"/>
                  </a:lnTo>
                  <a:lnTo>
                    <a:pt x="54080" y="315258"/>
                  </a:lnTo>
                  <a:lnTo>
                    <a:pt x="66208" y="314549"/>
                  </a:lnTo>
                  <a:lnTo>
                    <a:pt x="78907" y="312182"/>
                  </a:lnTo>
                  <a:lnTo>
                    <a:pt x="91518" y="308325"/>
                  </a:lnTo>
                  <a:lnTo>
                    <a:pt x="102993" y="302996"/>
                  </a:lnTo>
                  <a:lnTo>
                    <a:pt x="112857" y="296344"/>
                  </a:lnTo>
                  <a:lnTo>
                    <a:pt x="121309" y="288778"/>
                  </a:lnTo>
                  <a:lnTo>
                    <a:pt x="128916" y="280861"/>
                  </a:lnTo>
                  <a:lnTo>
                    <a:pt x="136103" y="272938"/>
                  </a:lnTo>
                  <a:lnTo>
                    <a:pt x="142781" y="264822"/>
                  </a:lnTo>
                  <a:lnTo>
                    <a:pt x="148449" y="255928"/>
                  </a:lnTo>
                  <a:lnTo>
                    <a:pt x="152878" y="245992"/>
                  </a:lnTo>
                  <a:lnTo>
                    <a:pt x="155496" y="235538"/>
                  </a:lnTo>
                  <a:lnTo>
                    <a:pt x="155284" y="225660"/>
                  </a:lnTo>
                  <a:lnTo>
                    <a:pt x="151948" y="216958"/>
                  </a:lnTo>
                  <a:lnTo>
                    <a:pt x="145977" y="209998"/>
                  </a:lnTo>
                  <a:lnTo>
                    <a:pt x="138232" y="205537"/>
                  </a:lnTo>
                  <a:lnTo>
                    <a:pt x="129405" y="203732"/>
                  </a:lnTo>
                  <a:lnTo>
                    <a:pt x="120095" y="204268"/>
                  </a:lnTo>
                  <a:lnTo>
                    <a:pt x="110867" y="206663"/>
                  </a:lnTo>
                  <a:lnTo>
                    <a:pt x="102005" y="210451"/>
                  </a:lnTo>
                  <a:lnTo>
                    <a:pt x="93566" y="215241"/>
                  </a:lnTo>
                  <a:lnTo>
                    <a:pt x="85505" y="220738"/>
                  </a:lnTo>
                  <a:lnTo>
                    <a:pt x="77744" y="226725"/>
                  </a:lnTo>
                  <a:lnTo>
                    <a:pt x="70206" y="233046"/>
                  </a:lnTo>
                  <a:lnTo>
                    <a:pt x="62830" y="239596"/>
                  </a:lnTo>
                  <a:lnTo>
                    <a:pt x="55572" y="246296"/>
                  </a:lnTo>
                  <a:lnTo>
                    <a:pt x="48507" y="252984"/>
                  </a:lnTo>
                  <a:lnTo>
                    <a:pt x="41026" y="260171"/>
                  </a:lnTo>
                  <a:lnTo>
                    <a:pt x="31352" y="269605"/>
                  </a:lnTo>
                  <a:lnTo>
                    <a:pt x="16459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736994" y="1631917"/>
              <a:ext cx="526426" cy="31586"/>
            </a:xfrm>
            <a:custGeom>
              <a:avLst/>
              <a:gdLst/>
              <a:ahLst/>
              <a:cxnLst/>
              <a:rect l="0" t="0" r="0" b="0"/>
              <a:pathLst>
                <a:path w="526426" h="31586">
                  <a:moveTo>
                    <a:pt x="526425" y="0"/>
                  </a:moveTo>
                  <a:lnTo>
                    <a:pt x="511756" y="2866"/>
                  </a:lnTo>
                  <a:lnTo>
                    <a:pt x="497845" y="5008"/>
                  </a:lnTo>
                  <a:lnTo>
                    <a:pt x="483347" y="6612"/>
                  </a:lnTo>
                  <a:lnTo>
                    <a:pt x="468146" y="7792"/>
                  </a:lnTo>
                  <a:lnTo>
                    <a:pt x="452321" y="8641"/>
                  </a:lnTo>
                  <a:lnTo>
                    <a:pt x="436001" y="9238"/>
                  </a:lnTo>
                  <a:lnTo>
                    <a:pt x="419311" y="9652"/>
                  </a:lnTo>
                  <a:lnTo>
                    <a:pt x="402354" y="9937"/>
                  </a:lnTo>
                  <a:lnTo>
                    <a:pt x="385206" y="10134"/>
                  </a:lnTo>
                  <a:lnTo>
                    <a:pt x="367759" y="10438"/>
                  </a:lnTo>
                  <a:lnTo>
                    <a:pt x="349748" y="11175"/>
                  </a:lnTo>
                  <a:lnTo>
                    <a:pt x="331072" y="12483"/>
                  </a:lnTo>
                  <a:lnTo>
                    <a:pt x="311782" y="14175"/>
                  </a:lnTo>
                  <a:lnTo>
                    <a:pt x="291994" y="15850"/>
                  </a:lnTo>
                  <a:lnTo>
                    <a:pt x="271828" y="17270"/>
                  </a:lnTo>
                  <a:lnTo>
                    <a:pt x="251387" y="18375"/>
                  </a:lnTo>
                  <a:lnTo>
                    <a:pt x="230752" y="19191"/>
                  </a:lnTo>
                  <a:lnTo>
                    <a:pt x="209986" y="19774"/>
                  </a:lnTo>
                  <a:lnTo>
                    <a:pt x="189296" y="20183"/>
                  </a:lnTo>
                  <a:lnTo>
                    <a:pt x="169017" y="20465"/>
                  </a:lnTo>
                  <a:lnTo>
                    <a:pt x="149301" y="20657"/>
                  </a:lnTo>
                  <a:lnTo>
                    <a:pt x="130128" y="20788"/>
                  </a:lnTo>
                  <a:lnTo>
                    <a:pt x="111407" y="20877"/>
                  </a:lnTo>
                  <a:lnTo>
                    <a:pt x="93046" y="20941"/>
                  </a:lnTo>
                  <a:lnTo>
                    <a:pt x="75324" y="21182"/>
                  </a:lnTo>
                  <a:lnTo>
                    <a:pt x="56940" y="22115"/>
                  </a:lnTo>
                  <a:lnTo>
                    <a:pt x="34041" y="2493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915979" y="1789844"/>
              <a:ext cx="52643" cy="252685"/>
            </a:xfrm>
            <a:custGeom>
              <a:avLst/>
              <a:gdLst/>
              <a:ahLst/>
              <a:cxnLst/>
              <a:rect l="0" t="0" r="0" b="0"/>
              <a:pathLst>
                <a:path w="52643" h="252685">
                  <a:moveTo>
                    <a:pt x="52642" y="0"/>
                  </a:moveTo>
                  <a:lnTo>
                    <a:pt x="46909" y="8869"/>
                  </a:lnTo>
                  <a:lnTo>
                    <a:pt x="42625" y="17856"/>
                  </a:lnTo>
                  <a:lnTo>
                    <a:pt x="39414" y="27851"/>
                  </a:lnTo>
                  <a:lnTo>
                    <a:pt x="36880" y="38831"/>
                  </a:lnTo>
                  <a:lnTo>
                    <a:pt x="34535" y="50643"/>
                  </a:lnTo>
                  <a:lnTo>
                    <a:pt x="32091" y="63101"/>
                  </a:lnTo>
                  <a:lnTo>
                    <a:pt x="29610" y="76039"/>
                  </a:lnTo>
                  <a:lnTo>
                    <a:pt x="27393" y="89320"/>
                  </a:lnTo>
                  <a:lnTo>
                    <a:pt x="25604" y="102842"/>
                  </a:lnTo>
                  <a:lnTo>
                    <a:pt x="24249" y="116530"/>
                  </a:lnTo>
                  <a:lnTo>
                    <a:pt x="23265" y="130332"/>
                  </a:lnTo>
                  <a:lnTo>
                    <a:pt x="22564" y="144206"/>
                  </a:lnTo>
                  <a:lnTo>
                    <a:pt x="21906" y="157965"/>
                  </a:lnTo>
                  <a:lnTo>
                    <a:pt x="20925" y="171283"/>
                  </a:lnTo>
                  <a:lnTo>
                    <a:pt x="19445" y="184016"/>
                  </a:lnTo>
                  <a:lnTo>
                    <a:pt x="17429" y="196122"/>
                  </a:lnTo>
                  <a:lnTo>
                    <a:pt x="14580" y="208973"/>
                  </a:lnTo>
                  <a:lnTo>
                    <a:pt x="9529" y="225932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818118" y="1800373"/>
              <a:ext cx="129447" cy="156673"/>
            </a:xfrm>
            <a:custGeom>
              <a:avLst/>
              <a:gdLst/>
              <a:ahLst/>
              <a:cxnLst/>
              <a:rect l="0" t="0" r="0" b="0"/>
              <a:pathLst>
                <a:path w="129447" h="156673">
                  <a:moveTo>
                    <a:pt x="129446" y="115813"/>
                  </a:moveTo>
                  <a:lnTo>
                    <a:pt x="120712" y="113080"/>
                  </a:lnTo>
                  <a:lnTo>
                    <a:pt x="113005" y="112219"/>
                  </a:lnTo>
                  <a:lnTo>
                    <a:pt x="105603" y="113209"/>
                  </a:lnTo>
                  <a:lnTo>
                    <a:pt x="98342" y="115748"/>
                  </a:lnTo>
                  <a:lnTo>
                    <a:pt x="91164" y="119532"/>
                  </a:lnTo>
                  <a:lnTo>
                    <a:pt x="84034" y="124263"/>
                  </a:lnTo>
                  <a:lnTo>
                    <a:pt x="76770" y="129523"/>
                  </a:lnTo>
                  <a:lnTo>
                    <a:pt x="69055" y="134805"/>
                  </a:lnTo>
                  <a:lnTo>
                    <a:pt x="60751" y="139829"/>
                  </a:lnTo>
                  <a:lnTo>
                    <a:pt x="51885" y="144520"/>
                  </a:lnTo>
                  <a:lnTo>
                    <a:pt x="42555" y="148904"/>
                  </a:lnTo>
                  <a:lnTo>
                    <a:pt x="32885" y="153017"/>
                  </a:lnTo>
                  <a:lnTo>
                    <a:pt x="23459" y="156101"/>
                  </a:lnTo>
                  <a:lnTo>
                    <a:pt x="15277" y="156672"/>
                  </a:lnTo>
                  <a:lnTo>
                    <a:pt x="8785" y="154127"/>
                  </a:lnTo>
                  <a:lnTo>
                    <a:pt x="4090" y="148822"/>
                  </a:lnTo>
                  <a:lnTo>
                    <a:pt x="1224" y="141592"/>
                  </a:lnTo>
                  <a:lnTo>
                    <a:pt x="0" y="133139"/>
                  </a:lnTo>
                  <a:lnTo>
                    <a:pt x="108" y="123925"/>
                  </a:lnTo>
                  <a:lnTo>
                    <a:pt x="1227" y="114238"/>
                  </a:lnTo>
                  <a:lnTo>
                    <a:pt x="3082" y="104252"/>
                  </a:lnTo>
                  <a:lnTo>
                    <a:pt x="5458" y="94076"/>
                  </a:lnTo>
                  <a:lnTo>
                    <a:pt x="8197" y="83779"/>
                  </a:lnTo>
                  <a:lnTo>
                    <a:pt x="11186" y="73402"/>
                  </a:lnTo>
                  <a:lnTo>
                    <a:pt x="14345" y="62973"/>
                  </a:lnTo>
                  <a:lnTo>
                    <a:pt x="17619" y="52511"/>
                  </a:lnTo>
                  <a:lnTo>
                    <a:pt x="20966" y="42040"/>
                  </a:lnTo>
                  <a:lnTo>
                    <a:pt x="24209" y="32023"/>
                  </a:lnTo>
                  <a:lnTo>
                    <a:pt x="27351" y="22371"/>
                  </a:lnTo>
                  <a:lnTo>
                    <a:pt x="30669" y="12236"/>
                  </a:lnTo>
                  <a:lnTo>
                    <a:pt x="3469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058185" y="1734701"/>
              <a:ext cx="101324" cy="303259"/>
            </a:xfrm>
            <a:custGeom>
              <a:avLst/>
              <a:gdLst/>
              <a:ahLst/>
              <a:cxnLst/>
              <a:rect l="0" t="0" r="0" b="0"/>
              <a:pathLst>
                <a:path w="101324" h="303259">
                  <a:moveTo>
                    <a:pt x="99949" y="107786"/>
                  </a:moveTo>
                  <a:lnTo>
                    <a:pt x="94082" y="113720"/>
                  </a:lnTo>
                  <a:lnTo>
                    <a:pt x="88517" y="119925"/>
                  </a:lnTo>
                  <a:lnTo>
                    <a:pt x="82718" y="127021"/>
                  </a:lnTo>
                  <a:lnTo>
                    <a:pt x="76637" y="134961"/>
                  </a:lnTo>
                  <a:lnTo>
                    <a:pt x="70307" y="143607"/>
                  </a:lnTo>
                  <a:lnTo>
                    <a:pt x="63780" y="152802"/>
                  </a:lnTo>
                  <a:lnTo>
                    <a:pt x="57103" y="162402"/>
                  </a:lnTo>
                  <a:lnTo>
                    <a:pt x="50321" y="172291"/>
                  </a:lnTo>
                  <a:lnTo>
                    <a:pt x="43468" y="182384"/>
                  </a:lnTo>
                  <a:lnTo>
                    <a:pt x="36731" y="192618"/>
                  </a:lnTo>
                  <a:lnTo>
                    <a:pt x="30434" y="202947"/>
                  </a:lnTo>
                  <a:lnTo>
                    <a:pt x="24718" y="213342"/>
                  </a:lnTo>
                  <a:lnTo>
                    <a:pt x="19558" y="223781"/>
                  </a:lnTo>
                  <a:lnTo>
                    <a:pt x="14858" y="234249"/>
                  </a:lnTo>
                  <a:lnTo>
                    <a:pt x="10519" y="244737"/>
                  </a:lnTo>
                  <a:lnTo>
                    <a:pt x="6774" y="255238"/>
                  </a:lnTo>
                  <a:lnTo>
                    <a:pt x="4163" y="265749"/>
                  </a:lnTo>
                  <a:lnTo>
                    <a:pt x="2898" y="276247"/>
                  </a:lnTo>
                  <a:lnTo>
                    <a:pt x="3202" y="286077"/>
                  </a:lnTo>
                  <a:lnTo>
                    <a:pt x="5459" y="294006"/>
                  </a:lnTo>
                  <a:lnTo>
                    <a:pt x="9685" y="299514"/>
                  </a:lnTo>
                  <a:lnTo>
                    <a:pt x="15608" y="302565"/>
                  </a:lnTo>
                  <a:lnTo>
                    <a:pt x="22863" y="303258"/>
                  </a:lnTo>
                  <a:lnTo>
                    <a:pt x="31104" y="301908"/>
                  </a:lnTo>
                  <a:lnTo>
                    <a:pt x="39888" y="298937"/>
                  </a:lnTo>
                  <a:lnTo>
                    <a:pt x="48696" y="294750"/>
                  </a:lnTo>
                  <a:lnTo>
                    <a:pt x="57240" y="289681"/>
                  </a:lnTo>
                  <a:lnTo>
                    <a:pt x="65280" y="283825"/>
                  </a:lnTo>
                  <a:lnTo>
                    <a:pt x="72534" y="277065"/>
                  </a:lnTo>
                  <a:lnTo>
                    <a:pt x="78923" y="269405"/>
                  </a:lnTo>
                  <a:lnTo>
                    <a:pt x="84213" y="260973"/>
                  </a:lnTo>
                  <a:lnTo>
                    <a:pt x="87945" y="251934"/>
                  </a:lnTo>
                  <a:lnTo>
                    <a:pt x="90011" y="242444"/>
                  </a:lnTo>
                  <a:lnTo>
                    <a:pt x="90602" y="232631"/>
                  </a:lnTo>
                  <a:lnTo>
                    <a:pt x="90020" y="222590"/>
                  </a:lnTo>
                  <a:lnTo>
                    <a:pt x="88552" y="212397"/>
                  </a:lnTo>
                  <a:lnTo>
                    <a:pt x="86282" y="202265"/>
                  </a:lnTo>
                  <a:lnTo>
                    <a:pt x="83089" y="192535"/>
                  </a:lnTo>
                  <a:lnTo>
                    <a:pt x="78976" y="183365"/>
                  </a:lnTo>
                  <a:lnTo>
                    <a:pt x="73910" y="174902"/>
                  </a:lnTo>
                  <a:lnTo>
                    <a:pt x="67753" y="167364"/>
                  </a:lnTo>
                  <a:lnTo>
                    <a:pt x="60539" y="160770"/>
                  </a:lnTo>
                  <a:lnTo>
                    <a:pt x="52592" y="154833"/>
                  </a:lnTo>
                  <a:lnTo>
                    <a:pt x="44419" y="149071"/>
                  </a:lnTo>
                  <a:lnTo>
                    <a:pt x="36337" y="143183"/>
                  </a:lnTo>
                  <a:lnTo>
                    <a:pt x="28625" y="136904"/>
                  </a:lnTo>
                  <a:lnTo>
                    <a:pt x="21598" y="129923"/>
                  </a:lnTo>
                  <a:lnTo>
                    <a:pt x="15361" y="122143"/>
                  </a:lnTo>
                  <a:lnTo>
                    <a:pt x="10003" y="113476"/>
                  </a:lnTo>
                  <a:lnTo>
                    <a:pt x="5696" y="103755"/>
                  </a:lnTo>
                  <a:lnTo>
                    <a:pt x="2434" y="92998"/>
                  </a:lnTo>
                  <a:lnTo>
                    <a:pt x="396" y="81521"/>
                  </a:lnTo>
                  <a:lnTo>
                    <a:pt x="0" y="69826"/>
                  </a:lnTo>
                  <a:lnTo>
                    <a:pt x="1328" y="58227"/>
                  </a:lnTo>
                  <a:lnTo>
                    <a:pt x="4168" y="46999"/>
                  </a:lnTo>
                  <a:lnTo>
                    <a:pt x="8208" y="36460"/>
                  </a:lnTo>
                  <a:lnTo>
                    <a:pt x="13155" y="26716"/>
                  </a:lnTo>
                  <a:lnTo>
                    <a:pt x="19084" y="18020"/>
                  </a:lnTo>
                  <a:lnTo>
                    <a:pt x="26420" y="10850"/>
                  </a:lnTo>
                  <a:lnTo>
                    <a:pt x="35271" y="5332"/>
                  </a:lnTo>
                  <a:lnTo>
                    <a:pt x="45147" y="1609"/>
                  </a:lnTo>
                  <a:lnTo>
                    <a:pt x="55160" y="0"/>
                  </a:lnTo>
                  <a:lnTo>
                    <a:pt x="64777" y="479"/>
                  </a:lnTo>
                  <a:lnTo>
                    <a:pt x="73673" y="2900"/>
                  </a:lnTo>
                  <a:lnTo>
                    <a:pt x="81569" y="7184"/>
                  </a:lnTo>
                  <a:lnTo>
                    <a:pt x="88421" y="13103"/>
                  </a:lnTo>
                  <a:lnTo>
                    <a:pt x="94038" y="20500"/>
                  </a:lnTo>
                  <a:lnTo>
                    <a:pt x="97996" y="29358"/>
                  </a:lnTo>
                  <a:lnTo>
                    <a:pt x="100221" y="39527"/>
                  </a:lnTo>
                  <a:lnTo>
                    <a:pt x="101088" y="50540"/>
                  </a:lnTo>
                  <a:lnTo>
                    <a:pt x="101323" y="62979"/>
                  </a:lnTo>
                  <a:lnTo>
                    <a:pt x="100950" y="8016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1473989" y="1276003"/>
            <a:ext cx="1547690" cy="775410"/>
            <a:chOff x="1473989" y="1276003"/>
            <a:chExt cx="1547690" cy="775410"/>
          </a:xfrm>
        </p:grpSpPr>
        <p:sp>
          <p:nvSpPr>
            <p:cNvPr id="19" name="Freeform 18"/>
            <p:cNvSpPr/>
            <p:nvPr/>
          </p:nvSpPr>
          <p:spPr>
            <a:xfrm>
              <a:off x="1473989" y="1621388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201635" y="2867"/>
                  </a:lnTo>
                  <a:lnTo>
                    <a:pt x="192008" y="5009"/>
                  </a:lnTo>
                  <a:lnTo>
                    <a:pt x="180720" y="6612"/>
                  </a:lnTo>
                  <a:lnTo>
                    <a:pt x="168053" y="7792"/>
                  </a:lnTo>
                  <a:lnTo>
                    <a:pt x="154573" y="8641"/>
                  </a:lnTo>
                  <a:lnTo>
                    <a:pt x="140701" y="9239"/>
                  </a:lnTo>
                  <a:lnTo>
                    <a:pt x="126666" y="9653"/>
                  </a:lnTo>
                  <a:lnTo>
                    <a:pt x="112574" y="9937"/>
                  </a:lnTo>
                  <a:lnTo>
                    <a:pt x="98473" y="10135"/>
                  </a:lnTo>
                  <a:lnTo>
                    <a:pt x="84379" y="10439"/>
                  </a:lnTo>
                  <a:lnTo>
                    <a:pt x="70297" y="11175"/>
                  </a:lnTo>
                  <a:lnTo>
                    <a:pt x="56245" y="12483"/>
                  </a:lnTo>
                  <a:lnTo>
                    <a:pt x="42826" y="14185"/>
                  </a:lnTo>
                  <a:lnTo>
                    <a:pt x="29908" y="16042"/>
                  </a:lnTo>
                  <a:lnTo>
                    <a:pt x="16355" y="1822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558217" y="1537160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600331" y="1716145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866469" y="1379233"/>
              <a:ext cx="197117" cy="234207"/>
            </a:xfrm>
            <a:custGeom>
              <a:avLst/>
              <a:gdLst/>
              <a:ahLst/>
              <a:cxnLst/>
              <a:rect l="0" t="0" r="0" b="0"/>
              <a:pathLst>
                <a:path w="197117" h="234207">
                  <a:moveTo>
                    <a:pt x="70774" y="0"/>
                  </a:moveTo>
                  <a:lnTo>
                    <a:pt x="64907" y="8801"/>
                  </a:lnTo>
                  <a:lnTo>
                    <a:pt x="59342" y="17148"/>
                  </a:lnTo>
                  <a:lnTo>
                    <a:pt x="53548" y="25846"/>
                  </a:lnTo>
                  <a:lnTo>
                    <a:pt x="47640" y="34967"/>
                  </a:lnTo>
                  <a:lnTo>
                    <a:pt x="41958" y="44462"/>
                  </a:lnTo>
                  <a:lnTo>
                    <a:pt x="36668" y="54222"/>
                  </a:lnTo>
                  <a:lnTo>
                    <a:pt x="31264" y="62979"/>
                  </a:lnTo>
                  <a:lnTo>
                    <a:pt x="25414" y="67507"/>
                  </a:lnTo>
                  <a:lnTo>
                    <a:pt x="20468" y="66513"/>
                  </a:lnTo>
                  <a:lnTo>
                    <a:pt x="17609" y="62013"/>
                  </a:lnTo>
                  <a:lnTo>
                    <a:pt x="16855" y="55583"/>
                  </a:lnTo>
                  <a:lnTo>
                    <a:pt x="18007" y="48299"/>
                  </a:lnTo>
                  <a:lnTo>
                    <a:pt x="20758" y="40749"/>
                  </a:lnTo>
                  <a:lnTo>
                    <a:pt x="24917" y="33194"/>
                  </a:lnTo>
                  <a:lnTo>
                    <a:pt x="30471" y="25728"/>
                  </a:lnTo>
                  <a:lnTo>
                    <a:pt x="37289" y="18379"/>
                  </a:lnTo>
                  <a:lnTo>
                    <a:pt x="45142" y="11627"/>
                  </a:lnTo>
                  <a:lnTo>
                    <a:pt x="53785" y="6375"/>
                  </a:lnTo>
                  <a:lnTo>
                    <a:pt x="63002" y="3001"/>
                  </a:lnTo>
                  <a:lnTo>
                    <a:pt x="72461" y="1718"/>
                  </a:lnTo>
                  <a:lnTo>
                    <a:pt x="81732" y="2827"/>
                  </a:lnTo>
                  <a:lnTo>
                    <a:pt x="90590" y="6248"/>
                  </a:lnTo>
                  <a:lnTo>
                    <a:pt x="98842" y="11781"/>
                  </a:lnTo>
                  <a:lnTo>
                    <a:pt x="106239" y="19299"/>
                  </a:lnTo>
                  <a:lnTo>
                    <a:pt x="112728" y="28535"/>
                  </a:lnTo>
                  <a:lnTo>
                    <a:pt x="118256" y="39140"/>
                  </a:lnTo>
                  <a:lnTo>
                    <a:pt x="122680" y="50773"/>
                  </a:lnTo>
                  <a:lnTo>
                    <a:pt x="126027" y="63151"/>
                  </a:lnTo>
                  <a:lnTo>
                    <a:pt x="128464" y="76053"/>
                  </a:lnTo>
                  <a:lnTo>
                    <a:pt x="130190" y="89320"/>
                  </a:lnTo>
                  <a:lnTo>
                    <a:pt x="131388" y="102833"/>
                  </a:lnTo>
                  <a:lnTo>
                    <a:pt x="132041" y="116347"/>
                  </a:lnTo>
                  <a:lnTo>
                    <a:pt x="131957" y="129501"/>
                  </a:lnTo>
                  <a:lnTo>
                    <a:pt x="131080" y="142128"/>
                  </a:lnTo>
                  <a:lnTo>
                    <a:pt x="129339" y="154235"/>
                  </a:lnTo>
                  <a:lnTo>
                    <a:pt x="126568" y="165906"/>
                  </a:lnTo>
                  <a:lnTo>
                    <a:pt x="122775" y="177236"/>
                  </a:lnTo>
                  <a:lnTo>
                    <a:pt x="118109" y="188152"/>
                  </a:lnTo>
                  <a:lnTo>
                    <a:pt x="112760" y="198416"/>
                  </a:lnTo>
                  <a:lnTo>
                    <a:pt x="106895" y="207943"/>
                  </a:lnTo>
                  <a:lnTo>
                    <a:pt x="100331" y="216477"/>
                  </a:lnTo>
                  <a:lnTo>
                    <a:pt x="92561" y="223532"/>
                  </a:lnTo>
                  <a:lnTo>
                    <a:pt x="83411" y="228969"/>
                  </a:lnTo>
                  <a:lnTo>
                    <a:pt x="73163" y="232636"/>
                  </a:lnTo>
                  <a:lnTo>
                    <a:pt x="62367" y="234206"/>
                  </a:lnTo>
                  <a:lnTo>
                    <a:pt x="51407" y="233707"/>
                  </a:lnTo>
                  <a:lnTo>
                    <a:pt x="40625" y="231440"/>
                  </a:lnTo>
                  <a:lnTo>
                    <a:pt x="30392" y="227793"/>
                  </a:lnTo>
                  <a:lnTo>
                    <a:pt x="20862" y="223114"/>
                  </a:lnTo>
                  <a:lnTo>
                    <a:pt x="12481" y="217366"/>
                  </a:lnTo>
                  <a:lnTo>
                    <a:pt x="6055" y="210152"/>
                  </a:lnTo>
                  <a:lnTo>
                    <a:pt x="1854" y="201387"/>
                  </a:lnTo>
                  <a:lnTo>
                    <a:pt x="0" y="191740"/>
                  </a:lnTo>
                  <a:lnTo>
                    <a:pt x="717" y="182411"/>
                  </a:lnTo>
                  <a:lnTo>
                    <a:pt x="3866" y="174077"/>
                  </a:lnTo>
                  <a:lnTo>
                    <a:pt x="9046" y="167195"/>
                  </a:lnTo>
                  <a:lnTo>
                    <a:pt x="15794" y="162255"/>
                  </a:lnTo>
                  <a:lnTo>
                    <a:pt x="23705" y="159311"/>
                  </a:lnTo>
                  <a:lnTo>
                    <a:pt x="32776" y="158097"/>
                  </a:lnTo>
                  <a:lnTo>
                    <a:pt x="43372" y="158246"/>
                  </a:lnTo>
                  <a:lnTo>
                    <a:pt x="55571" y="159416"/>
                  </a:lnTo>
                  <a:lnTo>
                    <a:pt x="69017" y="161484"/>
                  </a:lnTo>
                  <a:lnTo>
                    <a:pt x="83113" y="164540"/>
                  </a:lnTo>
                  <a:lnTo>
                    <a:pt x="97443" y="168551"/>
                  </a:lnTo>
                  <a:lnTo>
                    <a:pt x="111641" y="173209"/>
                  </a:lnTo>
                  <a:lnTo>
                    <a:pt x="125320" y="178028"/>
                  </a:lnTo>
                  <a:lnTo>
                    <a:pt x="138323" y="182712"/>
                  </a:lnTo>
                  <a:lnTo>
                    <a:pt x="150427" y="187206"/>
                  </a:lnTo>
                  <a:lnTo>
                    <a:pt x="162540" y="192141"/>
                  </a:lnTo>
                  <a:lnTo>
                    <a:pt x="176843" y="199066"/>
                  </a:lnTo>
                  <a:lnTo>
                    <a:pt x="197116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747730" y="1695088"/>
              <a:ext cx="368498" cy="10529"/>
            </a:xfrm>
            <a:custGeom>
              <a:avLst/>
              <a:gdLst/>
              <a:ahLst/>
              <a:cxnLst/>
              <a:rect l="0" t="0" r="0" b="0"/>
              <a:pathLst>
                <a:path w="368498" h="10529">
                  <a:moveTo>
                    <a:pt x="368497" y="10528"/>
                  </a:moveTo>
                  <a:lnTo>
                    <a:pt x="353896" y="10528"/>
                  </a:lnTo>
                  <a:lnTo>
                    <a:pt x="340625" y="10528"/>
                  </a:lnTo>
                  <a:lnTo>
                    <a:pt x="327423" y="10528"/>
                  </a:lnTo>
                  <a:lnTo>
                    <a:pt x="314082" y="10528"/>
                  </a:lnTo>
                  <a:lnTo>
                    <a:pt x="300573" y="10528"/>
                  </a:lnTo>
                  <a:lnTo>
                    <a:pt x="286915" y="10528"/>
                  </a:lnTo>
                  <a:lnTo>
                    <a:pt x="272976" y="10528"/>
                  </a:lnTo>
                  <a:lnTo>
                    <a:pt x="258478" y="10528"/>
                  </a:lnTo>
                  <a:lnTo>
                    <a:pt x="243321" y="10528"/>
                  </a:lnTo>
                  <a:lnTo>
                    <a:pt x="227718" y="10528"/>
                  </a:lnTo>
                  <a:lnTo>
                    <a:pt x="212092" y="10528"/>
                  </a:lnTo>
                  <a:lnTo>
                    <a:pt x="196687" y="10523"/>
                  </a:lnTo>
                  <a:lnTo>
                    <a:pt x="181410" y="10351"/>
                  </a:lnTo>
                  <a:lnTo>
                    <a:pt x="165934" y="9702"/>
                  </a:lnTo>
                  <a:lnTo>
                    <a:pt x="150077" y="8454"/>
                  </a:lnTo>
                  <a:lnTo>
                    <a:pt x="133816" y="6801"/>
                  </a:lnTo>
                  <a:lnTo>
                    <a:pt x="117208" y="5153"/>
                  </a:lnTo>
                  <a:lnTo>
                    <a:pt x="100336" y="3750"/>
                  </a:lnTo>
                  <a:lnTo>
                    <a:pt x="83451" y="2655"/>
                  </a:lnTo>
                  <a:lnTo>
                    <a:pt x="64992" y="1727"/>
                  </a:lnTo>
                  <a:lnTo>
                    <a:pt x="39984" y="8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862635" y="1810828"/>
              <a:ext cx="243065" cy="240585"/>
            </a:xfrm>
            <a:custGeom>
              <a:avLst/>
              <a:gdLst/>
              <a:ahLst/>
              <a:cxnLst/>
              <a:rect l="0" t="0" r="0" b="0"/>
              <a:pathLst>
                <a:path w="243065" h="240585">
                  <a:moveTo>
                    <a:pt x="64080" y="10602"/>
                  </a:moveTo>
                  <a:lnTo>
                    <a:pt x="58212" y="16469"/>
                  </a:lnTo>
                  <a:lnTo>
                    <a:pt x="52648" y="22034"/>
                  </a:lnTo>
                  <a:lnTo>
                    <a:pt x="46858" y="27786"/>
                  </a:lnTo>
                  <a:lnTo>
                    <a:pt x="41176" y="32118"/>
                  </a:lnTo>
                  <a:lnTo>
                    <a:pt x="36732" y="32598"/>
                  </a:lnTo>
                  <a:lnTo>
                    <a:pt x="34686" y="29675"/>
                  </a:lnTo>
                  <a:lnTo>
                    <a:pt x="35414" y="25062"/>
                  </a:lnTo>
                  <a:lnTo>
                    <a:pt x="38677" y="19964"/>
                  </a:lnTo>
                  <a:lnTo>
                    <a:pt x="43995" y="14951"/>
                  </a:lnTo>
                  <a:lnTo>
                    <a:pt x="50867" y="10213"/>
                  </a:lnTo>
                  <a:lnTo>
                    <a:pt x="58864" y="5787"/>
                  </a:lnTo>
                  <a:lnTo>
                    <a:pt x="67490" y="2119"/>
                  </a:lnTo>
                  <a:lnTo>
                    <a:pt x="76195" y="77"/>
                  </a:lnTo>
                  <a:lnTo>
                    <a:pt x="84677" y="0"/>
                  </a:lnTo>
                  <a:lnTo>
                    <a:pt x="92846" y="1911"/>
                  </a:lnTo>
                  <a:lnTo>
                    <a:pt x="100718" y="5784"/>
                  </a:lnTo>
                  <a:lnTo>
                    <a:pt x="108341" y="11395"/>
                  </a:lnTo>
                  <a:lnTo>
                    <a:pt x="115444" y="18568"/>
                  </a:lnTo>
                  <a:lnTo>
                    <a:pt x="121464" y="27269"/>
                  </a:lnTo>
                  <a:lnTo>
                    <a:pt x="126180" y="37339"/>
                  </a:lnTo>
                  <a:lnTo>
                    <a:pt x="129686" y="48522"/>
                  </a:lnTo>
                  <a:lnTo>
                    <a:pt x="132206" y="60551"/>
                  </a:lnTo>
                  <a:lnTo>
                    <a:pt x="133971" y="73193"/>
                  </a:lnTo>
                  <a:lnTo>
                    <a:pt x="135023" y="86105"/>
                  </a:lnTo>
                  <a:lnTo>
                    <a:pt x="135213" y="98847"/>
                  </a:lnTo>
                  <a:lnTo>
                    <a:pt x="134525" y="111193"/>
                  </a:lnTo>
                  <a:lnTo>
                    <a:pt x="132911" y="123110"/>
                  </a:lnTo>
                  <a:lnTo>
                    <a:pt x="130226" y="134653"/>
                  </a:lnTo>
                  <a:lnTo>
                    <a:pt x="126491" y="145902"/>
                  </a:lnTo>
                  <a:lnTo>
                    <a:pt x="121864" y="156933"/>
                  </a:lnTo>
                  <a:lnTo>
                    <a:pt x="116541" y="167807"/>
                  </a:lnTo>
                  <a:lnTo>
                    <a:pt x="110699" y="178566"/>
                  </a:lnTo>
                  <a:lnTo>
                    <a:pt x="104319" y="189082"/>
                  </a:lnTo>
                  <a:lnTo>
                    <a:pt x="97206" y="199070"/>
                  </a:lnTo>
                  <a:lnTo>
                    <a:pt x="89309" y="208413"/>
                  </a:lnTo>
                  <a:lnTo>
                    <a:pt x="80717" y="216992"/>
                  </a:lnTo>
                  <a:lnTo>
                    <a:pt x="71572" y="224608"/>
                  </a:lnTo>
                  <a:lnTo>
                    <a:pt x="62011" y="231235"/>
                  </a:lnTo>
                  <a:lnTo>
                    <a:pt x="52150" y="236516"/>
                  </a:lnTo>
                  <a:lnTo>
                    <a:pt x="42078" y="239708"/>
                  </a:lnTo>
                  <a:lnTo>
                    <a:pt x="31873" y="240584"/>
                  </a:lnTo>
                  <a:lnTo>
                    <a:pt x="22072" y="239053"/>
                  </a:lnTo>
                  <a:lnTo>
                    <a:pt x="13629" y="234910"/>
                  </a:lnTo>
                  <a:lnTo>
                    <a:pt x="6964" y="228316"/>
                  </a:lnTo>
                  <a:lnTo>
                    <a:pt x="2321" y="220009"/>
                  </a:lnTo>
                  <a:lnTo>
                    <a:pt x="21" y="211073"/>
                  </a:lnTo>
                  <a:lnTo>
                    <a:pt x="0" y="202189"/>
                  </a:lnTo>
                  <a:lnTo>
                    <a:pt x="2069" y="193789"/>
                  </a:lnTo>
                  <a:lnTo>
                    <a:pt x="6108" y="186229"/>
                  </a:lnTo>
                  <a:lnTo>
                    <a:pt x="11860" y="179597"/>
                  </a:lnTo>
                  <a:lnTo>
                    <a:pt x="19142" y="173958"/>
                  </a:lnTo>
                  <a:lnTo>
                    <a:pt x="27923" y="169453"/>
                  </a:lnTo>
                  <a:lnTo>
                    <a:pt x="38050" y="166047"/>
                  </a:lnTo>
                  <a:lnTo>
                    <a:pt x="49273" y="163570"/>
                  </a:lnTo>
                  <a:lnTo>
                    <a:pt x="61329" y="161814"/>
                  </a:lnTo>
                  <a:lnTo>
                    <a:pt x="73995" y="160593"/>
                  </a:lnTo>
                  <a:lnTo>
                    <a:pt x="87092" y="159753"/>
                  </a:lnTo>
                  <a:lnTo>
                    <a:pt x="100491" y="159181"/>
                  </a:lnTo>
                  <a:lnTo>
                    <a:pt x="114091" y="158789"/>
                  </a:lnTo>
                  <a:lnTo>
                    <a:pt x="127665" y="158355"/>
                  </a:lnTo>
                  <a:lnTo>
                    <a:pt x="140859" y="157531"/>
                  </a:lnTo>
                  <a:lnTo>
                    <a:pt x="153512" y="156160"/>
                  </a:lnTo>
                  <a:lnTo>
                    <a:pt x="165637" y="154255"/>
                  </a:lnTo>
                  <a:lnTo>
                    <a:pt x="177320" y="151906"/>
                  </a:lnTo>
                  <a:lnTo>
                    <a:pt x="188653" y="149219"/>
                  </a:lnTo>
                  <a:lnTo>
                    <a:pt x="199468" y="146439"/>
                  </a:lnTo>
                  <a:lnTo>
                    <a:pt x="210494" y="143666"/>
                  </a:lnTo>
                  <a:lnTo>
                    <a:pt x="223820" y="140658"/>
                  </a:lnTo>
                  <a:lnTo>
                    <a:pt x="243064" y="1369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295212" y="1648361"/>
              <a:ext cx="105286" cy="4614"/>
            </a:xfrm>
            <a:custGeom>
              <a:avLst/>
              <a:gdLst/>
              <a:ahLst/>
              <a:cxnLst/>
              <a:rect l="0" t="0" r="0" b="0"/>
              <a:pathLst>
                <a:path w="105286" h="4614">
                  <a:moveTo>
                    <a:pt x="105285" y="4613"/>
                  </a:moveTo>
                  <a:lnTo>
                    <a:pt x="93550" y="1813"/>
                  </a:lnTo>
                  <a:lnTo>
                    <a:pt x="82421" y="311"/>
                  </a:lnTo>
                  <a:lnTo>
                    <a:pt x="70832" y="0"/>
                  </a:lnTo>
                  <a:lnTo>
                    <a:pt x="58914" y="512"/>
                  </a:lnTo>
                  <a:lnTo>
                    <a:pt x="45796" y="1385"/>
                  </a:lnTo>
                  <a:lnTo>
                    <a:pt x="28083" y="2691"/>
                  </a:lnTo>
                  <a:lnTo>
                    <a:pt x="0" y="46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274155" y="1718858"/>
              <a:ext cx="115815" cy="7816"/>
            </a:xfrm>
            <a:custGeom>
              <a:avLst/>
              <a:gdLst/>
              <a:ahLst/>
              <a:cxnLst/>
              <a:rect l="0" t="0" r="0" b="0"/>
              <a:pathLst>
                <a:path w="115815" h="7816">
                  <a:moveTo>
                    <a:pt x="115814" y="7815"/>
                  </a:moveTo>
                  <a:lnTo>
                    <a:pt x="106945" y="4948"/>
                  </a:lnTo>
                  <a:lnTo>
                    <a:pt x="97959" y="2806"/>
                  </a:lnTo>
                  <a:lnTo>
                    <a:pt x="87968" y="1208"/>
                  </a:lnTo>
                  <a:lnTo>
                    <a:pt x="77160" y="200"/>
                  </a:lnTo>
                  <a:lnTo>
                    <a:pt x="65997" y="0"/>
                  </a:lnTo>
                  <a:lnTo>
                    <a:pt x="54801" y="651"/>
                  </a:lnTo>
                  <a:lnTo>
                    <a:pt x="43967" y="1897"/>
                  </a:lnTo>
                  <a:lnTo>
                    <a:pt x="32871" y="3394"/>
                  </a:lnTo>
                  <a:lnTo>
                    <a:pt x="19424" y="5273"/>
                  </a:lnTo>
                  <a:lnTo>
                    <a:pt x="0" y="78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749851" y="1276003"/>
              <a:ext cx="187600" cy="381065"/>
            </a:xfrm>
            <a:custGeom>
              <a:avLst/>
              <a:gdLst/>
              <a:ahLst/>
              <a:cxnLst/>
              <a:rect l="0" t="0" r="0" b="0"/>
              <a:pathLst>
                <a:path w="187600" h="381065">
                  <a:moveTo>
                    <a:pt x="187599" y="82173"/>
                  </a:moveTo>
                  <a:lnTo>
                    <a:pt x="181732" y="88107"/>
                  </a:lnTo>
                  <a:lnTo>
                    <a:pt x="176167" y="94312"/>
                  </a:lnTo>
                  <a:lnTo>
                    <a:pt x="170363" y="101408"/>
                  </a:lnTo>
                  <a:lnTo>
                    <a:pt x="164110" y="109348"/>
                  </a:lnTo>
                  <a:lnTo>
                    <a:pt x="157132" y="117994"/>
                  </a:lnTo>
                  <a:lnTo>
                    <a:pt x="149355" y="127194"/>
                  </a:lnTo>
                  <a:lnTo>
                    <a:pt x="141027" y="136966"/>
                  </a:lnTo>
                  <a:lnTo>
                    <a:pt x="132596" y="147504"/>
                  </a:lnTo>
                  <a:lnTo>
                    <a:pt x="124335" y="158841"/>
                  </a:lnTo>
                  <a:lnTo>
                    <a:pt x="116333" y="170554"/>
                  </a:lnTo>
                  <a:lnTo>
                    <a:pt x="108580" y="181884"/>
                  </a:lnTo>
                  <a:lnTo>
                    <a:pt x="101033" y="192437"/>
                  </a:lnTo>
                  <a:lnTo>
                    <a:pt x="93642" y="202489"/>
                  </a:lnTo>
                  <a:lnTo>
                    <a:pt x="86366" y="212765"/>
                  </a:lnTo>
                  <a:lnTo>
                    <a:pt x="79171" y="223682"/>
                  </a:lnTo>
                  <a:lnTo>
                    <a:pt x="72032" y="235321"/>
                  </a:lnTo>
                  <a:lnTo>
                    <a:pt x="64933" y="247600"/>
                  </a:lnTo>
                  <a:lnTo>
                    <a:pt x="57863" y="260381"/>
                  </a:lnTo>
                  <a:lnTo>
                    <a:pt x="50980" y="273372"/>
                  </a:lnTo>
                  <a:lnTo>
                    <a:pt x="44585" y="286159"/>
                  </a:lnTo>
                  <a:lnTo>
                    <a:pt x="38812" y="298533"/>
                  </a:lnTo>
                  <a:lnTo>
                    <a:pt x="33953" y="310466"/>
                  </a:lnTo>
                  <a:lnTo>
                    <a:pt x="30520" y="322020"/>
                  </a:lnTo>
                  <a:lnTo>
                    <a:pt x="28668" y="333270"/>
                  </a:lnTo>
                  <a:lnTo>
                    <a:pt x="28561" y="344132"/>
                  </a:lnTo>
                  <a:lnTo>
                    <a:pt x="30534" y="354361"/>
                  </a:lnTo>
                  <a:lnTo>
                    <a:pt x="34570" y="363855"/>
                  </a:lnTo>
                  <a:lnTo>
                    <a:pt x="40534" y="372027"/>
                  </a:lnTo>
                  <a:lnTo>
                    <a:pt x="48349" y="377775"/>
                  </a:lnTo>
                  <a:lnTo>
                    <a:pt x="57783" y="380707"/>
                  </a:lnTo>
                  <a:lnTo>
                    <a:pt x="68353" y="381064"/>
                  </a:lnTo>
                  <a:lnTo>
                    <a:pt x="79431" y="379335"/>
                  </a:lnTo>
                  <a:lnTo>
                    <a:pt x="90613" y="376027"/>
                  </a:lnTo>
                  <a:lnTo>
                    <a:pt x="101559" y="371574"/>
                  </a:lnTo>
                  <a:lnTo>
                    <a:pt x="111909" y="366310"/>
                  </a:lnTo>
                  <a:lnTo>
                    <a:pt x="121531" y="360479"/>
                  </a:lnTo>
                  <a:lnTo>
                    <a:pt x="130314" y="354093"/>
                  </a:lnTo>
                  <a:lnTo>
                    <a:pt x="138076" y="346968"/>
                  </a:lnTo>
                  <a:lnTo>
                    <a:pt x="144818" y="339060"/>
                  </a:lnTo>
                  <a:lnTo>
                    <a:pt x="150687" y="330460"/>
                  </a:lnTo>
                  <a:lnTo>
                    <a:pt x="155872" y="321308"/>
                  </a:lnTo>
                  <a:lnTo>
                    <a:pt x="160540" y="311742"/>
                  </a:lnTo>
                  <a:lnTo>
                    <a:pt x="164507" y="301878"/>
                  </a:lnTo>
                  <a:lnTo>
                    <a:pt x="167269" y="291803"/>
                  </a:lnTo>
                  <a:lnTo>
                    <a:pt x="168643" y="281583"/>
                  </a:lnTo>
                  <a:lnTo>
                    <a:pt x="168752" y="271262"/>
                  </a:lnTo>
                  <a:lnTo>
                    <a:pt x="167837" y="260873"/>
                  </a:lnTo>
                  <a:lnTo>
                    <a:pt x="166138" y="250443"/>
                  </a:lnTo>
                  <a:lnTo>
                    <a:pt x="163541" y="240151"/>
                  </a:lnTo>
                  <a:lnTo>
                    <a:pt x="159596" y="230313"/>
                  </a:lnTo>
                  <a:lnTo>
                    <a:pt x="154165" y="221061"/>
                  </a:lnTo>
                  <a:lnTo>
                    <a:pt x="147400" y="212204"/>
                  </a:lnTo>
                  <a:lnTo>
                    <a:pt x="139563" y="203336"/>
                  </a:lnTo>
                  <a:lnTo>
                    <a:pt x="130920" y="194224"/>
                  </a:lnTo>
                  <a:lnTo>
                    <a:pt x="121693" y="184966"/>
                  </a:lnTo>
                  <a:lnTo>
                    <a:pt x="112055" y="175898"/>
                  </a:lnTo>
                  <a:lnTo>
                    <a:pt x="102131" y="167203"/>
                  </a:lnTo>
                  <a:lnTo>
                    <a:pt x="92011" y="158907"/>
                  </a:lnTo>
                  <a:lnTo>
                    <a:pt x="81757" y="150955"/>
                  </a:lnTo>
                  <a:lnTo>
                    <a:pt x="71418" y="143270"/>
                  </a:lnTo>
                  <a:lnTo>
                    <a:pt x="61186" y="135617"/>
                  </a:lnTo>
                  <a:lnTo>
                    <a:pt x="51388" y="127633"/>
                  </a:lnTo>
                  <a:lnTo>
                    <a:pt x="42168" y="119140"/>
                  </a:lnTo>
                  <a:lnTo>
                    <a:pt x="33502" y="109976"/>
                  </a:lnTo>
                  <a:lnTo>
                    <a:pt x="25295" y="99913"/>
                  </a:lnTo>
                  <a:lnTo>
                    <a:pt x="17453" y="88923"/>
                  </a:lnTo>
                  <a:lnTo>
                    <a:pt x="10372" y="77289"/>
                  </a:lnTo>
                  <a:lnTo>
                    <a:pt x="4900" y="65487"/>
                  </a:lnTo>
                  <a:lnTo>
                    <a:pt x="1379" y="53816"/>
                  </a:lnTo>
                  <a:lnTo>
                    <a:pt x="0" y="42540"/>
                  </a:lnTo>
                  <a:lnTo>
                    <a:pt x="1044" y="31969"/>
                  </a:lnTo>
                  <a:lnTo>
                    <a:pt x="4421" y="22207"/>
                  </a:lnTo>
                  <a:lnTo>
                    <a:pt x="9925" y="13671"/>
                  </a:lnTo>
                  <a:lnTo>
                    <a:pt x="17424" y="7139"/>
                  </a:lnTo>
                  <a:lnTo>
                    <a:pt x="26643" y="2859"/>
                  </a:lnTo>
                  <a:lnTo>
                    <a:pt x="37067" y="611"/>
                  </a:lnTo>
                  <a:lnTo>
                    <a:pt x="48046" y="0"/>
                  </a:lnTo>
                  <a:lnTo>
                    <a:pt x="59170" y="626"/>
                  </a:lnTo>
                  <a:lnTo>
                    <a:pt x="70417" y="2314"/>
                  </a:lnTo>
                  <a:lnTo>
                    <a:pt x="82035" y="5107"/>
                  </a:lnTo>
                  <a:lnTo>
                    <a:pt x="94134" y="8948"/>
                  </a:lnTo>
                  <a:lnTo>
                    <a:pt x="106209" y="13831"/>
                  </a:lnTo>
                  <a:lnTo>
                    <a:pt x="117258" y="19864"/>
                  </a:lnTo>
                  <a:lnTo>
                    <a:pt x="126796" y="27000"/>
                  </a:lnTo>
                  <a:lnTo>
                    <a:pt x="134696" y="35182"/>
                  </a:lnTo>
                  <a:lnTo>
                    <a:pt x="141709" y="45545"/>
                  </a:lnTo>
                  <a:lnTo>
                    <a:pt x="148444" y="62352"/>
                  </a:lnTo>
                  <a:lnTo>
                    <a:pt x="156014" y="927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537367" y="1684559"/>
              <a:ext cx="484312" cy="21058"/>
            </a:xfrm>
            <a:custGeom>
              <a:avLst/>
              <a:gdLst/>
              <a:ahLst/>
              <a:cxnLst/>
              <a:rect l="0" t="0" r="0" b="0"/>
              <a:pathLst>
                <a:path w="484312" h="21058">
                  <a:moveTo>
                    <a:pt x="484311" y="21057"/>
                  </a:moveTo>
                  <a:lnTo>
                    <a:pt x="469642" y="21057"/>
                  </a:lnTo>
                  <a:lnTo>
                    <a:pt x="455731" y="21057"/>
                  </a:lnTo>
                  <a:lnTo>
                    <a:pt x="441224" y="21057"/>
                  </a:lnTo>
                  <a:lnTo>
                    <a:pt x="425677" y="21057"/>
                  </a:lnTo>
                  <a:lnTo>
                    <a:pt x="408555" y="21057"/>
                  </a:lnTo>
                  <a:lnTo>
                    <a:pt x="389729" y="21052"/>
                  </a:lnTo>
                  <a:lnTo>
                    <a:pt x="369388" y="20880"/>
                  </a:lnTo>
                  <a:lnTo>
                    <a:pt x="347839" y="20231"/>
                  </a:lnTo>
                  <a:lnTo>
                    <a:pt x="325396" y="18983"/>
                  </a:lnTo>
                  <a:lnTo>
                    <a:pt x="302804" y="17330"/>
                  </a:lnTo>
                  <a:lnTo>
                    <a:pt x="281178" y="15682"/>
                  </a:lnTo>
                  <a:lnTo>
                    <a:pt x="261032" y="14279"/>
                  </a:lnTo>
                  <a:lnTo>
                    <a:pt x="241880" y="13186"/>
                  </a:lnTo>
                  <a:lnTo>
                    <a:pt x="222565" y="12378"/>
                  </a:lnTo>
                  <a:lnTo>
                    <a:pt x="202431" y="11796"/>
                  </a:lnTo>
                  <a:lnTo>
                    <a:pt x="181972" y="11218"/>
                  </a:lnTo>
                  <a:lnTo>
                    <a:pt x="162515" y="10290"/>
                  </a:lnTo>
                  <a:lnTo>
                    <a:pt x="144753" y="8850"/>
                  </a:lnTo>
                  <a:lnTo>
                    <a:pt x="128572" y="7068"/>
                  </a:lnTo>
                  <a:lnTo>
                    <a:pt x="113409" y="5332"/>
                  </a:lnTo>
                  <a:lnTo>
                    <a:pt x="98805" y="3870"/>
                  </a:lnTo>
                  <a:lnTo>
                    <a:pt x="84488" y="2738"/>
                  </a:lnTo>
                  <a:lnTo>
                    <a:pt x="70314" y="1903"/>
                  </a:lnTo>
                  <a:lnTo>
                    <a:pt x="56229" y="1307"/>
                  </a:lnTo>
                  <a:lnTo>
                    <a:pt x="42802" y="890"/>
                  </a:lnTo>
                  <a:lnTo>
                    <a:pt x="29884" y="556"/>
                  </a:lnTo>
                  <a:lnTo>
                    <a:pt x="16339" y="27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614691" y="1780558"/>
              <a:ext cx="238532" cy="252247"/>
            </a:xfrm>
            <a:custGeom>
              <a:avLst/>
              <a:gdLst/>
              <a:ahLst/>
              <a:cxnLst/>
              <a:rect l="0" t="0" r="0" b="0"/>
              <a:pathLst>
                <a:path w="238532" h="252247">
                  <a:moveTo>
                    <a:pt x="17433" y="40872"/>
                  </a:moveTo>
                  <a:lnTo>
                    <a:pt x="11818" y="45906"/>
                  </a:lnTo>
                  <a:lnTo>
                    <a:pt x="8878" y="44979"/>
                  </a:lnTo>
                  <a:lnTo>
                    <a:pt x="8680" y="40673"/>
                  </a:lnTo>
                  <a:lnTo>
                    <a:pt x="10647" y="35065"/>
                  </a:lnTo>
                  <a:lnTo>
                    <a:pt x="14356" y="28873"/>
                  </a:lnTo>
                  <a:lnTo>
                    <a:pt x="19649" y="22368"/>
                  </a:lnTo>
                  <a:lnTo>
                    <a:pt x="26313" y="15692"/>
                  </a:lnTo>
                  <a:lnTo>
                    <a:pt x="34072" y="9405"/>
                  </a:lnTo>
                  <a:lnTo>
                    <a:pt x="42658" y="4471"/>
                  </a:lnTo>
                  <a:lnTo>
                    <a:pt x="51839" y="1309"/>
                  </a:lnTo>
                  <a:lnTo>
                    <a:pt x="61276" y="0"/>
                  </a:lnTo>
                  <a:lnTo>
                    <a:pt x="70532" y="559"/>
                  </a:lnTo>
                  <a:lnTo>
                    <a:pt x="79385" y="2788"/>
                  </a:lnTo>
                  <a:lnTo>
                    <a:pt x="87804" y="6367"/>
                  </a:lnTo>
                  <a:lnTo>
                    <a:pt x="95846" y="10970"/>
                  </a:lnTo>
                  <a:lnTo>
                    <a:pt x="103586" y="16326"/>
                  </a:lnTo>
                  <a:lnTo>
                    <a:pt x="110937" y="22546"/>
                  </a:lnTo>
                  <a:lnTo>
                    <a:pt x="117656" y="30084"/>
                  </a:lnTo>
                  <a:lnTo>
                    <a:pt x="123654" y="39084"/>
                  </a:lnTo>
                  <a:lnTo>
                    <a:pt x="128836" y="49399"/>
                  </a:lnTo>
                  <a:lnTo>
                    <a:pt x="133018" y="60773"/>
                  </a:lnTo>
                  <a:lnTo>
                    <a:pt x="136201" y="72945"/>
                  </a:lnTo>
                  <a:lnTo>
                    <a:pt x="138525" y="85694"/>
                  </a:lnTo>
                  <a:lnTo>
                    <a:pt x="140176" y="98851"/>
                  </a:lnTo>
                  <a:lnTo>
                    <a:pt x="141322" y="112285"/>
                  </a:lnTo>
                  <a:lnTo>
                    <a:pt x="141942" y="125746"/>
                  </a:lnTo>
                  <a:lnTo>
                    <a:pt x="141833" y="138864"/>
                  </a:lnTo>
                  <a:lnTo>
                    <a:pt x="140942" y="151466"/>
                  </a:lnTo>
                  <a:lnTo>
                    <a:pt x="139190" y="163556"/>
                  </a:lnTo>
                  <a:lnTo>
                    <a:pt x="136412" y="175215"/>
                  </a:lnTo>
                  <a:lnTo>
                    <a:pt x="132609" y="186543"/>
                  </a:lnTo>
                  <a:lnTo>
                    <a:pt x="127767" y="197626"/>
                  </a:lnTo>
                  <a:lnTo>
                    <a:pt x="121768" y="208535"/>
                  </a:lnTo>
                  <a:lnTo>
                    <a:pt x="114648" y="219309"/>
                  </a:lnTo>
                  <a:lnTo>
                    <a:pt x="106259" y="229494"/>
                  </a:lnTo>
                  <a:lnTo>
                    <a:pt x="96191" y="238196"/>
                  </a:lnTo>
                  <a:lnTo>
                    <a:pt x="84389" y="245035"/>
                  </a:lnTo>
                  <a:lnTo>
                    <a:pt x="71396" y="249794"/>
                  </a:lnTo>
                  <a:lnTo>
                    <a:pt x="58143" y="252172"/>
                  </a:lnTo>
                  <a:lnTo>
                    <a:pt x="45206" y="252246"/>
                  </a:lnTo>
                  <a:lnTo>
                    <a:pt x="33099" y="250211"/>
                  </a:lnTo>
                  <a:lnTo>
                    <a:pt x="22428" y="246196"/>
                  </a:lnTo>
                  <a:lnTo>
                    <a:pt x="13381" y="240468"/>
                  </a:lnTo>
                  <a:lnTo>
                    <a:pt x="6291" y="233542"/>
                  </a:lnTo>
                  <a:lnTo>
                    <a:pt x="1795" y="226065"/>
                  </a:lnTo>
                  <a:lnTo>
                    <a:pt x="0" y="218458"/>
                  </a:lnTo>
                  <a:lnTo>
                    <a:pt x="895" y="211235"/>
                  </a:lnTo>
                  <a:lnTo>
                    <a:pt x="4602" y="205070"/>
                  </a:lnTo>
                  <a:lnTo>
                    <a:pt x="10913" y="200224"/>
                  </a:lnTo>
                  <a:lnTo>
                    <a:pt x="19538" y="196616"/>
                  </a:lnTo>
                  <a:lnTo>
                    <a:pt x="30283" y="194020"/>
                  </a:lnTo>
                  <a:lnTo>
                    <a:pt x="42841" y="192195"/>
                  </a:lnTo>
                  <a:lnTo>
                    <a:pt x="56828" y="190932"/>
                  </a:lnTo>
                  <a:lnTo>
                    <a:pt x="71886" y="190067"/>
                  </a:lnTo>
                  <a:lnTo>
                    <a:pt x="87712" y="189479"/>
                  </a:lnTo>
                  <a:lnTo>
                    <a:pt x="103913" y="189082"/>
                  </a:lnTo>
                  <a:lnTo>
                    <a:pt x="120016" y="188814"/>
                  </a:lnTo>
                  <a:lnTo>
                    <a:pt x="135763" y="188625"/>
                  </a:lnTo>
                  <a:lnTo>
                    <a:pt x="150778" y="188159"/>
                  </a:lnTo>
                  <a:lnTo>
                    <a:pt x="164489" y="186781"/>
                  </a:lnTo>
                  <a:lnTo>
                    <a:pt x="176711" y="184226"/>
                  </a:lnTo>
                  <a:lnTo>
                    <a:pt x="187671" y="180665"/>
                  </a:lnTo>
                  <a:lnTo>
                    <a:pt x="199105" y="176082"/>
                  </a:lnTo>
                  <a:lnTo>
                    <a:pt x="214254" y="168953"/>
                  </a:lnTo>
                  <a:lnTo>
                    <a:pt x="238531" y="1566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937450" y="1789844"/>
              <a:ext cx="31587" cy="252685"/>
            </a:xfrm>
            <a:custGeom>
              <a:avLst/>
              <a:gdLst/>
              <a:ahLst/>
              <a:cxnLst/>
              <a:rect l="0" t="0" r="0" b="0"/>
              <a:pathLst>
                <a:path w="31587" h="252685">
                  <a:moveTo>
                    <a:pt x="31586" y="0"/>
                  </a:moveTo>
                  <a:lnTo>
                    <a:pt x="28719" y="8936"/>
                  </a:lnTo>
                  <a:lnTo>
                    <a:pt x="26577" y="18563"/>
                  </a:lnTo>
                  <a:lnTo>
                    <a:pt x="24974" y="29855"/>
                  </a:lnTo>
                  <a:lnTo>
                    <a:pt x="23794" y="42695"/>
                  </a:lnTo>
                  <a:lnTo>
                    <a:pt x="22945" y="56823"/>
                  </a:lnTo>
                  <a:lnTo>
                    <a:pt x="22343" y="71943"/>
                  </a:lnTo>
                  <a:lnTo>
                    <a:pt x="21756" y="87632"/>
                  </a:lnTo>
                  <a:lnTo>
                    <a:pt x="20823" y="103371"/>
                  </a:lnTo>
                  <a:lnTo>
                    <a:pt x="19381" y="118875"/>
                  </a:lnTo>
                  <a:lnTo>
                    <a:pt x="17598" y="134062"/>
                  </a:lnTo>
                  <a:lnTo>
                    <a:pt x="15861" y="148952"/>
                  </a:lnTo>
                  <a:lnTo>
                    <a:pt x="14395" y="163596"/>
                  </a:lnTo>
                  <a:lnTo>
                    <a:pt x="13089" y="177889"/>
                  </a:lnTo>
                  <a:lnTo>
                    <a:pt x="11606" y="191575"/>
                  </a:lnTo>
                  <a:lnTo>
                    <a:pt x="9762" y="204548"/>
                  </a:lnTo>
                  <a:lnTo>
                    <a:pt x="7683" y="216420"/>
                  </a:lnTo>
                  <a:lnTo>
                    <a:pt x="5523" y="227601"/>
                  </a:lnTo>
                  <a:lnTo>
                    <a:pt x="3089" y="239072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818656" y="1705616"/>
              <a:ext cx="118795" cy="203057"/>
            </a:xfrm>
            <a:custGeom>
              <a:avLst/>
              <a:gdLst/>
              <a:ahLst/>
              <a:cxnLst/>
              <a:rect l="0" t="0" r="0" b="0"/>
              <a:pathLst>
                <a:path w="118795" h="203057">
                  <a:moveTo>
                    <a:pt x="118794" y="178985"/>
                  </a:moveTo>
                  <a:lnTo>
                    <a:pt x="109993" y="181918"/>
                  </a:lnTo>
                  <a:lnTo>
                    <a:pt x="101646" y="184701"/>
                  </a:lnTo>
                  <a:lnTo>
                    <a:pt x="92948" y="187600"/>
                  </a:lnTo>
                  <a:lnTo>
                    <a:pt x="83827" y="190641"/>
                  </a:lnTo>
                  <a:lnTo>
                    <a:pt x="74332" y="193806"/>
                  </a:lnTo>
                  <a:lnTo>
                    <a:pt x="64540" y="197060"/>
                  </a:lnTo>
                  <a:lnTo>
                    <a:pt x="54526" y="200053"/>
                  </a:lnTo>
                  <a:lnTo>
                    <a:pt x="44352" y="202147"/>
                  </a:lnTo>
                  <a:lnTo>
                    <a:pt x="34079" y="203056"/>
                  </a:lnTo>
                  <a:lnTo>
                    <a:pt x="24234" y="202341"/>
                  </a:lnTo>
                  <a:lnTo>
                    <a:pt x="15761" y="199276"/>
                  </a:lnTo>
                  <a:lnTo>
                    <a:pt x="9071" y="193688"/>
                  </a:lnTo>
                  <a:lnTo>
                    <a:pt x="4242" y="185868"/>
                  </a:lnTo>
                  <a:lnTo>
                    <a:pt x="1285" y="176268"/>
                  </a:lnTo>
                  <a:lnTo>
                    <a:pt x="0" y="165334"/>
                  </a:lnTo>
                  <a:lnTo>
                    <a:pt x="67" y="153437"/>
                  </a:lnTo>
                  <a:lnTo>
                    <a:pt x="1159" y="140861"/>
                  </a:lnTo>
                  <a:lnTo>
                    <a:pt x="2995" y="127811"/>
                  </a:lnTo>
                  <a:lnTo>
                    <a:pt x="5359" y="114271"/>
                  </a:lnTo>
                  <a:lnTo>
                    <a:pt x="8091" y="100036"/>
                  </a:lnTo>
                  <a:lnTo>
                    <a:pt x="11069" y="85061"/>
                  </a:lnTo>
                  <a:lnTo>
                    <a:pt x="14063" y="69804"/>
                  </a:lnTo>
                  <a:lnTo>
                    <a:pt x="17011" y="53433"/>
                  </a:lnTo>
                  <a:lnTo>
                    <a:pt x="20169" y="32272"/>
                  </a:lnTo>
                  <a:lnTo>
                    <a:pt x="2403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3274362" y="1305533"/>
            <a:ext cx="1568748" cy="699897"/>
            <a:chOff x="3274362" y="1305533"/>
            <a:chExt cx="1568748" cy="699897"/>
          </a:xfrm>
        </p:grpSpPr>
        <p:sp>
          <p:nvSpPr>
            <p:cNvPr id="33" name="Freeform 32"/>
            <p:cNvSpPr/>
            <p:nvPr/>
          </p:nvSpPr>
          <p:spPr>
            <a:xfrm>
              <a:off x="3274362" y="1631917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59655" y="3001"/>
                  </a:lnTo>
                  <a:lnTo>
                    <a:pt x="151309" y="6423"/>
                  </a:lnTo>
                  <a:lnTo>
                    <a:pt x="142601" y="10610"/>
                  </a:lnTo>
                  <a:lnTo>
                    <a:pt x="133134" y="15164"/>
                  </a:lnTo>
                  <a:lnTo>
                    <a:pt x="122342" y="19349"/>
                  </a:lnTo>
                  <a:lnTo>
                    <a:pt x="110048" y="22773"/>
                  </a:lnTo>
                  <a:lnTo>
                    <a:pt x="96556" y="25384"/>
                  </a:lnTo>
                  <a:lnTo>
                    <a:pt x="82438" y="27289"/>
                  </a:lnTo>
                  <a:lnTo>
                    <a:pt x="68106" y="28641"/>
                  </a:lnTo>
                  <a:lnTo>
                    <a:pt x="54170" y="29585"/>
                  </a:lnTo>
                  <a:lnTo>
                    <a:pt x="40040" y="30337"/>
                  </a:lnTo>
                  <a:lnTo>
                    <a:pt x="23364" y="3096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327005" y="15687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379647" y="1747730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652694" y="1330937"/>
              <a:ext cx="179680" cy="245240"/>
            </a:xfrm>
            <a:custGeom>
              <a:avLst/>
              <a:gdLst/>
              <a:ahLst/>
              <a:cxnLst/>
              <a:rect l="0" t="0" r="0" b="0"/>
              <a:pathLst>
                <a:path w="179680" h="245240">
                  <a:moveTo>
                    <a:pt x="11223" y="79881"/>
                  </a:moveTo>
                  <a:lnTo>
                    <a:pt x="8423" y="71080"/>
                  </a:lnTo>
                  <a:lnTo>
                    <a:pt x="6921" y="62733"/>
                  </a:lnTo>
                  <a:lnTo>
                    <a:pt x="6615" y="54035"/>
                  </a:lnTo>
                  <a:lnTo>
                    <a:pt x="7294" y="44914"/>
                  </a:lnTo>
                  <a:lnTo>
                    <a:pt x="8762" y="35419"/>
                  </a:lnTo>
                  <a:lnTo>
                    <a:pt x="10845" y="25645"/>
                  </a:lnTo>
                  <a:lnTo>
                    <a:pt x="13872" y="16322"/>
                  </a:lnTo>
                  <a:lnTo>
                    <a:pt x="18640" y="8741"/>
                  </a:lnTo>
                  <a:lnTo>
                    <a:pt x="25433" y="3473"/>
                  </a:lnTo>
                  <a:lnTo>
                    <a:pt x="33757" y="583"/>
                  </a:lnTo>
                  <a:lnTo>
                    <a:pt x="42646" y="0"/>
                  </a:lnTo>
                  <a:lnTo>
                    <a:pt x="51469" y="1428"/>
                  </a:lnTo>
                  <a:lnTo>
                    <a:pt x="59813" y="4621"/>
                  </a:lnTo>
                  <a:lnTo>
                    <a:pt x="67330" y="9489"/>
                  </a:lnTo>
                  <a:lnTo>
                    <a:pt x="73930" y="15833"/>
                  </a:lnTo>
                  <a:lnTo>
                    <a:pt x="79545" y="23530"/>
                  </a:lnTo>
                  <a:lnTo>
                    <a:pt x="84034" y="32597"/>
                  </a:lnTo>
                  <a:lnTo>
                    <a:pt x="87428" y="42924"/>
                  </a:lnTo>
                  <a:lnTo>
                    <a:pt x="89898" y="54451"/>
                  </a:lnTo>
                  <a:lnTo>
                    <a:pt x="91648" y="67246"/>
                  </a:lnTo>
                  <a:lnTo>
                    <a:pt x="92866" y="81220"/>
                  </a:lnTo>
                  <a:lnTo>
                    <a:pt x="93703" y="96011"/>
                  </a:lnTo>
                  <a:lnTo>
                    <a:pt x="94274" y="111084"/>
                  </a:lnTo>
                  <a:lnTo>
                    <a:pt x="94651" y="126106"/>
                  </a:lnTo>
                  <a:lnTo>
                    <a:pt x="94566" y="140785"/>
                  </a:lnTo>
                  <a:lnTo>
                    <a:pt x="93445" y="154794"/>
                  </a:lnTo>
                  <a:lnTo>
                    <a:pt x="91056" y="168031"/>
                  </a:lnTo>
                  <a:lnTo>
                    <a:pt x="87483" y="180565"/>
                  </a:lnTo>
                  <a:lnTo>
                    <a:pt x="82943" y="192529"/>
                  </a:lnTo>
                  <a:lnTo>
                    <a:pt x="77662" y="204056"/>
                  </a:lnTo>
                  <a:lnTo>
                    <a:pt x="71675" y="214934"/>
                  </a:lnTo>
                  <a:lnTo>
                    <a:pt x="64834" y="224642"/>
                  </a:lnTo>
                  <a:lnTo>
                    <a:pt x="57128" y="232973"/>
                  </a:lnTo>
                  <a:lnTo>
                    <a:pt x="48835" y="239551"/>
                  </a:lnTo>
                  <a:lnTo>
                    <a:pt x="40424" y="243688"/>
                  </a:lnTo>
                  <a:lnTo>
                    <a:pt x="32178" y="245239"/>
                  </a:lnTo>
                  <a:lnTo>
                    <a:pt x="24354" y="244348"/>
                  </a:lnTo>
                  <a:lnTo>
                    <a:pt x="17253" y="241174"/>
                  </a:lnTo>
                  <a:lnTo>
                    <a:pt x="10969" y="236043"/>
                  </a:lnTo>
                  <a:lnTo>
                    <a:pt x="5751" y="229364"/>
                  </a:lnTo>
                  <a:lnTo>
                    <a:pt x="2069" y="221528"/>
                  </a:lnTo>
                  <a:lnTo>
                    <a:pt x="50" y="212870"/>
                  </a:lnTo>
                  <a:lnTo>
                    <a:pt x="0" y="204128"/>
                  </a:lnTo>
                  <a:lnTo>
                    <a:pt x="2542" y="196406"/>
                  </a:lnTo>
                  <a:lnTo>
                    <a:pt x="7774" y="190223"/>
                  </a:lnTo>
                  <a:lnTo>
                    <a:pt x="15355" y="185735"/>
                  </a:lnTo>
                  <a:lnTo>
                    <a:pt x="24794" y="183007"/>
                  </a:lnTo>
                  <a:lnTo>
                    <a:pt x="35616" y="181876"/>
                  </a:lnTo>
                  <a:lnTo>
                    <a:pt x="47268" y="182046"/>
                  </a:lnTo>
                  <a:lnTo>
                    <a:pt x="59146" y="183206"/>
                  </a:lnTo>
                  <a:lnTo>
                    <a:pt x="70911" y="185093"/>
                  </a:lnTo>
                  <a:lnTo>
                    <a:pt x="82604" y="187661"/>
                  </a:lnTo>
                  <a:lnTo>
                    <a:pt x="94528" y="191060"/>
                  </a:lnTo>
                  <a:lnTo>
                    <a:pt x="106842" y="195306"/>
                  </a:lnTo>
                  <a:lnTo>
                    <a:pt x="119335" y="200172"/>
                  </a:lnTo>
                  <a:lnTo>
                    <a:pt x="132947" y="205855"/>
                  </a:lnTo>
                  <a:lnTo>
                    <a:pt x="151111" y="213972"/>
                  </a:lnTo>
                  <a:lnTo>
                    <a:pt x="179679" y="2272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579689" y="1631917"/>
              <a:ext cx="294799" cy="4981"/>
            </a:xfrm>
            <a:custGeom>
              <a:avLst/>
              <a:gdLst/>
              <a:ahLst/>
              <a:cxnLst/>
              <a:rect l="0" t="0" r="0" b="0"/>
              <a:pathLst>
                <a:path w="294799" h="4981">
                  <a:moveTo>
                    <a:pt x="294798" y="0"/>
                  </a:moveTo>
                  <a:lnTo>
                    <a:pt x="283130" y="67"/>
                  </a:lnTo>
                  <a:lnTo>
                    <a:pt x="272640" y="707"/>
                  </a:lnTo>
                  <a:lnTo>
                    <a:pt x="262335" y="1995"/>
                  </a:lnTo>
                  <a:lnTo>
                    <a:pt x="251861" y="3508"/>
                  </a:lnTo>
                  <a:lnTo>
                    <a:pt x="240869" y="4528"/>
                  </a:lnTo>
                  <a:lnTo>
                    <a:pt x="229221" y="4693"/>
                  </a:lnTo>
                  <a:lnTo>
                    <a:pt x="216794" y="4138"/>
                  </a:lnTo>
                  <a:lnTo>
                    <a:pt x="203391" y="3301"/>
                  </a:lnTo>
                  <a:lnTo>
                    <a:pt x="189007" y="2482"/>
                  </a:lnTo>
                  <a:lnTo>
                    <a:pt x="173941" y="1967"/>
                  </a:lnTo>
                  <a:lnTo>
                    <a:pt x="158682" y="2088"/>
                  </a:lnTo>
                  <a:lnTo>
                    <a:pt x="143536" y="2945"/>
                  </a:lnTo>
                  <a:lnTo>
                    <a:pt x="128775" y="4150"/>
                  </a:lnTo>
                  <a:lnTo>
                    <a:pt x="114710" y="4958"/>
                  </a:lnTo>
                  <a:lnTo>
                    <a:pt x="101427" y="4980"/>
                  </a:lnTo>
                  <a:lnTo>
                    <a:pt x="88523" y="4330"/>
                  </a:lnTo>
                  <a:lnTo>
                    <a:pt x="75246" y="3428"/>
                  </a:lnTo>
                  <a:lnTo>
                    <a:pt x="61216" y="2563"/>
                  </a:lnTo>
                  <a:lnTo>
                    <a:pt x="47143" y="1845"/>
                  </a:lnTo>
                  <a:lnTo>
                    <a:pt x="33256" y="1219"/>
                  </a:lnTo>
                  <a:lnTo>
                    <a:pt x="18331" y="63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646806" y="1707122"/>
              <a:ext cx="238210" cy="209780"/>
            </a:xfrm>
            <a:custGeom>
              <a:avLst/>
              <a:gdLst/>
              <a:ahLst/>
              <a:cxnLst/>
              <a:rect l="0" t="0" r="0" b="0"/>
              <a:pathLst>
                <a:path w="238210" h="209780">
                  <a:moveTo>
                    <a:pt x="6582" y="40608"/>
                  </a:moveTo>
                  <a:lnTo>
                    <a:pt x="9583" y="31874"/>
                  </a:lnTo>
                  <a:lnTo>
                    <a:pt x="13005" y="24167"/>
                  </a:lnTo>
                  <a:lnTo>
                    <a:pt x="17211" y="16779"/>
                  </a:lnTo>
                  <a:lnTo>
                    <a:pt x="22456" y="10036"/>
                  </a:lnTo>
                  <a:lnTo>
                    <a:pt x="29234" y="4803"/>
                  </a:lnTo>
                  <a:lnTo>
                    <a:pt x="37662" y="1442"/>
                  </a:lnTo>
                  <a:lnTo>
                    <a:pt x="47230" y="0"/>
                  </a:lnTo>
                  <a:lnTo>
                    <a:pt x="57024" y="472"/>
                  </a:lnTo>
                  <a:lnTo>
                    <a:pt x="66490" y="2647"/>
                  </a:lnTo>
                  <a:lnTo>
                    <a:pt x="75281" y="6360"/>
                  </a:lnTo>
                  <a:lnTo>
                    <a:pt x="83105" y="11585"/>
                  </a:lnTo>
                  <a:lnTo>
                    <a:pt x="89918" y="18168"/>
                  </a:lnTo>
                  <a:lnTo>
                    <a:pt x="95848" y="25856"/>
                  </a:lnTo>
                  <a:lnTo>
                    <a:pt x="101081" y="34386"/>
                  </a:lnTo>
                  <a:lnTo>
                    <a:pt x="105785" y="43534"/>
                  </a:lnTo>
                  <a:lnTo>
                    <a:pt x="109777" y="53287"/>
                  </a:lnTo>
                  <a:lnTo>
                    <a:pt x="112556" y="63818"/>
                  </a:lnTo>
                  <a:lnTo>
                    <a:pt x="113942" y="75159"/>
                  </a:lnTo>
                  <a:lnTo>
                    <a:pt x="114060" y="87046"/>
                  </a:lnTo>
                  <a:lnTo>
                    <a:pt x="113150" y="99025"/>
                  </a:lnTo>
                  <a:lnTo>
                    <a:pt x="111464" y="110824"/>
                  </a:lnTo>
                  <a:lnTo>
                    <a:pt x="109216" y="122357"/>
                  </a:lnTo>
                  <a:lnTo>
                    <a:pt x="106569" y="133634"/>
                  </a:lnTo>
                  <a:lnTo>
                    <a:pt x="103641" y="144696"/>
                  </a:lnTo>
                  <a:lnTo>
                    <a:pt x="100354" y="155430"/>
                  </a:lnTo>
                  <a:lnTo>
                    <a:pt x="96463" y="165573"/>
                  </a:lnTo>
                  <a:lnTo>
                    <a:pt x="91874" y="175023"/>
                  </a:lnTo>
                  <a:lnTo>
                    <a:pt x="86487" y="183675"/>
                  </a:lnTo>
                  <a:lnTo>
                    <a:pt x="80113" y="191341"/>
                  </a:lnTo>
                  <a:lnTo>
                    <a:pt x="72743" y="198006"/>
                  </a:lnTo>
                  <a:lnTo>
                    <a:pt x="64353" y="203483"/>
                  </a:lnTo>
                  <a:lnTo>
                    <a:pt x="54818" y="207339"/>
                  </a:lnTo>
                  <a:lnTo>
                    <a:pt x="44195" y="209478"/>
                  </a:lnTo>
                  <a:lnTo>
                    <a:pt x="33148" y="209779"/>
                  </a:lnTo>
                  <a:lnTo>
                    <a:pt x="22805" y="207937"/>
                  </a:lnTo>
                  <a:lnTo>
                    <a:pt x="13758" y="203993"/>
                  </a:lnTo>
                  <a:lnTo>
                    <a:pt x="6552" y="198260"/>
                  </a:lnTo>
                  <a:lnTo>
                    <a:pt x="1919" y="191134"/>
                  </a:lnTo>
                  <a:lnTo>
                    <a:pt x="0" y="182983"/>
                  </a:lnTo>
                  <a:lnTo>
                    <a:pt x="627" y="174430"/>
                  </a:lnTo>
                  <a:lnTo>
                    <a:pt x="3615" y="166308"/>
                  </a:lnTo>
                  <a:lnTo>
                    <a:pt x="8623" y="159048"/>
                  </a:lnTo>
                  <a:lnTo>
                    <a:pt x="15387" y="153024"/>
                  </a:lnTo>
                  <a:lnTo>
                    <a:pt x="23812" y="148727"/>
                  </a:lnTo>
                  <a:lnTo>
                    <a:pt x="33701" y="146241"/>
                  </a:lnTo>
                  <a:lnTo>
                    <a:pt x="44932" y="145181"/>
                  </a:lnTo>
                  <a:lnTo>
                    <a:pt x="57526" y="144909"/>
                  </a:lnTo>
                  <a:lnTo>
                    <a:pt x="71360" y="144980"/>
                  </a:lnTo>
                  <a:lnTo>
                    <a:pt x="85888" y="145328"/>
                  </a:lnTo>
                  <a:lnTo>
                    <a:pt x="100252" y="146159"/>
                  </a:lnTo>
                  <a:lnTo>
                    <a:pt x="113990" y="147562"/>
                  </a:lnTo>
                  <a:lnTo>
                    <a:pt x="127162" y="149334"/>
                  </a:lnTo>
                  <a:lnTo>
                    <a:pt x="140153" y="151070"/>
                  </a:lnTo>
                  <a:lnTo>
                    <a:pt x="153224" y="152526"/>
                  </a:lnTo>
                  <a:lnTo>
                    <a:pt x="166309" y="153316"/>
                  </a:lnTo>
                  <a:lnTo>
                    <a:pt x="179108" y="152858"/>
                  </a:lnTo>
                  <a:lnTo>
                    <a:pt x="191451" y="150959"/>
                  </a:lnTo>
                  <a:lnTo>
                    <a:pt x="202882" y="148056"/>
                  </a:lnTo>
                  <a:lnTo>
                    <a:pt x="213712" y="144738"/>
                  </a:lnTo>
                  <a:lnTo>
                    <a:pt x="224888" y="140710"/>
                  </a:lnTo>
                  <a:lnTo>
                    <a:pt x="238209" y="1353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085057" y="1558217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0"/>
                  </a:moveTo>
                  <a:lnTo>
                    <a:pt x="61910" y="2875"/>
                  </a:lnTo>
                  <a:lnTo>
                    <a:pt x="49477" y="5343"/>
                  </a:lnTo>
                  <a:lnTo>
                    <a:pt x="31389" y="770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095585" y="1652974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82955" y="0"/>
                  </a:lnTo>
                  <a:lnTo>
                    <a:pt x="71185" y="0"/>
                  </a:lnTo>
                  <a:lnTo>
                    <a:pt x="58314" y="0"/>
                  </a:lnTo>
                  <a:lnTo>
                    <a:pt x="45103" y="0"/>
                  </a:lnTo>
                  <a:lnTo>
                    <a:pt x="31938" y="0"/>
                  </a:lnTo>
                  <a:lnTo>
                    <a:pt x="1765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643067" y="1305533"/>
              <a:ext cx="10530" cy="326385"/>
            </a:xfrm>
            <a:custGeom>
              <a:avLst/>
              <a:gdLst/>
              <a:ahLst/>
              <a:cxnLst/>
              <a:rect l="0" t="0" r="0" b="0"/>
              <a:pathLst>
                <a:path w="10530" h="326385">
                  <a:moveTo>
                    <a:pt x="10529" y="0"/>
                  </a:moveTo>
                  <a:lnTo>
                    <a:pt x="7729" y="8868"/>
                  </a:lnTo>
                  <a:lnTo>
                    <a:pt x="6227" y="17855"/>
                  </a:lnTo>
                  <a:lnTo>
                    <a:pt x="5915" y="27855"/>
                  </a:lnTo>
                  <a:lnTo>
                    <a:pt x="6422" y="39009"/>
                  </a:lnTo>
                  <a:lnTo>
                    <a:pt x="7242" y="51469"/>
                  </a:lnTo>
                  <a:lnTo>
                    <a:pt x="8057" y="65180"/>
                  </a:lnTo>
                  <a:lnTo>
                    <a:pt x="8741" y="79943"/>
                  </a:lnTo>
                  <a:lnTo>
                    <a:pt x="9268" y="95521"/>
                  </a:lnTo>
                  <a:lnTo>
                    <a:pt x="9654" y="111699"/>
                  </a:lnTo>
                  <a:lnTo>
                    <a:pt x="9929" y="128305"/>
                  </a:lnTo>
                  <a:lnTo>
                    <a:pt x="10120" y="145212"/>
                  </a:lnTo>
                  <a:lnTo>
                    <a:pt x="10252" y="162321"/>
                  </a:lnTo>
                  <a:lnTo>
                    <a:pt x="10342" y="179402"/>
                  </a:lnTo>
                  <a:lnTo>
                    <a:pt x="10403" y="196105"/>
                  </a:lnTo>
                  <a:lnTo>
                    <a:pt x="10440" y="212267"/>
                  </a:lnTo>
                  <a:lnTo>
                    <a:pt x="10295" y="227901"/>
                  </a:lnTo>
                  <a:lnTo>
                    <a:pt x="9665" y="243093"/>
                  </a:lnTo>
                  <a:lnTo>
                    <a:pt x="8429" y="257931"/>
                  </a:lnTo>
                  <a:lnTo>
                    <a:pt x="6776" y="272094"/>
                  </a:lnTo>
                  <a:lnTo>
                    <a:pt x="4956" y="286344"/>
                  </a:lnTo>
                  <a:lnTo>
                    <a:pt x="2807" y="303055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452312" y="1337119"/>
              <a:ext cx="180227" cy="174573"/>
            </a:xfrm>
            <a:custGeom>
              <a:avLst/>
              <a:gdLst/>
              <a:ahLst/>
              <a:cxnLst/>
              <a:rect l="0" t="0" r="0" b="0"/>
              <a:pathLst>
                <a:path w="180227" h="174573">
                  <a:moveTo>
                    <a:pt x="180226" y="136870"/>
                  </a:moveTo>
                  <a:lnTo>
                    <a:pt x="168625" y="137004"/>
                  </a:lnTo>
                  <a:lnTo>
                    <a:pt x="158777" y="138284"/>
                  </a:lnTo>
                  <a:lnTo>
                    <a:pt x="149762" y="140873"/>
                  </a:lnTo>
                  <a:lnTo>
                    <a:pt x="140975" y="144420"/>
                  </a:lnTo>
                  <a:lnTo>
                    <a:pt x="131651" y="148404"/>
                  </a:lnTo>
                  <a:lnTo>
                    <a:pt x="121426" y="152484"/>
                  </a:lnTo>
                  <a:lnTo>
                    <a:pt x="110443" y="156506"/>
                  </a:lnTo>
                  <a:lnTo>
                    <a:pt x="99148" y="160424"/>
                  </a:lnTo>
                  <a:lnTo>
                    <a:pt x="87840" y="164234"/>
                  </a:lnTo>
                  <a:lnTo>
                    <a:pt x="76485" y="167790"/>
                  </a:lnTo>
                  <a:lnTo>
                    <a:pt x="64803" y="170806"/>
                  </a:lnTo>
                  <a:lnTo>
                    <a:pt x="52658" y="173161"/>
                  </a:lnTo>
                  <a:lnTo>
                    <a:pt x="40386" y="174572"/>
                  </a:lnTo>
                  <a:lnTo>
                    <a:pt x="28672" y="174539"/>
                  </a:lnTo>
                  <a:lnTo>
                    <a:pt x="17885" y="172919"/>
                  </a:lnTo>
                  <a:lnTo>
                    <a:pt x="8703" y="169858"/>
                  </a:lnTo>
                  <a:lnTo>
                    <a:pt x="2531" y="164788"/>
                  </a:lnTo>
                  <a:lnTo>
                    <a:pt x="0" y="157596"/>
                  </a:lnTo>
                  <a:lnTo>
                    <a:pt x="468" y="149655"/>
                  </a:lnTo>
                  <a:lnTo>
                    <a:pt x="3078" y="141289"/>
                  </a:lnTo>
                  <a:lnTo>
                    <a:pt x="7148" y="132484"/>
                  </a:lnTo>
                  <a:lnTo>
                    <a:pt x="12199" y="123259"/>
                  </a:lnTo>
                  <a:lnTo>
                    <a:pt x="17905" y="113679"/>
                  </a:lnTo>
                  <a:lnTo>
                    <a:pt x="24049" y="103823"/>
                  </a:lnTo>
                  <a:lnTo>
                    <a:pt x="30485" y="93762"/>
                  </a:lnTo>
                  <a:lnTo>
                    <a:pt x="37115" y="83556"/>
                  </a:lnTo>
                  <a:lnTo>
                    <a:pt x="43875" y="73247"/>
                  </a:lnTo>
                  <a:lnTo>
                    <a:pt x="50721" y="62867"/>
                  </a:lnTo>
                  <a:lnTo>
                    <a:pt x="57620" y="52448"/>
                  </a:lnTo>
                  <a:lnTo>
                    <a:pt x="64442" y="42267"/>
                  </a:lnTo>
                  <a:lnTo>
                    <a:pt x="71734" y="31743"/>
                  </a:lnTo>
                  <a:lnTo>
                    <a:pt x="81253" y="18835"/>
                  </a:lnTo>
                  <a:lnTo>
                    <a:pt x="959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369326" y="1663502"/>
              <a:ext cx="400084" cy="21058"/>
            </a:xfrm>
            <a:custGeom>
              <a:avLst/>
              <a:gdLst/>
              <a:ahLst/>
              <a:cxnLst/>
              <a:rect l="0" t="0" r="0" b="0"/>
              <a:pathLst>
                <a:path w="400084" h="21058">
                  <a:moveTo>
                    <a:pt x="400083" y="21057"/>
                  </a:moveTo>
                  <a:lnTo>
                    <a:pt x="388281" y="20990"/>
                  </a:lnTo>
                  <a:lnTo>
                    <a:pt x="376512" y="20350"/>
                  </a:lnTo>
                  <a:lnTo>
                    <a:pt x="363622" y="19058"/>
                  </a:lnTo>
                  <a:lnTo>
                    <a:pt x="349774" y="17371"/>
                  </a:lnTo>
                  <a:lnTo>
                    <a:pt x="335445" y="15703"/>
                  </a:lnTo>
                  <a:lnTo>
                    <a:pt x="320967" y="14290"/>
                  </a:lnTo>
                  <a:lnTo>
                    <a:pt x="306171" y="13191"/>
                  </a:lnTo>
                  <a:lnTo>
                    <a:pt x="290499" y="12381"/>
                  </a:lnTo>
                  <a:lnTo>
                    <a:pt x="273692" y="11801"/>
                  </a:lnTo>
                  <a:lnTo>
                    <a:pt x="255644" y="11396"/>
                  </a:lnTo>
                  <a:lnTo>
                    <a:pt x="236233" y="11116"/>
                  </a:lnTo>
                  <a:lnTo>
                    <a:pt x="215542" y="10925"/>
                  </a:lnTo>
                  <a:lnTo>
                    <a:pt x="193953" y="10795"/>
                  </a:lnTo>
                  <a:lnTo>
                    <a:pt x="172015" y="10707"/>
                  </a:lnTo>
                  <a:lnTo>
                    <a:pt x="150077" y="10644"/>
                  </a:lnTo>
                  <a:lnTo>
                    <a:pt x="128280" y="10431"/>
                  </a:lnTo>
                  <a:lnTo>
                    <a:pt x="106653" y="9756"/>
                  </a:lnTo>
                  <a:lnTo>
                    <a:pt x="85204" y="8490"/>
                  </a:lnTo>
                  <a:lnTo>
                    <a:pt x="64813" y="6817"/>
                  </a:lnTo>
                  <a:lnTo>
                    <a:pt x="45223" y="4981"/>
                  </a:lnTo>
                  <a:lnTo>
                    <a:pt x="24712" y="281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443026" y="1758259"/>
              <a:ext cx="10529" cy="221099"/>
            </a:xfrm>
            <a:custGeom>
              <a:avLst/>
              <a:gdLst/>
              <a:ahLst/>
              <a:cxnLst/>
              <a:rect l="0" t="0" r="0" b="0"/>
              <a:pathLst>
                <a:path w="10529" h="221099">
                  <a:moveTo>
                    <a:pt x="10528" y="0"/>
                  </a:moveTo>
                  <a:lnTo>
                    <a:pt x="7662" y="8935"/>
                  </a:lnTo>
                  <a:lnTo>
                    <a:pt x="5519" y="18562"/>
                  </a:lnTo>
                  <a:lnTo>
                    <a:pt x="3916" y="29854"/>
                  </a:lnTo>
                  <a:lnTo>
                    <a:pt x="2736" y="42695"/>
                  </a:lnTo>
                  <a:lnTo>
                    <a:pt x="1887" y="56822"/>
                  </a:lnTo>
                  <a:lnTo>
                    <a:pt x="1290" y="71947"/>
                  </a:lnTo>
                  <a:lnTo>
                    <a:pt x="875" y="87808"/>
                  </a:lnTo>
                  <a:lnTo>
                    <a:pt x="591" y="104197"/>
                  </a:lnTo>
                  <a:lnTo>
                    <a:pt x="398" y="120945"/>
                  </a:lnTo>
                  <a:lnTo>
                    <a:pt x="267" y="137758"/>
                  </a:lnTo>
                  <a:lnTo>
                    <a:pt x="164" y="156167"/>
                  </a:lnTo>
                  <a:lnTo>
                    <a:pt x="80" y="181140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548311" y="1738708"/>
              <a:ext cx="294799" cy="266722"/>
            </a:xfrm>
            <a:custGeom>
              <a:avLst/>
              <a:gdLst/>
              <a:ahLst/>
              <a:cxnLst/>
              <a:rect l="0" t="0" r="0" b="0"/>
              <a:pathLst>
                <a:path w="294799" h="266722">
                  <a:moveTo>
                    <a:pt x="0" y="40608"/>
                  </a:moveTo>
                  <a:lnTo>
                    <a:pt x="5867" y="31874"/>
                  </a:lnTo>
                  <a:lnTo>
                    <a:pt x="11431" y="24167"/>
                  </a:lnTo>
                  <a:lnTo>
                    <a:pt x="17235" y="16778"/>
                  </a:lnTo>
                  <a:lnTo>
                    <a:pt x="23489" y="10036"/>
                  </a:lnTo>
                  <a:lnTo>
                    <a:pt x="30467" y="4802"/>
                  </a:lnTo>
                  <a:lnTo>
                    <a:pt x="38244" y="1441"/>
                  </a:lnTo>
                  <a:lnTo>
                    <a:pt x="46573" y="0"/>
                  </a:lnTo>
                  <a:lnTo>
                    <a:pt x="55003" y="471"/>
                  </a:lnTo>
                  <a:lnTo>
                    <a:pt x="63259" y="2646"/>
                  </a:lnTo>
                  <a:lnTo>
                    <a:pt x="71088" y="6359"/>
                  </a:lnTo>
                  <a:lnTo>
                    <a:pt x="78193" y="11584"/>
                  </a:lnTo>
                  <a:lnTo>
                    <a:pt x="84492" y="18167"/>
                  </a:lnTo>
                  <a:lnTo>
                    <a:pt x="90230" y="25855"/>
                  </a:lnTo>
                  <a:lnTo>
                    <a:pt x="95858" y="34385"/>
                  </a:lnTo>
                  <a:lnTo>
                    <a:pt x="101641" y="43533"/>
                  </a:lnTo>
                  <a:lnTo>
                    <a:pt x="107342" y="53286"/>
                  </a:lnTo>
                  <a:lnTo>
                    <a:pt x="112337" y="63818"/>
                  </a:lnTo>
                  <a:lnTo>
                    <a:pt x="116330" y="75163"/>
                  </a:lnTo>
                  <a:lnTo>
                    <a:pt x="119503" y="87223"/>
                  </a:lnTo>
                  <a:lnTo>
                    <a:pt x="122322" y="99851"/>
                  </a:lnTo>
                  <a:lnTo>
                    <a:pt x="125103" y="112903"/>
                  </a:lnTo>
                  <a:lnTo>
                    <a:pt x="127820" y="126261"/>
                  </a:lnTo>
                  <a:lnTo>
                    <a:pt x="130198" y="139835"/>
                  </a:lnTo>
                  <a:lnTo>
                    <a:pt x="132092" y="153553"/>
                  </a:lnTo>
                  <a:lnTo>
                    <a:pt x="133348" y="167205"/>
                  </a:lnTo>
                  <a:lnTo>
                    <a:pt x="133734" y="180452"/>
                  </a:lnTo>
                  <a:lnTo>
                    <a:pt x="133207" y="193136"/>
                  </a:lnTo>
                  <a:lnTo>
                    <a:pt x="131716" y="205111"/>
                  </a:lnTo>
                  <a:lnTo>
                    <a:pt x="129119" y="216162"/>
                  </a:lnTo>
                  <a:lnTo>
                    <a:pt x="125442" y="226257"/>
                  </a:lnTo>
                  <a:lnTo>
                    <a:pt x="120685" y="235359"/>
                  </a:lnTo>
                  <a:lnTo>
                    <a:pt x="114744" y="243334"/>
                  </a:lnTo>
                  <a:lnTo>
                    <a:pt x="107669" y="250216"/>
                  </a:lnTo>
                  <a:lnTo>
                    <a:pt x="99478" y="256009"/>
                  </a:lnTo>
                  <a:lnTo>
                    <a:pt x="90077" y="260609"/>
                  </a:lnTo>
                  <a:lnTo>
                    <a:pt x="79534" y="264067"/>
                  </a:lnTo>
                  <a:lnTo>
                    <a:pt x="68202" y="266238"/>
                  </a:lnTo>
                  <a:lnTo>
                    <a:pt x="56603" y="266721"/>
                  </a:lnTo>
                  <a:lnTo>
                    <a:pt x="45072" y="265448"/>
                  </a:lnTo>
                  <a:lnTo>
                    <a:pt x="34062" y="262475"/>
                  </a:lnTo>
                  <a:lnTo>
                    <a:pt x="24199" y="257812"/>
                  </a:lnTo>
                  <a:lnTo>
                    <a:pt x="15727" y="251635"/>
                  </a:lnTo>
                  <a:lnTo>
                    <a:pt x="8869" y="244064"/>
                  </a:lnTo>
                  <a:lnTo>
                    <a:pt x="4004" y="235088"/>
                  </a:lnTo>
                  <a:lnTo>
                    <a:pt x="1148" y="224844"/>
                  </a:lnTo>
                  <a:lnTo>
                    <a:pt x="347" y="214052"/>
                  </a:lnTo>
                  <a:lnTo>
                    <a:pt x="1846" y="203881"/>
                  </a:lnTo>
                  <a:lnTo>
                    <a:pt x="5564" y="194941"/>
                  </a:lnTo>
                  <a:lnTo>
                    <a:pt x="11483" y="187466"/>
                  </a:lnTo>
                  <a:lnTo>
                    <a:pt x="19800" y="181588"/>
                  </a:lnTo>
                  <a:lnTo>
                    <a:pt x="30389" y="177192"/>
                  </a:lnTo>
                  <a:lnTo>
                    <a:pt x="42718" y="174018"/>
                  </a:lnTo>
                  <a:lnTo>
                    <a:pt x="56048" y="171781"/>
                  </a:lnTo>
                  <a:lnTo>
                    <a:pt x="69866" y="170234"/>
                  </a:lnTo>
                  <a:lnTo>
                    <a:pt x="84057" y="169342"/>
                  </a:lnTo>
                  <a:lnTo>
                    <a:pt x="98794" y="169266"/>
                  </a:lnTo>
                  <a:lnTo>
                    <a:pt x="114148" y="170029"/>
                  </a:lnTo>
                  <a:lnTo>
                    <a:pt x="129900" y="171525"/>
                  </a:lnTo>
                  <a:lnTo>
                    <a:pt x="145635" y="173599"/>
                  </a:lnTo>
                  <a:lnTo>
                    <a:pt x="161103" y="176111"/>
                  </a:lnTo>
                  <a:lnTo>
                    <a:pt x="175914" y="179103"/>
                  </a:lnTo>
                  <a:lnTo>
                    <a:pt x="189481" y="182789"/>
                  </a:lnTo>
                  <a:lnTo>
                    <a:pt x="201613" y="187227"/>
                  </a:lnTo>
                  <a:lnTo>
                    <a:pt x="212759" y="192173"/>
                  </a:lnTo>
                  <a:lnTo>
                    <a:pt x="223786" y="197186"/>
                  </a:lnTo>
                  <a:lnTo>
                    <a:pt x="235200" y="201996"/>
                  </a:lnTo>
                  <a:lnTo>
                    <a:pt x="246739" y="206375"/>
                  </a:lnTo>
                  <a:lnTo>
                    <a:pt x="258788" y="210477"/>
                  </a:lnTo>
                  <a:lnTo>
                    <a:pt x="273532" y="214658"/>
                  </a:lnTo>
                  <a:lnTo>
                    <a:pt x="294798" y="2195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5001036" y="1283140"/>
            <a:ext cx="1421348" cy="684456"/>
            <a:chOff x="5001036" y="1283140"/>
            <a:chExt cx="1421348" cy="684456"/>
          </a:xfrm>
        </p:grpSpPr>
        <p:sp>
          <p:nvSpPr>
            <p:cNvPr id="47" name="Freeform 46"/>
            <p:cNvSpPr/>
            <p:nvPr/>
          </p:nvSpPr>
          <p:spPr>
            <a:xfrm>
              <a:off x="5001036" y="1674031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135731" y="67"/>
                  </a:lnTo>
                  <a:lnTo>
                    <a:pt x="125242" y="707"/>
                  </a:lnTo>
                  <a:lnTo>
                    <a:pt x="114936" y="1999"/>
                  </a:lnTo>
                  <a:lnTo>
                    <a:pt x="104462" y="3686"/>
                  </a:lnTo>
                  <a:lnTo>
                    <a:pt x="93469" y="5354"/>
                  </a:lnTo>
                  <a:lnTo>
                    <a:pt x="81832" y="6767"/>
                  </a:lnTo>
                  <a:lnTo>
                    <a:pt x="69618" y="7868"/>
                  </a:lnTo>
                  <a:lnTo>
                    <a:pt x="55494" y="8799"/>
                  </a:lnTo>
                  <a:lnTo>
                    <a:pt x="34862" y="96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022093" y="160033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064207" y="176878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359005" y="1317580"/>
              <a:ext cx="231628" cy="291062"/>
            </a:xfrm>
            <a:custGeom>
              <a:avLst/>
              <a:gdLst/>
              <a:ahLst/>
              <a:cxnLst/>
              <a:rect l="0" t="0" r="0" b="0"/>
              <a:pathLst>
                <a:path w="231628" h="291062">
                  <a:moveTo>
                    <a:pt x="0" y="61653"/>
                  </a:moveTo>
                  <a:lnTo>
                    <a:pt x="134" y="50052"/>
                  </a:lnTo>
                  <a:lnTo>
                    <a:pt x="1415" y="40203"/>
                  </a:lnTo>
                  <a:lnTo>
                    <a:pt x="4012" y="31203"/>
                  </a:lnTo>
                  <a:lnTo>
                    <a:pt x="7905" y="22934"/>
                  </a:lnTo>
                  <a:lnTo>
                    <a:pt x="13186" y="15555"/>
                  </a:lnTo>
                  <a:lnTo>
                    <a:pt x="19777" y="9099"/>
                  </a:lnTo>
                  <a:lnTo>
                    <a:pt x="27622" y="3938"/>
                  </a:lnTo>
                  <a:lnTo>
                    <a:pt x="36781" y="829"/>
                  </a:lnTo>
                  <a:lnTo>
                    <a:pt x="47152" y="0"/>
                  </a:lnTo>
                  <a:lnTo>
                    <a:pt x="58198" y="1224"/>
                  </a:lnTo>
                  <a:lnTo>
                    <a:pt x="69072" y="4096"/>
                  </a:lnTo>
                  <a:lnTo>
                    <a:pt x="79301" y="8215"/>
                  </a:lnTo>
                  <a:lnTo>
                    <a:pt x="88625" y="13401"/>
                  </a:lnTo>
                  <a:lnTo>
                    <a:pt x="96815" y="19697"/>
                  </a:lnTo>
                  <a:lnTo>
                    <a:pt x="103878" y="27043"/>
                  </a:lnTo>
                  <a:lnTo>
                    <a:pt x="109977" y="35431"/>
                  </a:lnTo>
                  <a:lnTo>
                    <a:pt x="115324" y="44972"/>
                  </a:lnTo>
                  <a:lnTo>
                    <a:pt x="120113" y="55616"/>
                  </a:lnTo>
                  <a:lnTo>
                    <a:pt x="124502" y="67188"/>
                  </a:lnTo>
                  <a:lnTo>
                    <a:pt x="128612" y="79481"/>
                  </a:lnTo>
                  <a:lnTo>
                    <a:pt x="132524" y="92304"/>
                  </a:lnTo>
                  <a:lnTo>
                    <a:pt x="136135" y="105508"/>
                  </a:lnTo>
                  <a:lnTo>
                    <a:pt x="139181" y="118978"/>
                  </a:lnTo>
                  <a:lnTo>
                    <a:pt x="141556" y="132626"/>
                  </a:lnTo>
                  <a:lnTo>
                    <a:pt x="143150" y="146231"/>
                  </a:lnTo>
                  <a:lnTo>
                    <a:pt x="143770" y="159446"/>
                  </a:lnTo>
                  <a:lnTo>
                    <a:pt x="143403" y="172119"/>
                  </a:lnTo>
                  <a:lnTo>
                    <a:pt x="142021" y="184425"/>
                  </a:lnTo>
                  <a:lnTo>
                    <a:pt x="139498" y="196763"/>
                  </a:lnTo>
                  <a:lnTo>
                    <a:pt x="135875" y="209354"/>
                  </a:lnTo>
                  <a:lnTo>
                    <a:pt x="131324" y="221930"/>
                  </a:lnTo>
                  <a:lnTo>
                    <a:pt x="126054" y="233848"/>
                  </a:lnTo>
                  <a:lnTo>
                    <a:pt x="120241" y="244791"/>
                  </a:lnTo>
                  <a:lnTo>
                    <a:pt x="113713" y="254766"/>
                  </a:lnTo>
                  <a:lnTo>
                    <a:pt x="105967" y="263926"/>
                  </a:lnTo>
                  <a:lnTo>
                    <a:pt x="96832" y="272445"/>
                  </a:lnTo>
                  <a:lnTo>
                    <a:pt x="86595" y="279996"/>
                  </a:lnTo>
                  <a:lnTo>
                    <a:pt x="75807" y="285791"/>
                  </a:lnTo>
                  <a:lnTo>
                    <a:pt x="64855" y="289532"/>
                  </a:lnTo>
                  <a:lnTo>
                    <a:pt x="54250" y="291061"/>
                  </a:lnTo>
                  <a:lnTo>
                    <a:pt x="44667" y="290118"/>
                  </a:lnTo>
                  <a:lnTo>
                    <a:pt x="36378" y="286813"/>
                  </a:lnTo>
                  <a:lnTo>
                    <a:pt x="29306" y="281526"/>
                  </a:lnTo>
                  <a:lnTo>
                    <a:pt x="23232" y="274707"/>
                  </a:lnTo>
                  <a:lnTo>
                    <a:pt x="17932" y="266757"/>
                  </a:lnTo>
                  <a:lnTo>
                    <a:pt x="13693" y="257999"/>
                  </a:lnTo>
                  <a:lnTo>
                    <a:pt x="11273" y="248677"/>
                  </a:lnTo>
                  <a:lnTo>
                    <a:pt x="10951" y="238980"/>
                  </a:lnTo>
                  <a:lnTo>
                    <a:pt x="12870" y="229521"/>
                  </a:lnTo>
                  <a:lnTo>
                    <a:pt x="17282" y="221308"/>
                  </a:lnTo>
                  <a:lnTo>
                    <a:pt x="24065" y="214792"/>
                  </a:lnTo>
                  <a:lnTo>
                    <a:pt x="32670" y="210079"/>
                  </a:lnTo>
                  <a:lnTo>
                    <a:pt x="42338" y="207200"/>
                  </a:lnTo>
                  <a:lnTo>
                    <a:pt x="52536" y="205967"/>
                  </a:lnTo>
                  <a:lnTo>
                    <a:pt x="62972" y="206069"/>
                  </a:lnTo>
                  <a:lnTo>
                    <a:pt x="73503" y="207183"/>
                  </a:lnTo>
                  <a:lnTo>
                    <a:pt x="84066" y="209040"/>
                  </a:lnTo>
                  <a:lnTo>
                    <a:pt x="94633" y="211587"/>
                  </a:lnTo>
                  <a:lnTo>
                    <a:pt x="105195" y="214973"/>
                  </a:lnTo>
                  <a:lnTo>
                    <a:pt x="115749" y="219210"/>
                  </a:lnTo>
                  <a:lnTo>
                    <a:pt x="126298" y="224021"/>
                  </a:lnTo>
                  <a:lnTo>
                    <a:pt x="136840" y="228942"/>
                  </a:lnTo>
                  <a:lnTo>
                    <a:pt x="147378" y="233701"/>
                  </a:lnTo>
                  <a:lnTo>
                    <a:pt x="157913" y="238370"/>
                  </a:lnTo>
                  <a:lnTo>
                    <a:pt x="168446" y="243265"/>
                  </a:lnTo>
                  <a:lnTo>
                    <a:pt x="178969" y="248549"/>
                  </a:lnTo>
                  <a:lnTo>
                    <a:pt x="189219" y="253934"/>
                  </a:lnTo>
                  <a:lnTo>
                    <a:pt x="199797" y="259285"/>
                  </a:lnTo>
                  <a:lnTo>
                    <a:pt x="212750" y="265076"/>
                  </a:lnTo>
                  <a:lnTo>
                    <a:pt x="231627" y="27222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264248" y="1642445"/>
              <a:ext cx="389556" cy="10530"/>
            </a:xfrm>
            <a:custGeom>
              <a:avLst/>
              <a:gdLst/>
              <a:ahLst/>
              <a:cxnLst/>
              <a:rect l="0" t="0" r="0" b="0"/>
              <a:pathLst>
                <a:path w="389556" h="10530">
                  <a:moveTo>
                    <a:pt x="389555" y="0"/>
                  </a:moveTo>
                  <a:lnTo>
                    <a:pt x="377820" y="0"/>
                  </a:lnTo>
                  <a:lnTo>
                    <a:pt x="366691" y="0"/>
                  </a:lnTo>
                  <a:lnTo>
                    <a:pt x="355088" y="0"/>
                  </a:lnTo>
                  <a:lnTo>
                    <a:pt x="342754" y="0"/>
                  </a:lnTo>
                  <a:lnTo>
                    <a:pt x="329446" y="0"/>
                  </a:lnTo>
                  <a:lnTo>
                    <a:pt x="315137" y="0"/>
                  </a:lnTo>
                  <a:lnTo>
                    <a:pt x="299959" y="0"/>
                  </a:lnTo>
                  <a:lnTo>
                    <a:pt x="284097" y="0"/>
                  </a:lnTo>
                  <a:lnTo>
                    <a:pt x="267727" y="0"/>
                  </a:lnTo>
                  <a:lnTo>
                    <a:pt x="250989" y="0"/>
                  </a:lnTo>
                  <a:lnTo>
                    <a:pt x="233994" y="0"/>
                  </a:lnTo>
                  <a:lnTo>
                    <a:pt x="216826" y="5"/>
                  </a:lnTo>
                  <a:lnTo>
                    <a:pt x="199704" y="177"/>
                  </a:lnTo>
                  <a:lnTo>
                    <a:pt x="182975" y="826"/>
                  </a:lnTo>
                  <a:lnTo>
                    <a:pt x="166791" y="2074"/>
                  </a:lnTo>
                  <a:lnTo>
                    <a:pt x="150973" y="3727"/>
                  </a:lnTo>
                  <a:lnTo>
                    <a:pt x="135124" y="5375"/>
                  </a:lnTo>
                  <a:lnTo>
                    <a:pt x="119014" y="6778"/>
                  </a:lnTo>
                  <a:lnTo>
                    <a:pt x="102582" y="7871"/>
                  </a:lnTo>
                  <a:lnTo>
                    <a:pt x="85857" y="8679"/>
                  </a:lnTo>
                  <a:lnTo>
                    <a:pt x="68921" y="9257"/>
                  </a:lnTo>
                  <a:lnTo>
                    <a:pt x="52589" y="9663"/>
                  </a:lnTo>
                  <a:lnTo>
                    <a:pt x="36794" y="9987"/>
                  </a:lnTo>
                  <a:lnTo>
                    <a:pt x="20150" y="1025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331730" y="1739584"/>
              <a:ext cx="237846" cy="228012"/>
            </a:xfrm>
            <a:custGeom>
              <a:avLst/>
              <a:gdLst/>
              <a:ahLst/>
              <a:cxnLst/>
              <a:rect l="0" t="0" r="0" b="0"/>
              <a:pathLst>
                <a:path w="237846" h="228012">
                  <a:moveTo>
                    <a:pt x="27275" y="50260"/>
                  </a:moveTo>
                  <a:lnTo>
                    <a:pt x="27409" y="38659"/>
                  </a:lnTo>
                  <a:lnTo>
                    <a:pt x="28690" y="28811"/>
                  </a:lnTo>
                  <a:lnTo>
                    <a:pt x="31292" y="19819"/>
                  </a:lnTo>
                  <a:lnTo>
                    <a:pt x="35357" y="11896"/>
                  </a:lnTo>
                  <a:lnTo>
                    <a:pt x="41286" y="5814"/>
                  </a:lnTo>
                  <a:lnTo>
                    <a:pt x="49117" y="1855"/>
                  </a:lnTo>
                  <a:lnTo>
                    <a:pt x="58269" y="0"/>
                  </a:lnTo>
                  <a:lnTo>
                    <a:pt x="67780" y="187"/>
                  </a:lnTo>
                  <a:lnTo>
                    <a:pt x="77052" y="2168"/>
                  </a:lnTo>
                  <a:lnTo>
                    <a:pt x="85712" y="5750"/>
                  </a:lnTo>
                  <a:lnTo>
                    <a:pt x="93449" y="10887"/>
                  </a:lnTo>
                  <a:lnTo>
                    <a:pt x="100203" y="17415"/>
                  </a:lnTo>
                  <a:lnTo>
                    <a:pt x="106093" y="25237"/>
                  </a:lnTo>
                  <a:lnTo>
                    <a:pt x="111299" y="34388"/>
                  </a:lnTo>
                  <a:lnTo>
                    <a:pt x="115984" y="44763"/>
                  </a:lnTo>
                  <a:lnTo>
                    <a:pt x="119965" y="55984"/>
                  </a:lnTo>
                  <a:lnTo>
                    <a:pt x="122735" y="67507"/>
                  </a:lnTo>
                  <a:lnTo>
                    <a:pt x="124117" y="78997"/>
                  </a:lnTo>
                  <a:lnTo>
                    <a:pt x="124231" y="90320"/>
                  </a:lnTo>
                  <a:lnTo>
                    <a:pt x="123319" y="101457"/>
                  </a:lnTo>
                  <a:lnTo>
                    <a:pt x="121627" y="112430"/>
                  </a:lnTo>
                  <a:lnTo>
                    <a:pt x="119205" y="123273"/>
                  </a:lnTo>
                  <a:lnTo>
                    <a:pt x="115909" y="134021"/>
                  </a:lnTo>
                  <a:lnTo>
                    <a:pt x="111731" y="144697"/>
                  </a:lnTo>
                  <a:lnTo>
                    <a:pt x="106792" y="155155"/>
                  </a:lnTo>
                  <a:lnTo>
                    <a:pt x="101252" y="165105"/>
                  </a:lnTo>
                  <a:lnTo>
                    <a:pt x="95265" y="174428"/>
                  </a:lnTo>
                  <a:lnTo>
                    <a:pt x="88957" y="183162"/>
                  </a:lnTo>
                  <a:lnTo>
                    <a:pt x="82424" y="191415"/>
                  </a:lnTo>
                  <a:lnTo>
                    <a:pt x="75729" y="199297"/>
                  </a:lnTo>
                  <a:lnTo>
                    <a:pt x="68759" y="206744"/>
                  </a:lnTo>
                  <a:lnTo>
                    <a:pt x="61241" y="213526"/>
                  </a:lnTo>
                  <a:lnTo>
                    <a:pt x="53070" y="219558"/>
                  </a:lnTo>
                  <a:lnTo>
                    <a:pt x="44292" y="224422"/>
                  </a:lnTo>
                  <a:lnTo>
                    <a:pt x="35021" y="227327"/>
                  </a:lnTo>
                  <a:lnTo>
                    <a:pt x="25395" y="228011"/>
                  </a:lnTo>
                  <a:lnTo>
                    <a:pt x="16169" y="226520"/>
                  </a:lnTo>
                  <a:lnTo>
                    <a:pt x="8652" y="222935"/>
                  </a:lnTo>
                  <a:lnTo>
                    <a:pt x="3426" y="217529"/>
                  </a:lnTo>
                  <a:lnTo>
                    <a:pt x="565" y="210834"/>
                  </a:lnTo>
                  <a:lnTo>
                    <a:pt x="0" y="203519"/>
                  </a:lnTo>
                  <a:lnTo>
                    <a:pt x="1440" y="196015"/>
                  </a:lnTo>
                  <a:lnTo>
                    <a:pt x="4641" y="188523"/>
                  </a:lnTo>
                  <a:lnTo>
                    <a:pt x="9514" y="181114"/>
                  </a:lnTo>
                  <a:lnTo>
                    <a:pt x="15857" y="173811"/>
                  </a:lnTo>
                  <a:lnTo>
                    <a:pt x="23384" y="167094"/>
                  </a:lnTo>
                  <a:lnTo>
                    <a:pt x="31804" y="161866"/>
                  </a:lnTo>
                  <a:lnTo>
                    <a:pt x="40883" y="158495"/>
                  </a:lnTo>
                  <a:lnTo>
                    <a:pt x="50759" y="156706"/>
                  </a:lnTo>
                  <a:lnTo>
                    <a:pt x="61906" y="155878"/>
                  </a:lnTo>
                  <a:lnTo>
                    <a:pt x="74473" y="155545"/>
                  </a:lnTo>
                  <a:lnTo>
                    <a:pt x="87998" y="155605"/>
                  </a:lnTo>
                  <a:lnTo>
                    <a:pt x="101616" y="156236"/>
                  </a:lnTo>
                  <a:lnTo>
                    <a:pt x="114815" y="157497"/>
                  </a:lnTo>
                  <a:lnTo>
                    <a:pt x="127609" y="159003"/>
                  </a:lnTo>
                  <a:lnTo>
                    <a:pt x="140340" y="160026"/>
                  </a:lnTo>
                  <a:lnTo>
                    <a:pt x="153232" y="160195"/>
                  </a:lnTo>
                  <a:lnTo>
                    <a:pt x="166195" y="159477"/>
                  </a:lnTo>
                  <a:lnTo>
                    <a:pt x="178913" y="157999"/>
                  </a:lnTo>
                  <a:lnTo>
                    <a:pt x="191200" y="155933"/>
                  </a:lnTo>
                  <a:lnTo>
                    <a:pt x="202593" y="153588"/>
                  </a:lnTo>
                  <a:lnTo>
                    <a:pt x="213393" y="151161"/>
                  </a:lnTo>
                  <a:lnTo>
                    <a:pt x="224547" y="148444"/>
                  </a:lnTo>
                  <a:lnTo>
                    <a:pt x="237845" y="14501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811730" y="1589803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63171" y="0"/>
                  </a:moveTo>
                  <a:lnTo>
                    <a:pt x="54370" y="2934"/>
                  </a:lnTo>
                  <a:lnTo>
                    <a:pt x="46023" y="5716"/>
                  </a:lnTo>
                  <a:lnTo>
                    <a:pt x="37338" y="8611"/>
                  </a:lnTo>
                  <a:lnTo>
                    <a:pt x="28702" y="11489"/>
                  </a:lnTo>
                  <a:lnTo>
                    <a:pt x="20216" y="14318"/>
                  </a:lnTo>
                  <a:lnTo>
                    <a:pt x="11130" y="173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853844" y="1674031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51478" y="2875"/>
                  </a:lnTo>
                  <a:lnTo>
                    <a:pt x="39900" y="5342"/>
                  </a:lnTo>
                  <a:lnTo>
                    <a:pt x="24686" y="770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151917" y="1283140"/>
              <a:ext cx="217825" cy="270997"/>
            </a:xfrm>
            <a:custGeom>
              <a:avLst/>
              <a:gdLst/>
              <a:ahLst/>
              <a:cxnLst/>
              <a:rect l="0" t="0" r="0" b="0"/>
              <a:pathLst>
                <a:path w="217825" h="270997">
                  <a:moveTo>
                    <a:pt x="49368" y="43450"/>
                  </a:moveTo>
                  <a:lnTo>
                    <a:pt x="43693" y="48620"/>
                  </a:lnTo>
                  <a:lnTo>
                    <a:pt x="40160" y="48242"/>
                  </a:lnTo>
                  <a:lnTo>
                    <a:pt x="38862" y="43705"/>
                  </a:lnTo>
                  <a:lnTo>
                    <a:pt x="39614" y="36848"/>
                  </a:lnTo>
                  <a:lnTo>
                    <a:pt x="42085" y="28647"/>
                  </a:lnTo>
                  <a:lnTo>
                    <a:pt x="46220" y="20120"/>
                  </a:lnTo>
                  <a:lnTo>
                    <a:pt x="52287" y="12498"/>
                  </a:lnTo>
                  <a:lnTo>
                    <a:pt x="60261" y="6366"/>
                  </a:lnTo>
                  <a:lnTo>
                    <a:pt x="69704" y="2071"/>
                  </a:lnTo>
                  <a:lnTo>
                    <a:pt x="79953" y="0"/>
                  </a:lnTo>
                  <a:lnTo>
                    <a:pt x="90540" y="130"/>
                  </a:lnTo>
                  <a:lnTo>
                    <a:pt x="100900" y="2299"/>
                  </a:lnTo>
                  <a:lnTo>
                    <a:pt x="110318" y="6404"/>
                  </a:lnTo>
                  <a:lnTo>
                    <a:pt x="118502" y="12196"/>
                  </a:lnTo>
                  <a:lnTo>
                    <a:pt x="125673" y="19334"/>
                  </a:lnTo>
                  <a:lnTo>
                    <a:pt x="132346" y="27486"/>
                  </a:lnTo>
                  <a:lnTo>
                    <a:pt x="138870" y="36378"/>
                  </a:lnTo>
                  <a:lnTo>
                    <a:pt x="145086" y="45956"/>
                  </a:lnTo>
                  <a:lnTo>
                    <a:pt x="150436" y="56370"/>
                  </a:lnTo>
                  <a:lnTo>
                    <a:pt x="154671" y="67632"/>
                  </a:lnTo>
                  <a:lnTo>
                    <a:pt x="158007" y="79466"/>
                  </a:lnTo>
                  <a:lnTo>
                    <a:pt x="160937" y="91410"/>
                  </a:lnTo>
                  <a:lnTo>
                    <a:pt x="163788" y="103185"/>
                  </a:lnTo>
                  <a:lnTo>
                    <a:pt x="166381" y="114702"/>
                  </a:lnTo>
                  <a:lnTo>
                    <a:pt x="168144" y="125969"/>
                  </a:lnTo>
                  <a:lnTo>
                    <a:pt x="168813" y="137033"/>
                  </a:lnTo>
                  <a:lnTo>
                    <a:pt x="168431" y="148108"/>
                  </a:lnTo>
                  <a:lnTo>
                    <a:pt x="167179" y="159544"/>
                  </a:lnTo>
                  <a:lnTo>
                    <a:pt x="165255" y="171498"/>
                  </a:lnTo>
                  <a:lnTo>
                    <a:pt x="162675" y="183800"/>
                  </a:lnTo>
                  <a:lnTo>
                    <a:pt x="159273" y="196058"/>
                  </a:lnTo>
                  <a:lnTo>
                    <a:pt x="155020" y="208035"/>
                  </a:lnTo>
                  <a:lnTo>
                    <a:pt x="149861" y="219348"/>
                  </a:lnTo>
                  <a:lnTo>
                    <a:pt x="143640" y="229412"/>
                  </a:lnTo>
                  <a:lnTo>
                    <a:pt x="136379" y="238029"/>
                  </a:lnTo>
                  <a:lnTo>
                    <a:pt x="128231" y="245322"/>
                  </a:lnTo>
                  <a:lnTo>
                    <a:pt x="119391" y="251545"/>
                  </a:lnTo>
                  <a:lnTo>
                    <a:pt x="110034" y="256953"/>
                  </a:lnTo>
                  <a:lnTo>
                    <a:pt x="100142" y="261605"/>
                  </a:lnTo>
                  <a:lnTo>
                    <a:pt x="89517" y="265366"/>
                  </a:lnTo>
                  <a:lnTo>
                    <a:pt x="78113" y="268229"/>
                  </a:lnTo>
                  <a:lnTo>
                    <a:pt x="66185" y="270153"/>
                  </a:lnTo>
                  <a:lnTo>
                    <a:pt x="54177" y="270996"/>
                  </a:lnTo>
                  <a:lnTo>
                    <a:pt x="42369" y="270774"/>
                  </a:lnTo>
                  <a:lnTo>
                    <a:pt x="31170" y="269319"/>
                  </a:lnTo>
                  <a:lnTo>
                    <a:pt x="21181" y="266214"/>
                  </a:lnTo>
                  <a:lnTo>
                    <a:pt x="12629" y="261383"/>
                  </a:lnTo>
                  <a:lnTo>
                    <a:pt x="5887" y="255038"/>
                  </a:lnTo>
                  <a:lnTo>
                    <a:pt x="1632" y="247491"/>
                  </a:lnTo>
                  <a:lnTo>
                    <a:pt x="0" y="239055"/>
                  </a:lnTo>
                  <a:lnTo>
                    <a:pt x="834" y="230308"/>
                  </a:lnTo>
                  <a:lnTo>
                    <a:pt x="3969" y="222057"/>
                  </a:lnTo>
                  <a:lnTo>
                    <a:pt x="9084" y="214705"/>
                  </a:lnTo>
                  <a:lnTo>
                    <a:pt x="16090" y="208449"/>
                  </a:lnTo>
                  <a:lnTo>
                    <a:pt x="25211" y="203464"/>
                  </a:lnTo>
                  <a:lnTo>
                    <a:pt x="36377" y="199708"/>
                  </a:lnTo>
                  <a:lnTo>
                    <a:pt x="49109" y="197151"/>
                  </a:lnTo>
                  <a:lnTo>
                    <a:pt x="62717" y="195867"/>
                  </a:lnTo>
                  <a:lnTo>
                    <a:pt x="76716" y="195777"/>
                  </a:lnTo>
                  <a:lnTo>
                    <a:pt x="90690" y="196679"/>
                  </a:lnTo>
                  <a:lnTo>
                    <a:pt x="104219" y="198347"/>
                  </a:lnTo>
                  <a:lnTo>
                    <a:pt x="117130" y="200577"/>
                  </a:lnTo>
                  <a:lnTo>
                    <a:pt x="129443" y="203208"/>
                  </a:lnTo>
                  <a:lnTo>
                    <a:pt x="141259" y="206120"/>
                  </a:lnTo>
                  <a:lnTo>
                    <a:pt x="152690" y="209225"/>
                  </a:lnTo>
                  <a:lnTo>
                    <a:pt x="163771" y="212502"/>
                  </a:lnTo>
                  <a:lnTo>
                    <a:pt x="175749" y="216415"/>
                  </a:lnTo>
                  <a:lnTo>
                    <a:pt x="191916" y="222423"/>
                  </a:lnTo>
                  <a:lnTo>
                    <a:pt x="217824" y="23296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074943" y="1579274"/>
              <a:ext cx="347441" cy="4694"/>
            </a:xfrm>
            <a:custGeom>
              <a:avLst/>
              <a:gdLst/>
              <a:ahLst/>
              <a:cxnLst/>
              <a:rect l="0" t="0" r="0" b="0"/>
              <a:pathLst>
                <a:path w="347441" h="4694">
                  <a:moveTo>
                    <a:pt x="347440" y="0"/>
                  </a:moveTo>
                  <a:lnTo>
                    <a:pt x="335772" y="67"/>
                  </a:lnTo>
                  <a:lnTo>
                    <a:pt x="325283" y="707"/>
                  </a:lnTo>
                  <a:lnTo>
                    <a:pt x="314977" y="1995"/>
                  </a:lnTo>
                  <a:lnTo>
                    <a:pt x="304503" y="3509"/>
                  </a:lnTo>
                  <a:lnTo>
                    <a:pt x="293511" y="4529"/>
                  </a:lnTo>
                  <a:lnTo>
                    <a:pt x="281863" y="4693"/>
                  </a:lnTo>
                  <a:lnTo>
                    <a:pt x="269437" y="4139"/>
                  </a:lnTo>
                  <a:lnTo>
                    <a:pt x="256034" y="3301"/>
                  </a:lnTo>
                  <a:lnTo>
                    <a:pt x="241645" y="2478"/>
                  </a:lnTo>
                  <a:lnTo>
                    <a:pt x="226405" y="1791"/>
                  </a:lnTo>
                  <a:lnTo>
                    <a:pt x="210498" y="1263"/>
                  </a:lnTo>
                  <a:lnTo>
                    <a:pt x="194095" y="876"/>
                  </a:lnTo>
                  <a:lnTo>
                    <a:pt x="177336" y="601"/>
                  </a:lnTo>
                  <a:lnTo>
                    <a:pt x="160326" y="409"/>
                  </a:lnTo>
                  <a:lnTo>
                    <a:pt x="143143" y="276"/>
                  </a:lnTo>
                  <a:lnTo>
                    <a:pt x="125842" y="186"/>
                  </a:lnTo>
                  <a:lnTo>
                    <a:pt x="108459" y="125"/>
                  </a:lnTo>
                  <a:lnTo>
                    <a:pt x="91036" y="84"/>
                  </a:lnTo>
                  <a:lnTo>
                    <a:pt x="73963" y="56"/>
                  </a:lnTo>
                  <a:lnTo>
                    <a:pt x="56093" y="35"/>
                  </a:lnTo>
                  <a:lnTo>
                    <a:pt x="33622" y="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138114" y="1652974"/>
              <a:ext cx="169185" cy="242858"/>
            </a:xfrm>
            <a:custGeom>
              <a:avLst/>
              <a:gdLst/>
              <a:ahLst/>
              <a:cxnLst/>
              <a:rect l="0" t="0" r="0" b="0"/>
              <a:pathLst>
                <a:path w="169185" h="242858">
                  <a:moveTo>
                    <a:pt x="115813" y="0"/>
                  </a:moveTo>
                  <a:lnTo>
                    <a:pt x="107078" y="3067"/>
                  </a:lnTo>
                  <a:lnTo>
                    <a:pt x="99372" y="7130"/>
                  </a:lnTo>
                  <a:lnTo>
                    <a:pt x="91970" y="12623"/>
                  </a:lnTo>
                  <a:lnTo>
                    <a:pt x="84708" y="19383"/>
                  </a:lnTo>
                  <a:lnTo>
                    <a:pt x="77530" y="27180"/>
                  </a:lnTo>
                  <a:lnTo>
                    <a:pt x="70409" y="35777"/>
                  </a:lnTo>
                  <a:lnTo>
                    <a:pt x="63492" y="44963"/>
                  </a:lnTo>
                  <a:lnTo>
                    <a:pt x="57073" y="54568"/>
                  </a:lnTo>
                  <a:lnTo>
                    <a:pt x="51275" y="64472"/>
                  </a:lnTo>
                  <a:lnTo>
                    <a:pt x="46060" y="74748"/>
                  </a:lnTo>
                  <a:lnTo>
                    <a:pt x="41324" y="85637"/>
                  </a:lnTo>
                  <a:lnTo>
                    <a:pt x="36952" y="97226"/>
                  </a:lnTo>
                  <a:lnTo>
                    <a:pt x="32845" y="109451"/>
                  </a:lnTo>
                  <a:lnTo>
                    <a:pt x="28926" y="122189"/>
                  </a:lnTo>
                  <a:lnTo>
                    <a:pt x="25147" y="135311"/>
                  </a:lnTo>
                  <a:lnTo>
                    <a:pt x="21795" y="148546"/>
                  </a:lnTo>
                  <a:lnTo>
                    <a:pt x="19455" y="161505"/>
                  </a:lnTo>
                  <a:lnTo>
                    <a:pt x="18372" y="173997"/>
                  </a:lnTo>
                  <a:lnTo>
                    <a:pt x="18630" y="186012"/>
                  </a:lnTo>
                  <a:lnTo>
                    <a:pt x="20324" y="197620"/>
                  </a:lnTo>
                  <a:lnTo>
                    <a:pt x="23363" y="208899"/>
                  </a:lnTo>
                  <a:lnTo>
                    <a:pt x="27844" y="219440"/>
                  </a:lnTo>
                  <a:lnTo>
                    <a:pt x="34125" y="228388"/>
                  </a:lnTo>
                  <a:lnTo>
                    <a:pt x="42234" y="235396"/>
                  </a:lnTo>
                  <a:lnTo>
                    <a:pt x="51763" y="240271"/>
                  </a:lnTo>
                  <a:lnTo>
                    <a:pt x="62067" y="242727"/>
                  </a:lnTo>
                  <a:lnTo>
                    <a:pt x="72699" y="242857"/>
                  </a:lnTo>
                  <a:lnTo>
                    <a:pt x="83428" y="241031"/>
                  </a:lnTo>
                  <a:lnTo>
                    <a:pt x="94157" y="237687"/>
                  </a:lnTo>
                  <a:lnTo>
                    <a:pt x="104849" y="233224"/>
                  </a:lnTo>
                  <a:lnTo>
                    <a:pt x="115332" y="227962"/>
                  </a:lnTo>
                  <a:lnTo>
                    <a:pt x="125305" y="222139"/>
                  </a:lnTo>
                  <a:lnTo>
                    <a:pt x="134642" y="215926"/>
                  </a:lnTo>
                  <a:lnTo>
                    <a:pt x="143218" y="209281"/>
                  </a:lnTo>
                  <a:lnTo>
                    <a:pt x="150834" y="201981"/>
                  </a:lnTo>
                  <a:lnTo>
                    <a:pt x="157466" y="193951"/>
                  </a:lnTo>
                  <a:lnTo>
                    <a:pt x="162919" y="185099"/>
                  </a:lnTo>
                  <a:lnTo>
                    <a:pt x="166760" y="175245"/>
                  </a:lnTo>
                  <a:lnTo>
                    <a:pt x="168889" y="164404"/>
                  </a:lnTo>
                  <a:lnTo>
                    <a:pt x="169184" y="153209"/>
                  </a:lnTo>
                  <a:lnTo>
                    <a:pt x="167337" y="142767"/>
                  </a:lnTo>
                  <a:lnTo>
                    <a:pt x="163385" y="133644"/>
                  </a:lnTo>
                  <a:lnTo>
                    <a:pt x="157478" y="126048"/>
                  </a:lnTo>
                  <a:lnTo>
                    <a:pt x="149702" y="120088"/>
                  </a:lnTo>
                  <a:lnTo>
                    <a:pt x="140297" y="115646"/>
                  </a:lnTo>
                  <a:lnTo>
                    <a:pt x="129918" y="112781"/>
                  </a:lnTo>
                  <a:lnTo>
                    <a:pt x="119500" y="111816"/>
                  </a:lnTo>
                  <a:lnTo>
                    <a:pt x="109570" y="112755"/>
                  </a:lnTo>
                  <a:lnTo>
                    <a:pt x="100108" y="115331"/>
                  </a:lnTo>
                  <a:lnTo>
                    <a:pt x="90761" y="119192"/>
                  </a:lnTo>
                  <a:lnTo>
                    <a:pt x="81291" y="124014"/>
                  </a:lnTo>
                  <a:lnTo>
                    <a:pt x="71777" y="129690"/>
                  </a:lnTo>
                  <a:lnTo>
                    <a:pt x="62527" y="136323"/>
                  </a:lnTo>
                  <a:lnTo>
                    <a:pt x="53708" y="143890"/>
                  </a:lnTo>
                  <a:lnTo>
                    <a:pt x="45326" y="152088"/>
                  </a:lnTo>
                  <a:lnTo>
                    <a:pt x="37316" y="160437"/>
                  </a:lnTo>
                  <a:lnTo>
                    <a:pt x="29605" y="168637"/>
                  </a:lnTo>
                  <a:lnTo>
                    <a:pt x="22419" y="176286"/>
                  </a:lnTo>
                  <a:lnTo>
                    <a:pt x="15582" y="183553"/>
                  </a:lnTo>
                  <a:lnTo>
                    <a:pt x="8488" y="191070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6580311" y="1026335"/>
            <a:ext cx="1713137" cy="1001869"/>
            <a:chOff x="6580311" y="1026335"/>
            <a:chExt cx="1713137" cy="1001869"/>
          </a:xfrm>
        </p:grpSpPr>
        <p:sp>
          <p:nvSpPr>
            <p:cNvPr id="59" name="Freeform 58"/>
            <p:cNvSpPr/>
            <p:nvPr/>
          </p:nvSpPr>
          <p:spPr>
            <a:xfrm>
              <a:off x="6580311" y="1631917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135730" y="67"/>
                  </a:lnTo>
                  <a:lnTo>
                    <a:pt x="125241" y="707"/>
                  </a:lnTo>
                  <a:lnTo>
                    <a:pt x="114940" y="2004"/>
                  </a:lnTo>
                  <a:lnTo>
                    <a:pt x="104639" y="3863"/>
                  </a:lnTo>
                  <a:lnTo>
                    <a:pt x="94295" y="6180"/>
                  </a:lnTo>
                  <a:lnTo>
                    <a:pt x="83901" y="8846"/>
                  </a:lnTo>
                  <a:lnTo>
                    <a:pt x="73300" y="11770"/>
                  </a:lnTo>
                  <a:lnTo>
                    <a:pt x="62193" y="14877"/>
                  </a:lnTo>
                  <a:lnTo>
                    <a:pt x="50478" y="18108"/>
                  </a:lnTo>
                  <a:lnTo>
                    <a:pt x="38805" y="21271"/>
                  </a:lnTo>
                  <a:lnTo>
                    <a:pt x="27329" y="24350"/>
                  </a:lnTo>
                  <a:lnTo>
                    <a:pt x="15045" y="2761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622425" y="155821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643482" y="1695088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877599" y="1318587"/>
              <a:ext cx="176495" cy="303764"/>
            </a:xfrm>
            <a:custGeom>
              <a:avLst/>
              <a:gdLst/>
              <a:ahLst/>
              <a:cxnLst/>
              <a:rect l="0" t="0" r="0" b="0"/>
              <a:pathLst>
                <a:path w="176495" h="303764">
                  <a:moveTo>
                    <a:pt x="50152" y="81703"/>
                  </a:moveTo>
                  <a:lnTo>
                    <a:pt x="41618" y="78635"/>
                  </a:lnTo>
                  <a:lnTo>
                    <a:pt x="35833" y="74572"/>
                  </a:lnTo>
                  <a:lnTo>
                    <a:pt x="32319" y="69080"/>
                  </a:lnTo>
                  <a:lnTo>
                    <a:pt x="30638" y="62320"/>
                  </a:lnTo>
                  <a:lnTo>
                    <a:pt x="30409" y="54522"/>
                  </a:lnTo>
                  <a:lnTo>
                    <a:pt x="31292" y="45929"/>
                  </a:lnTo>
                  <a:lnTo>
                    <a:pt x="33318" y="36917"/>
                  </a:lnTo>
                  <a:lnTo>
                    <a:pt x="36869" y="27960"/>
                  </a:lnTo>
                  <a:lnTo>
                    <a:pt x="42031" y="19327"/>
                  </a:lnTo>
                  <a:lnTo>
                    <a:pt x="48613" y="11569"/>
                  </a:lnTo>
                  <a:lnTo>
                    <a:pt x="56326" y="5569"/>
                  </a:lnTo>
                  <a:lnTo>
                    <a:pt x="64882" y="1658"/>
                  </a:lnTo>
                  <a:lnTo>
                    <a:pt x="73880" y="0"/>
                  </a:lnTo>
                  <a:lnTo>
                    <a:pt x="82831" y="849"/>
                  </a:lnTo>
                  <a:lnTo>
                    <a:pt x="91472" y="4087"/>
                  </a:lnTo>
                  <a:lnTo>
                    <a:pt x="99578" y="9327"/>
                  </a:lnTo>
                  <a:lnTo>
                    <a:pt x="106876" y="16114"/>
                  </a:lnTo>
                  <a:lnTo>
                    <a:pt x="113304" y="24047"/>
                  </a:lnTo>
                  <a:lnTo>
                    <a:pt x="118959" y="32963"/>
                  </a:lnTo>
                  <a:lnTo>
                    <a:pt x="124001" y="42923"/>
                  </a:lnTo>
                  <a:lnTo>
                    <a:pt x="128578" y="53881"/>
                  </a:lnTo>
                  <a:lnTo>
                    <a:pt x="132653" y="65679"/>
                  </a:lnTo>
                  <a:lnTo>
                    <a:pt x="136018" y="78131"/>
                  </a:lnTo>
                  <a:lnTo>
                    <a:pt x="138617" y="91065"/>
                  </a:lnTo>
                  <a:lnTo>
                    <a:pt x="140533" y="104344"/>
                  </a:lnTo>
                  <a:lnTo>
                    <a:pt x="141901" y="117865"/>
                  </a:lnTo>
                  <a:lnTo>
                    <a:pt x="142855" y="131553"/>
                  </a:lnTo>
                  <a:lnTo>
                    <a:pt x="143343" y="145354"/>
                  </a:lnTo>
                  <a:lnTo>
                    <a:pt x="143146" y="159233"/>
                  </a:lnTo>
                  <a:lnTo>
                    <a:pt x="142195" y="173156"/>
                  </a:lnTo>
                  <a:lnTo>
                    <a:pt x="140404" y="186777"/>
                  </a:lnTo>
                  <a:lnTo>
                    <a:pt x="137599" y="199470"/>
                  </a:lnTo>
                  <a:lnTo>
                    <a:pt x="133783" y="210974"/>
                  </a:lnTo>
                  <a:lnTo>
                    <a:pt x="129104" y="221513"/>
                  </a:lnTo>
                  <a:lnTo>
                    <a:pt x="123744" y="231592"/>
                  </a:lnTo>
                  <a:lnTo>
                    <a:pt x="117881" y="241557"/>
                  </a:lnTo>
                  <a:lnTo>
                    <a:pt x="111658" y="251405"/>
                  </a:lnTo>
                  <a:lnTo>
                    <a:pt x="105183" y="260878"/>
                  </a:lnTo>
                  <a:lnTo>
                    <a:pt x="98527" y="269843"/>
                  </a:lnTo>
                  <a:lnTo>
                    <a:pt x="91583" y="278153"/>
                  </a:lnTo>
                  <a:lnTo>
                    <a:pt x="84083" y="285581"/>
                  </a:lnTo>
                  <a:lnTo>
                    <a:pt x="75923" y="292083"/>
                  </a:lnTo>
                  <a:lnTo>
                    <a:pt x="67153" y="297449"/>
                  </a:lnTo>
                  <a:lnTo>
                    <a:pt x="57888" y="301229"/>
                  </a:lnTo>
                  <a:lnTo>
                    <a:pt x="48251" y="303323"/>
                  </a:lnTo>
                  <a:lnTo>
                    <a:pt x="38509" y="303763"/>
                  </a:lnTo>
                  <a:lnTo>
                    <a:pt x="29049" y="302546"/>
                  </a:lnTo>
                  <a:lnTo>
                    <a:pt x="20073" y="299830"/>
                  </a:lnTo>
                  <a:lnTo>
                    <a:pt x="12082" y="295568"/>
                  </a:lnTo>
                  <a:lnTo>
                    <a:pt x="5924" y="289434"/>
                  </a:lnTo>
                  <a:lnTo>
                    <a:pt x="1902" y="281428"/>
                  </a:lnTo>
                  <a:lnTo>
                    <a:pt x="0" y="272139"/>
                  </a:lnTo>
                  <a:lnTo>
                    <a:pt x="154" y="262527"/>
                  </a:lnTo>
                  <a:lnTo>
                    <a:pt x="2121" y="253188"/>
                  </a:lnTo>
                  <a:lnTo>
                    <a:pt x="6032" y="244650"/>
                  </a:lnTo>
                  <a:lnTo>
                    <a:pt x="12454" y="237527"/>
                  </a:lnTo>
                  <a:lnTo>
                    <a:pt x="21467" y="232007"/>
                  </a:lnTo>
                  <a:lnTo>
                    <a:pt x="32416" y="228099"/>
                  </a:lnTo>
                  <a:lnTo>
                    <a:pt x="44212" y="225826"/>
                  </a:lnTo>
                  <a:lnTo>
                    <a:pt x="56141" y="225038"/>
                  </a:lnTo>
                  <a:lnTo>
                    <a:pt x="67893" y="225623"/>
                  </a:lnTo>
                  <a:lnTo>
                    <a:pt x="79384" y="227602"/>
                  </a:lnTo>
                  <a:lnTo>
                    <a:pt x="90626" y="230851"/>
                  </a:lnTo>
                  <a:lnTo>
                    <a:pt x="101668" y="234979"/>
                  </a:lnTo>
                  <a:lnTo>
                    <a:pt x="112554" y="239433"/>
                  </a:lnTo>
                  <a:lnTo>
                    <a:pt x="123322" y="243865"/>
                  </a:lnTo>
                  <a:lnTo>
                    <a:pt x="133741" y="247988"/>
                  </a:lnTo>
                  <a:lnTo>
                    <a:pt x="144450" y="251891"/>
                  </a:lnTo>
                  <a:lnTo>
                    <a:pt x="157511" y="255910"/>
                  </a:lnTo>
                  <a:lnTo>
                    <a:pt x="176494" y="26068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790880" y="1652974"/>
              <a:ext cx="315856" cy="24479"/>
            </a:xfrm>
            <a:custGeom>
              <a:avLst/>
              <a:gdLst/>
              <a:ahLst/>
              <a:cxnLst/>
              <a:rect l="0" t="0" r="0" b="0"/>
              <a:pathLst>
                <a:path w="315856" h="24479">
                  <a:moveTo>
                    <a:pt x="315855" y="0"/>
                  </a:moveTo>
                  <a:lnTo>
                    <a:pt x="304054" y="2866"/>
                  </a:lnTo>
                  <a:lnTo>
                    <a:pt x="292285" y="5009"/>
                  </a:lnTo>
                  <a:lnTo>
                    <a:pt x="279394" y="6612"/>
                  </a:lnTo>
                  <a:lnTo>
                    <a:pt x="265546" y="7792"/>
                  </a:lnTo>
                  <a:lnTo>
                    <a:pt x="251218" y="8641"/>
                  </a:lnTo>
                  <a:lnTo>
                    <a:pt x="236743" y="9238"/>
                  </a:lnTo>
                  <a:lnTo>
                    <a:pt x="222121" y="9653"/>
                  </a:lnTo>
                  <a:lnTo>
                    <a:pt x="207096" y="9937"/>
                  </a:lnTo>
                  <a:lnTo>
                    <a:pt x="191549" y="10135"/>
                  </a:lnTo>
                  <a:lnTo>
                    <a:pt x="175498" y="10438"/>
                  </a:lnTo>
                  <a:lnTo>
                    <a:pt x="159032" y="11175"/>
                  </a:lnTo>
                  <a:lnTo>
                    <a:pt x="142251" y="12487"/>
                  </a:lnTo>
                  <a:lnTo>
                    <a:pt x="125405" y="14353"/>
                  </a:lnTo>
                  <a:lnTo>
                    <a:pt x="108867" y="16676"/>
                  </a:lnTo>
                  <a:lnTo>
                    <a:pt x="92823" y="19340"/>
                  </a:lnTo>
                  <a:lnTo>
                    <a:pt x="77441" y="21925"/>
                  </a:lnTo>
                  <a:lnTo>
                    <a:pt x="62951" y="23741"/>
                  </a:lnTo>
                  <a:lnTo>
                    <a:pt x="49401" y="24478"/>
                  </a:lnTo>
                  <a:lnTo>
                    <a:pt x="37126" y="24321"/>
                  </a:lnTo>
                  <a:lnTo>
                    <a:pt x="25623" y="23750"/>
                  </a:lnTo>
                  <a:lnTo>
                    <a:pt x="13880" y="2270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846182" y="1729123"/>
              <a:ext cx="260554" cy="230233"/>
            </a:xfrm>
            <a:custGeom>
              <a:avLst/>
              <a:gdLst/>
              <a:ahLst/>
              <a:cxnLst/>
              <a:rect l="0" t="0" r="0" b="0"/>
              <a:pathLst>
                <a:path w="260554" h="230233">
                  <a:moveTo>
                    <a:pt x="7870" y="71250"/>
                  </a:moveTo>
                  <a:lnTo>
                    <a:pt x="10804" y="62448"/>
                  </a:lnTo>
                  <a:lnTo>
                    <a:pt x="13586" y="54102"/>
                  </a:lnTo>
                  <a:lnTo>
                    <a:pt x="16494" y="45408"/>
                  </a:lnTo>
                  <a:lnTo>
                    <a:pt x="19880" y="36459"/>
                  </a:lnTo>
                  <a:lnTo>
                    <a:pt x="24341" y="27613"/>
                  </a:lnTo>
                  <a:lnTo>
                    <a:pt x="30112" y="19088"/>
                  </a:lnTo>
                  <a:lnTo>
                    <a:pt x="37101" y="11418"/>
                  </a:lnTo>
                  <a:lnTo>
                    <a:pt x="45085" y="5485"/>
                  </a:lnTo>
                  <a:lnTo>
                    <a:pt x="53817" y="1624"/>
                  </a:lnTo>
                  <a:lnTo>
                    <a:pt x="62763" y="0"/>
                  </a:lnTo>
                  <a:lnTo>
                    <a:pt x="71148" y="873"/>
                  </a:lnTo>
                  <a:lnTo>
                    <a:pt x="78594" y="4127"/>
                  </a:lnTo>
                  <a:lnTo>
                    <a:pt x="85083" y="9379"/>
                  </a:lnTo>
                  <a:lnTo>
                    <a:pt x="90756" y="16174"/>
                  </a:lnTo>
                  <a:lnTo>
                    <a:pt x="95797" y="24108"/>
                  </a:lnTo>
                  <a:lnTo>
                    <a:pt x="100371" y="32854"/>
                  </a:lnTo>
                  <a:lnTo>
                    <a:pt x="104611" y="42168"/>
                  </a:lnTo>
                  <a:lnTo>
                    <a:pt x="108614" y="51883"/>
                  </a:lnTo>
                  <a:lnTo>
                    <a:pt x="112287" y="62203"/>
                  </a:lnTo>
                  <a:lnTo>
                    <a:pt x="115376" y="73655"/>
                  </a:lnTo>
                  <a:lnTo>
                    <a:pt x="117781" y="86436"/>
                  </a:lnTo>
                  <a:lnTo>
                    <a:pt x="119394" y="100275"/>
                  </a:lnTo>
                  <a:lnTo>
                    <a:pt x="120027" y="114636"/>
                  </a:lnTo>
                  <a:lnTo>
                    <a:pt x="119669" y="129140"/>
                  </a:lnTo>
                  <a:lnTo>
                    <a:pt x="118293" y="143284"/>
                  </a:lnTo>
                  <a:lnTo>
                    <a:pt x="115774" y="156395"/>
                  </a:lnTo>
                  <a:lnTo>
                    <a:pt x="112153" y="168207"/>
                  </a:lnTo>
                  <a:lnTo>
                    <a:pt x="107605" y="178798"/>
                  </a:lnTo>
                  <a:lnTo>
                    <a:pt x="102336" y="188387"/>
                  </a:lnTo>
                  <a:lnTo>
                    <a:pt x="96529" y="197208"/>
                  </a:lnTo>
                  <a:lnTo>
                    <a:pt x="90175" y="205306"/>
                  </a:lnTo>
                  <a:lnTo>
                    <a:pt x="83077" y="212533"/>
                  </a:lnTo>
                  <a:lnTo>
                    <a:pt x="75190" y="218873"/>
                  </a:lnTo>
                  <a:lnTo>
                    <a:pt x="66606" y="224114"/>
                  </a:lnTo>
                  <a:lnTo>
                    <a:pt x="57467" y="227805"/>
                  </a:lnTo>
                  <a:lnTo>
                    <a:pt x="47914" y="229835"/>
                  </a:lnTo>
                  <a:lnTo>
                    <a:pt x="38227" y="230232"/>
                  </a:lnTo>
                  <a:lnTo>
                    <a:pt x="28804" y="228985"/>
                  </a:lnTo>
                  <a:lnTo>
                    <a:pt x="19853" y="226253"/>
                  </a:lnTo>
                  <a:lnTo>
                    <a:pt x="11878" y="222150"/>
                  </a:lnTo>
                  <a:lnTo>
                    <a:pt x="5733" y="216654"/>
                  </a:lnTo>
                  <a:lnTo>
                    <a:pt x="1724" y="209891"/>
                  </a:lnTo>
                  <a:lnTo>
                    <a:pt x="0" y="202250"/>
                  </a:lnTo>
                  <a:lnTo>
                    <a:pt x="804" y="194284"/>
                  </a:lnTo>
                  <a:lnTo>
                    <a:pt x="4017" y="186346"/>
                  </a:lnTo>
                  <a:lnTo>
                    <a:pt x="9411" y="178899"/>
                  </a:lnTo>
                  <a:lnTo>
                    <a:pt x="16833" y="172583"/>
                  </a:lnTo>
                  <a:lnTo>
                    <a:pt x="26006" y="167636"/>
                  </a:lnTo>
                  <a:lnTo>
                    <a:pt x="36568" y="163960"/>
                  </a:lnTo>
                  <a:lnTo>
                    <a:pt x="48173" y="161318"/>
                  </a:lnTo>
                  <a:lnTo>
                    <a:pt x="60535" y="159463"/>
                  </a:lnTo>
                  <a:lnTo>
                    <a:pt x="73597" y="158180"/>
                  </a:lnTo>
                  <a:lnTo>
                    <a:pt x="87504" y="157301"/>
                  </a:lnTo>
                  <a:lnTo>
                    <a:pt x="102265" y="156704"/>
                  </a:lnTo>
                  <a:lnTo>
                    <a:pt x="117600" y="156301"/>
                  </a:lnTo>
                  <a:lnTo>
                    <a:pt x="133049" y="156029"/>
                  </a:lnTo>
                  <a:lnTo>
                    <a:pt x="148325" y="155842"/>
                  </a:lnTo>
                  <a:lnTo>
                    <a:pt x="163176" y="155547"/>
                  </a:lnTo>
                  <a:lnTo>
                    <a:pt x="177303" y="154817"/>
                  </a:lnTo>
                  <a:lnTo>
                    <a:pt x="190614" y="153509"/>
                  </a:lnTo>
                  <a:lnTo>
                    <a:pt x="203125" y="151609"/>
                  </a:lnTo>
                  <a:lnTo>
                    <a:pt x="216300" y="148852"/>
                  </a:lnTo>
                  <a:lnTo>
                    <a:pt x="233533" y="143877"/>
                  </a:lnTo>
                  <a:lnTo>
                    <a:pt x="260553" y="13442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243606" y="1600331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104011" y="0"/>
                  </a:lnTo>
                  <a:lnTo>
                    <a:pt x="92242" y="0"/>
                  </a:lnTo>
                  <a:lnTo>
                    <a:pt x="79360" y="0"/>
                  </a:lnTo>
                  <a:lnTo>
                    <a:pt x="65747" y="0"/>
                  </a:lnTo>
                  <a:lnTo>
                    <a:pt x="50778" y="0"/>
                  </a:lnTo>
                  <a:lnTo>
                    <a:pt x="3089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233077" y="1663502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114607" y="5734"/>
                  </a:lnTo>
                  <a:lnTo>
                    <a:pt x="103479" y="10018"/>
                  </a:lnTo>
                  <a:lnTo>
                    <a:pt x="91885" y="13228"/>
                  </a:lnTo>
                  <a:lnTo>
                    <a:pt x="79897" y="15762"/>
                  </a:lnTo>
                  <a:lnTo>
                    <a:pt x="67885" y="18108"/>
                  </a:lnTo>
                  <a:lnTo>
                    <a:pt x="56092" y="20551"/>
                  </a:lnTo>
                  <a:lnTo>
                    <a:pt x="44843" y="23043"/>
                  </a:lnTo>
                  <a:lnTo>
                    <a:pt x="33417" y="25529"/>
                  </a:lnTo>
                  <a:lnTo>
                    <a:pt x="19695" y="282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885845" y="1284476"/>
              <a:ext cx="10529" cy="242157"/>
            </a:xfrm>
            <a:custGeom>
              <a:avLst/>
              <a:gdLst/>
              <a:ahLst/>
              <a:cxnLst/>
              <a:rect l="0" t="0" r="0" b="0"/>
              <a:pathLst>
                <a:path w="10529" h="242157">
                  <a:moveTo>
                    <a:pt x="10528" y="0"/>
                  </a:moveTo>
                  <a:lnTo>
                    <a:pt x="7661" y="8936"/>
                  </a:lnTo>
                  <a:lnTo>
                    <a:pt x="5519" y="18563"/>
                  </a:lnTo>
                  <a:lnTo>
                    <a:pt x="3917" y="29855"/>
                  </a:lnTo>
                  <a:lnTo>
                    <a:pt x="2736" y="42695"/>
                  </a:lnTo>
                  <a:lnTo>
                    <a:pt x="1888" y="56823"/>
                  </a:lnTo>
                  <a:lnTo>
                    <a:pt x="1289" y="71948"/>
                  </a:lnTo>
                  <a:lnTo>
                    <a:pt x="875" y="87809"/>
                  </a:lnTo>
                  <a:lnTo>
                    <a:pt x="591" y="104197"/>
                  </a:lnTo>
                  <a:lnTo>
                    <a:pt x="397" y="120950"/>
                  </a:lnTo>
                  <a:lnTo>
                    <a:pt x="267" y="137789"/>
                  </a:lnTo>
                  <a:lnTo>
                    <a:pt x="179" y="154327"/>
                  </a:lnTo>
                  <a:lnTo>
                    <a:pt x="120" y="170365"/>
                  </a:lnTo>
                  <a:lnTo>
                    <a:pt x="80" y="185486"/>
                  </a:lnTo>
                  <a:lnTo>
                    <a:pt x="49" y="200558"/>
                  </a:lnTo>
                  <a:lnTo>
                    <a:pt x="24" y="218021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738446" y="1537160"/>
              <a:ext cx="326384" cy="42115"/>
            </a:xfrm>
            <a:custGeom>
              <a:avLst/>
              <a:gdLst/>
              <a:ahLst/>
              <a:cxnLst/>
              <a:rect l="0" t="0" r="0" b="0"/>
              <a:pathLst>
                <a:path w="326384" h="42115">
                  <a:moveTo>
                    <a:pt x="326383" y="0"/>
                  </a:moveTo>
                  <a:lnTo>
                    <a:pt x="317514" y="2867"/>
                  </a:lnTo>
                  <a:lnTo>
                    <a:pt x="308528" y="5009"/>
                  </a:lnTo>
                  <a:lnTo>
                    <a:pt x="298527" y="6616"/>
                  </a:lnTo>
                  <a:lnTo>
                    <a:pt x="287374" y="7970"/>
                  </a:lnTo>
                  <a:lnTo>
                    <a:pt x="274915" y="9467"/>
                  </a:lnTo>
                  <a:lnTo>
                    <a:pt x="261203" y="11318"/>
                  </a:lnTo>
                  <a:lnTo>
                    <a:pt x="246440" y="13557"/>
                  </a:lnTo>
                  <a:lnTo>
                    <a:pt x="230862" y="16138"/>
                  </a:lnTo>
                  <a:lnTo>
                    <a:pt x="214684" y="18983"/>
                  </a:lnTo>
                  <a:lnTo>
                    <a:pt x="198078" y="21859"/>
                  </a:lnTo>
                  <a:lnTo>
                    <a:pt x="181172" y="24404"/>
                  </a:lnTo>
                  <a:lnTo>
                    <a:pt x="164059" y="26444"/>
                  </a:lnTo>
                  <a:lnTo>
                    <a:pt x="146804" y="27981"/>
                  </a:lnTo>
                  <a:lnTo>
                    <a:pt x="129452" y="29095"/>
                  </a:lnTo>
                  <a:lnTo>
                    <a:pt x="112046" y="29887"/>
                  </a:lnTo>
                  <a:lnTo>
                    <a:pt x="94933" y="30606"/>
                  </a:lnTo>
                  <a:lnTo>
                    <a:pt x="78741" y="31630"/>
                  </a:lnTo>
                  <a:lnTo>
                    <a:pt x="63749" y="33134"/>
                  </a:lnTo>
                  <a:lnTo>
                    <a:pt x="50152" y="34968"/>
                  </a:lnTo>
                  <a:lnTo>
                    <a:pt x="36800" y="36931"/>
                  </a:lnTo>
                  <a:lnTo>
                    <a:pt x="21405" y="3919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770031" y="1651899"/>
              <a:ext cx="190478" cy="270211"/>
            </a:xfrm>
            <a:custGeom>
              <a:avLst/>
              <a:gdLst/>
              <a:ahLst/>
              <a:cxnLst/>
              <a:rect l="0" t="0" r="0" b="0"/>
              <a:pathLst>
                <a:path w="190478" h="270211">
                  <a:moveTo>
                    <a:pt x="21057" y="53717"/>
                  </a:moveTo>
                  <a:lnTo>
                    <a:pt x="24058" y="44983"/>
                  </a:lnTo>
                  <a:lnTo>
                    <a:pt x="27480" y="37276"/>
                  </a:lnTo>
                  <a:lnTo>
                    <a:pt x="31681" y="29879"/>
                  </a:lnTo>
                  <a:lnTo>
                    <a:pt x="36753" y="22791"/>
                  </a:lnTo>
                  <a:lnTo>
                    <a:pt x="42883" y="16260"/>
                  </a:lnTo>
                  <a:lnTo>
                    <a:pt x="50067" y="10397"/>
                  </a:lnTo>
                  <a:lnTo>
                    <a:pt x="58154" y="5478"/>
                  </a:lnTo>
                  <a:lnTo>
                    <a:pt x="66950" y="2004"/>
                  </a:lnTo>
                  <a:lnTo>
                    <a:pt x="76262" y="125"/>
                  </a:lnTo>
                  <a:lnTo>
                    <a:pt x="85612" y="0"/>
                  </a:lnTo>
                  <a:lnTo>
                    <a:pt x="94278" y="1961"/>
                  </a:lnTo>
                  <a:lnTo>
                    <a:pt x="101905" y="5989"/>
                  </a:lnTo>
                  <a:lnTo>
                    <a:pt x="108178" y="11947"/>
                  </a:lnTo>
                  <a:lnTo>
                    <a:pt x="112642" y="19759"/>
                  </a:lnTo>
                  <a:lnTo>
                    <a:pt x="115230" y="29191"/>
                  </a:lnTo>
                  <a:lnTo>
                    <a:pt x="116019" y="39759"/>
                  </a:lnTo>
                  <a:lnTo>
                    <a:pt x="115045" y="50836"/>
                  </a:lnTo>
                  <a:lnTo>
                    <a:pt x="112506" y="62017"/>
                  </a:lnTo>
                  <a:lnTo>
                    <a:pt x="108702" y="72962"/>
                  </a:lnTo>
                  <a:lnTo>
                    <a:pt x="103941" y="83312"/>
                  </a:lnTo>
                  <a:lnTo>
                    <a:pt x="98540" y="92910"/>
                  </a:lnTo>
                  <a:lnTo>
                    <a:pt x="94666" y="100788"/>
                  </a:lnTo>
                  <a:lnTo>
                    <a:pt x="94847" y="105897"/>
                  </a:lnTo>
                  <a:lnTo>
                    <a:pt x="98374" y="109265"/>
                  </a:lnTo>
                  <a:lnTo>
                    <a:pt x="104208" y="112328"/>
                  </a:lnTo>
                  <a:lnTo>
                    <a:pt x="111594" y="115876"/>
                  </a:lnTo>
                  <a:lnTo>
                    <a:pt x="120024" y="120150"/>
                  </a:lnTo>
                  <a:lnTo>
                    <a:pt x="129147" y="125128"/>
                  </a:lnTo>
                  <a:lnTo>
                    <a:pt x="138567" y="130849"/>
                  </a:lnTo>
                  <a:lnTo>
                    <a:pt x="147823" y="137483"/>
                  </a:lnTo>
                  <a:lnTo>
                    <a:pt x="156677" y="145040"/>
                  </a:lnTo>
                  <a:lnTo>
                    <a:pt x="164929" y="153395"/>
                  </a:lnTo>
                  <a:lnTo>
                    <a:pt x="172329" y="162378"/>
                  </a:lnTo>
                  <a:lnTo>
                    <a:pt x="178815" y="171827"/>
                  </a:lnTo>
                  <a:lnTo>
                    <a:pt x="184172" y="181613"/>
                  </a:lnTo>
                  <a:lnTo>
                    <a:pt x="187949" y="191635"/>
                  </a:lnTo>
                  <a:lnTo>
                    <a:pt x="190038" y="201815"/>
                  </a:lnTo>
                  <a:lnTo>
                    <a:pt x="190477" y="211939"/>
                  </a:lnTo>
                  <a:lnTo>
                    <a:pt x="189260" y="221663"/>
                  </a:lnTo>
                  <a:lnTo>
                    <a:pt x="186544" y="230829"/>
                  </a:lnTo>
                  <a:lnTo>
                    <a:pt x="182282" y="239290"/>
                  </a:lnTo>
                  <a:lnTo>
                    <a:pt x="176146" y="246826"/>
                  </a:lnTo>
                  <a:lnTo>
                    <a:pt x="168132" y="253410"/>
                  </a:lnTo>
                  <a:lnTo>
                    <a:pt x="158497" y="259000"/>
                  </a:lnTo>
                  <a:lnTo>
                    <a:pt x="147588" y="263466"/>
                  </a:lnTo>
                  <a:lnTo>
                    <a:pt x="135737" y="266837"/>
                  </a:lnTo>
                  <a:lnTo>
                    <a:pt x="123376" y="269119"/>
                  </a:lnTo>
                  <a:lnTo>
                    <a:pt x="111011" y="270210"/>
                  </a:lnTo>
                  <a:lnTo>
                    <a:pt x="98912" y="270172"/>
                  </a:lnTo>
                  <a:lnTo>
                    <a:pt x="86824" y="269351"/>
                  </a:lnTo>
                  <a:lnTo>
                    <a:pt x="74101" y="268270"/>
                  </a:lnTo>
                  <a:lnTo>
                    <a:pt x="60447" y="267252"/>
                  </a:lnTo>
                  <a:lnTo>
                    <a:pt x="46627" y="266416"/>
                  </a:lnTo>
                  <a:lnTo>
                    <a:pt x="32940" y="265690"/>
                  </a:lnTo>
                  <a:lnTo>
                    <a:pt x="18176" y="265017"/>
                  </a:lnTo>
                  <a:lnTo>
                    <a:pt x="0" y="26428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327834" y="1026335"/>
              <a:ext cx="965614" cy="1001869"/>
            </a:xfrm>
            <a:custGeom>
              <a:avLst/>
              <a:gdLst/>
              <a:ahLst/>
              <a:cxnLst/>
              <a:rect l="0" t="0" r="0" b="0"/>
              <a:pathLst>
                <a:path w="965614" h="1001869">
                  <a:moveTo>
                    <a:pt x="568539" y="47571"/>
                  </a:moveTo>
                  <a:lnTo>
                    <a:pt x="556669" y="44772"/>
                  </a:lnTo>
                  <a:lnTo>
                    <a:pt x="544259" y="43270"/>
                  </a:lnTo>
                  <a:lnTo>
                    <a:pt x="530082" y="42968"/>
                  </a:lnTo>
                  <a:lnTo>
                    <a:pt x="514721" y="43820"/>
                  </a:lnTo>
                  <a:lnTo>
                    <a:pt x="499373" y="45936"/>
                  </a:lnTo>
                  <a:lnTo>
                    <a:pt x="484739" y="49258"/>
                  </a:lnTo>
                  <a:lnTo>
                    <a:pt x="470844" y="53593"/>
                  </a:lnTo>
                  <a:lnTo>
                    <a:pt x="457305" y="58713"/>
                  </a:lnTo>
                  <a:lnTo>
                    <a:pt x="443839" y="64415"/>
                  </a:lnTo>
                  <a:lnTo>
                    <a:pt x="430474" y="70699"/>
                  </a:lnTo>
                  <a:lnTo>
                    <a:pt x="417480" y="77748"/>
                  </a:lnTo>
                  <a:lnTo>
                    <a:pt x="404986" y="85606"/>
                  </a:lnTo>
                  <a:lnTo>
                    <a:pt x="392813" y="94341"/>
                  </a:lnTo>
                  <a:lnTo>
                    <a:pt x="380572" y="104115"/>
                  </a:lnTo>
                  <a:lnTo>
                    <a:pt x="368040" y="114916"/>
                  </a:lnTo>
                  <a:lnTo>
                    <a:pt x="355166" y="126594"/>
                  </a:lnTo>
                  <a:lnTo>
                    <a:pt x="341982" y="138957"/>
                  </a:lnTo>
                  <a:lnTo>
                    <a:pt x="328559" y="151828"/>
                  </a:lnTo>
                  <a:lnTo>
                    <a:pt x="315121" y="165063"/>
                  </a:lnTo>
                  <a:lnTo>
                    <a:pt x="302026" y="178553"/>
                  </a:lnTo>
                  <a:lnTo>
                    <a:pt x="289443" y="192220"/>
                  </a:lnTo>
                  <a:lnTo>
                    <a:pt x="277366" y="206008"/>
                  </a:lnTo>
                  <a:lnTo>
                    <a:pt x="265716" y="219878"/>
                  </a:lnTo>
                  <a:lnTo>
                    <a:pt x="254400" y="233807"/>
                  </a:lnTo>
                  <a:lnTo>
                    <a:pt x="243495" y="247943"/>
                  </a:lnTo>
                  <a:lnTo>
                    <a:pt x="233238" y="262578"/>
                  </a:lnTo>
                  <a:lnTo>
                    <a:pt x="223706" y="277831"/>
                  </a:lnTo>
                  <a:lnTo>
                    <a:pt x="214829" y="293499"/>
                  </a:lnTo>
                  <a:lnTo>
                    <a:pt x="206481" y="309170"/>
                  </a:lnTo>
                  <a:lnTo>
                    <a:pt x="198529" y="324606"/>
                  </a:lnTo>
                  <a:lnTo>
                    <a:pt x="190865" y="339903"/>
                  </a:lnTo>
                  <a:lnTo>
                    <a:pt x="183406" y="355392"/>
                  </a:lnTo>
                  <a:lnTo>
                    <a:pt x="176093" y="371259"/>
                  </a:lnTo>
                  <a:lnTo>
                    <a:pt x="169046" y="387525"/>
                  </a:lnTo>
                  <a:lnTo>
                    <a:pt x="162539" y="404138"/>
                  </a:lnTo>
                  <a:lnTo>
                    <a:pt x="156682" y="421022"/>
                  </a:lnTo>
                  <a:lnTo>
                    <a:pt x="151427" y="438107"/>
                  </a:lnTo>
                  <a:lnTo>
                    <a:pt x="146663" y="455337"/>
                  </a:lnTo>
                  <a:lnTo>
                    <a:pt x="142278" y="472668"/>
                  </a:lnTo>
                  <a:lnTo>
                    <a:pt x="138331" y="490069"/>
                  </a:lnTo>
                  <a:lnTo>
                    <a:pt x="135053" y="507517"/>
                  </a:lnTo>
                  <a:lnTo>
                    <a:pt x="132513" y="525003"/>
                  </a:lnTo>
                  <a:lnTo>
                    <a:pt x="130638" y="542678"/>
                  </a:lnTo>
                  <a:lnTo>
                    <a:pt x="129296" y="560844"/>
                  </a:lnTo>
                  <a:lnTo>
                    <a:pt x="128361" y="579616"/>
                  </a:lnTo>
                  <a:lnTo>
                    <a:pt x="127884" y="598630"/>
                  </a:lnTo>
                  <a:lnTo>
                    <a:pt x="128089" y="617168"/>
                  </a:lnTo>
                  <a:lnTo>
                    <a:pt x="129040" y="634864"/>
                  </a:lnTo>
                  <a:lnTo>
                    <a:pt x="130663" y="651848"/>
                  </a:lnTo>
                  <a:lnTo>
                    <a:pt x="132822" y="668552"/>
                  </a:lnTo>
                  <a:lnTo>
                    <a:pt x="135390" y="685269"/>
                  </a:lnTo>
                  <a:lnTo>
                    <a:pt x="138419" y="701954"/>
                  </a:lnTo>
                  <a:lnTo>
                    <a:pt x="142130" y="718324"/>
                  </a:lnTo>
                  <a:lnTo>
                    <a:pt x="146585" y="734231"/>
                  </a:lnTo>
                  <a:lnTo>
                    <a:pt x="151544" y="749678"/>
                  </a:lnTo>
                  <a:lnTo>
                    <a:pt x="156564" y="764736"/>
                  </a:lnTo>
                  <a:lnTo>
                    <a:pt x="161392" y="779496"/>
                  </a:lnTo>
                  <a:lnTo>
                    <a:pt x="166278" y="794034"/>
                  </a:lnTo>
                  <a:lnTo>
                    <a:pt x="171851" y="808416"/>
                  </a:lnTo>
                  <a:lnTo>
                    <a:pt x="178417" y="822684"/>
                  </a:lnTo>
                  <a:lnTo>
                    <a:pt x="185963" y="836707"/>
                  </a:lnTo>
                  <a:lnTo>
                    <a:pt x="194333" y="850204"/>
                  </a:lnTo>
                  <a:lnTo>
                    <a:pt x="203338" y="863060"/>
                  </a:lnTo>
                  <a:lnTo>
                    <a:pt x="212808" y="875321"/>
                  </a:lnTo>
                  <a:lnTo>
                    <a:pt x="222611" y="887094"/>
                  </a:lnTo>
                  <a:lnTo>
                    <a:pt x="232649" y="898494"/>
                  </a:lnTo>
                  <a:lnTo>
                    <a:pt x="243017" y="909455"/>
                  </a:lnTo>
                  <a:lnTo>
                    <a:pt x="253968" y="919750"/>
                  </a:lnTo>
                  <a:lnTo>
                    <a:pt x="265593" y="929307"/>
                  </a:lnTo>
                  <a:lnTo>
                    <a:pt x="277673" y="938200"/>
                  </a:lnTo>
                  <a:lnTo>
                    <a:pt x="289781" y="946561"/>
                  </a:lnTo>
                  <a:lnTo>
                    <a:pt x="301675" y="954515"/>
                  </a:lnTo>
                  <a:lnTo>
                    <a:pt x="313613" y="962010"/>
                  </a:lnTo>
                  <a:lnTo>
                    <a:pt x="326225" y="968824"/>
                  </a:lnTo>
                  <a:lnTo>
                    <a:pt x="339821" y="974891"/>
                  </a:lnTo>
                  <a:lnTo>
                    <a:pt x="354223" y="980288"/>
                  </a:lnTo>
                  <a:lnTo>
                    <a:pt x="368971" y="985148"/>
                  </a:lnTo>
                  <a:lnTo>
                    <a:pt x="383749" y="989598"/>
                  </a:lnTo>
                  <a:lnTo>
                    <a:pt x="398588" y="993588"/>
                  </a:lnTo>
                  <a:lnTo>
                    <a:pt x="413764" y="996895"/>
                  </a:lnTo>
                  <a:lnTo>
                    <a:pt x="429411" y="999450"/>
                  </a:lnTo>
                  <a:lnTo>
                    <a:pt x="445359" y="1001166"/>
                  </a:lnTo>
                  <a:lnTo>
                    <a:pt x="461225" y="1001868"/>
                  </a:lnTo>
                  <a:lnTo>
                    <a:pt x="476795" y="1001561"/>
                  </a:lnTo>
                  <a:lnTo>
                    <a:pt x="492183" y="1000388"/>
                  </a:lnTo>
                  <a:lnTo>
                    <a:pt x="507735" y="998538"/>
                  </a:lnTo>
                  <a:lnTo>
                    <a:pt x="523638" y="996181"/>
                  </a:lnTo>
                  <a:lnTo>
                    <a:pt x="539760" y="993295"/>
                  </a:lnTo>
                  <a:lnTo>
                    <a:pt x="555744" y="989679"/>
                  </a:lnTo>
                  <a:lnTo>
                    <a:pt x="571393" y="985285"/>
                  </a:lnTo>
                  <a:lnTo>
                    <a:pt x="586834" y="980198"/>
                  </a:lnTo>
                  <a:lnTo>
                    <a:pt x="602422" y="974559"/>
                  </a:lnTo>
                  <a:lnTo>
                    <a:pt x="618348" y="968501"/>
                  </a:lnTo>
                  <a:lnTo>
                    <a:pt x="634485" y="961976"/>
                  </a:lnTo>
                  <a:lnTo>
                    <a:pt x="650479" y="954763"/>
                  </a:lnTo>
                  <a:lnTo>
                    <a:pt x="666129" y="946800"/>
                  </a:lnTo>
                  <a:lnTo>
                    <a:pt x="681403" y="938164"/>
                  </a:lnTo>
                  <a:lnTo>
                    <a:pt x="696345" y="928989"/>
                  </a:lnTo>
                  <a:lnTo>
                    <a:pt x="711025" y="919403"/>
                  </a:lnTo>
                  <a:lnTo>
                    <a:pt x="725513" y="909356"/>
                  </a:lnTo>
                  <a:lnTo>
                    <a:pt x="739859" y="898627"/>
                  </a:lnTo>
                  <a:lnTo>
                    <a:pt x="754107" y="887144"/>
                  </a:lnTo>
                  <a:lnTo>
                    <a:pt x="768288" y="874823"/>
                  </a:lnTo>
                  <a:lnTo>
                    <a:pt x="782423" y="861487"/>
                  </a:lnTo>
                  <a:lnTo>
                    <a:pt x="796522" y="847142"/>
                  </a:lnTo>
                  <a:lnTo>
                    <a:pt x="810429" y="831932"/>
                  </a:lnTo>
                  <a:lnTo>
                    <a:pt x="823849" y="816044"/>
                  </a:lnTo>
                  <a:lnTo>
                    <a:pt x="836648" y="799654"/>
                  </a:lnTo>
                  <a:lnTo>
                    <a:pt x="848701" y="782902"/>
                  </a:lnTo>
                  <a:lnTo>
                    <a:pt x="859803" y="765897"/>
                  </a:lnTo>
                  <a:lnTo>
                    <a:pt x="869937" y="748722"/>
                  </a:lnTo>
                  <a:lnTo>
                    <a:pt x="879235" y="731596"/>
                  </a:lnTo>
                  <a:lnTo>
                    <a:pt x="887873" y="714864"/>
                  </a:lnTo>
                  <a:lnTo>
                    <a:pt x="896023" y="698672"/>
                  </a:lnTo>
                  <a:lnTo>
                    <a:pt x="903821" y="682680"/>
                  </a:lnTo>
                  <a:lnTo>
                    <a:pt x="911372" y="666182"/>
                  </a:lnTo>
                  <a:lnTo>
                    <a:pt x="918747" y="648818"/>
                  </a:lnTo>
                  <a:lnTo>
                    <a:pt x="925836" y="630560"/>
                  </a:lnTo>
                  <a:lnTo>
                    <a:pt x="932371" y="611539"/>
                  </a:lnTo>
                  <a:lnTo>
                    <a:pt x="938241" y="591924"/>
                  </a:lnTo>
                  <a:lnTo>
                    <a:pt x="943335" y="571869"/>
                  </a:lnTo>
                  <a:lnTo>
                    <a:pt x="947458" y="551502"/>
                  </a:lnTo>
                  <a:lnTo>
                    <a:pt x="950606" y="530914"/>
                  </a:lnTo>
                  <a:lnTo>
                    <a:pt x="953075" y="510175"/>
                  </a:lnTo>
                  <a:lnTo>
                    <a:pt x="955356" y="489332"/>
                  </a:lnTo>
                  <a:lnTo>
                    <a:pt x="957743" y="468420"/>
                  </a:lnTo>
                  <a:lnTo>
                    <a:pt x="960180" y="447459"/>
                  </a:lnTo>
                  <a:lnTo>
                    <a:pt x="962363" y="426467"/>
                  </a:lnTo>
                  <a:lnTo>
                    <a:pt x="964123" y="405453"/>
                  </a:lnTo>
                  <a:lnTo>
                    <a:pt x="965289" y="384425"/>
                  </a:lnTo>
                  <a:lnTo>
                    <a:pt x="965613" y="363387"/>
                  </a:lnTo>
                  <a:lnTo>
                    <a:pt x="965048" y="342343"/>
                  </a:lnTo>
                  <a:lnTo>
                    <a:pt x="963701" y="321295"/>
                  </a:lnTo>
                  <a:lnTo>
                    <a:pt x="961734" y="300244"/>
                  </a:lnTo>
                  <a:lnTo>
                    <a:pt x="959302" y="279195"/>
                  </a:lnTo>
                  <a:lnTo>
                    <a:pt x="956536" y="258314"/>
                  </a:lnTo>
                  <a:lnTo>
                    <a:pt x="953534" y="237907"/>
                  </a:lnTo>
                  <a:lnTo>
                    <a:pt x="950360" y="218108"/>
                  </a:lnTo>
                  <a:lnTo>
                    <a:pt x="946738" y="199051"/>
                  </a:lnTo>
                  <a:lnTo>
                    <a:pt x="942088" y="180939"/>
                  </a:lnTo>
                  <a:lnTo>
                    <a:pt x="936177" y="163796"/>
                  </a:lnTo>
                  <a:lnTo>
                    <a:pt x="929086" y="147656"/>
                  </a:lnTo>
                  <a:lnTo>
                    <a:pt x="921030" y="132648"/>
                  </a:lnTo>
                  <a:lnTo>
                    <a:pt x="912239" y="118735"/>
                  </a:lnTo>
                  <a:lnTo>
                    <a:pt x="902915" y="105745"/>
                  </a:lnTo>
                  <a:lnTo>
                    <a:pt x="893210" y="93473"/>
                  </a:lnTo>
                  <a:lnTo>
                    <a:pt x="883233" y="81732"/>
                  </a:lnTo>
                  <a:lnTo>
                    <a:pt x="872738" y="70369"/>
                  </a:lnTo>
                  <a:lnTo>
                    <a:pt x="861167" y="59272"/>
                  </a:lnTo>
                  <a:lnTo>
                    <a:pt x="848308" y="48368"/>
                  </a:lnTo>
                  <a:lnTo>
                    <a:pt x="834416" y="37926"/>
                  </a:lnTo>
                  <a:lnTo>
                    <a:pt x="820020" y="28519"/>
                  </a:lnTo>
                  <a:lnTo>
                    <a:pt x="805475" y="20385"/>
                  </a:lnTo>
                  <a:lnTo>
                    <a:pt x="790625" y="13602"/>
                  </a:lnTo>
                  <a:lnTo>
                    <a:pt x="774910" y="8262"/>
                  </a:lnTo>
                  <a:lnTo>
                    <a:pt x="758083" y="4268"/>
                  </a:lnTo>
                  <a:lnTo>
                    <a:pt x="740358" y="1551"/>
                  </a:lnTo>
                  <a:lnTo>
                    <a:pt x="722228" y="161"/>
                  </a:lnTo>
                  <a:lnTo>
                    <a:pt x="704025" y="0"/>
                  </a:lnTo>
                  <a:lnTo>
                    <a:pt x="685732" y="855"/>
                  </a:lnTo>
                  <a:lnTo>
                    <a:pt x="667086" y="2490"/>
                  </a:lnTo>
                  <a:lnTo>
                    <a:pt x="647945" y="4704"/>
                  </a:lnTo>
                  <a:lnTo>
                    <a:pt x="628159" y="7494"/>
                  </a:lnTo>
                  <a:lnTo>
                    <a:pt x="607498" y="11044"/>
                  </a:lnTo>
                  <a:lnTo>
                    <a:pt x="585929" y="15405"/>
                  </a:lnTo>
                  <a:lnTo>
                    <a:pt x="563730" y="20808"/>
                  </a:lnTo>
                  <a:lnTo>
                    <a:pt x="541377" y="27725"/>
                  </a:lnTo>
                  <a:lnTo>
                    <a:pt x="519156" y="36272"/>
                  </a:lnTo>
                  <a:lnTo>
                    <a:pt x="497168" y="46267"/>
                  </a:lnTo>
                  <a:lnTo>
                    <a:pt x="475412" y="57418"/>
                  </a:lnTo>
                  <a:lnTo>
                    <a:pt x="453849" y="69441"/>
                  </a:lnTo>
                  <a:lnTo>
                    <a:pt x="432436" y="82258"/>
                  </a:lnTo>
                  <a:lnTo>
                    <a:pt x="411131" y="95992"/>
                  </a:lnTo>
                  <a:lnTo>
                    <a:pt x="389906" y="110642"/>
                  </a:lnTo>
                  <a:lnTo>
                    <a:pt x="368734" y="126242"/>
                  </a:lnTo>
                  <a:lnTo>
                    <a:pt x="347599" y="142931"/>
                  </a:lnTo>
                  <a:lnTo>
                    <a:pt x="326490" y="160685"/>
                  </a:lnTo>
                  <a:lnTo>
                    <a:pt x="305396" y="179508"/>
                  </a:lnTo>
                  <a:lnTo>
                    <a:pt x="284317" y="199507"/>
                  </a:lnTo>
                  <a:lnTo>
                    <a:pt x="263249" y="220629"/>
                  </a:lnTo>
                  <a:lnTo>
                    <a:pt x="242354" y="242695"/>
                  </a:lnTo>
                  <a:lnTo>
                    <a:pt x="221939" y="265492"/>
                  </a:lnTo>
                  <a:lnTo>
                    <a:pt x="202130" y="288832"/>
                  </a:lnTo>
                  <a:lnTo>
                    <a:pt x="182895" y="312725"/>
                  </a:lnTo>
                  <a:lnTo>
                    <a:pt x="164132" y="337364"/>
                  </a:lnTo>
                  <a:lnTo>
                    <a:pt x="145734" y="362785"/>
                  </a:lnTo>
                  <a:lnTo>
                    <a:pt x="127768" y="388568"/>
                  </a:lnTo>
                  <a:lnTo>
                    <a:pt x="110463" y="413957"/>
                  </a:lnTo>
                  <a:lnTo>
                    <a:pt x="93898" y="438541"/>
                  </a:lnTo>
                  <a:lnTo>
                    <a:pt x="78162" y="461777"/>
                  </a:lnTo>
                  <a:lnTo>
                    <a:pt x="63435" y="482857"/>
                  </a:lnTo>
                  <a:lnTo>
                    <a:pt x="49725" y="501536"/>
                  </a:lnTo>
                  <a:lnTo>
                    <a:pt x="37342" y="517620"/>
                  </a:lnTo>
                  <a:lnTo>
                    <a:pt x="25755" y="532265"/>
                  </a:lnTo>
                  <a:lnTo>
                    <a:pt x="13944" y="546757"/>
                  </a:lnTo>
                  <a:lnTo>
                    <a:pt x="0" y="5634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684352" y="2969036"/>
            <a:ext cx="652768" cy="857355"/>
            <a:chOff x="684352" y="2969036"/>
            <a:chExt cx="652768" cy="857355"/>
          </a:xfrm>
        </p:grpSpPr>
        <p:sp>
          <p:nvSpPr>
            <p:cNvPr id="72" name="Freeform 71"/>
            <p:cNvSpPr/>
            <p:nvPr/>
          </p:nvSpPr>
          <p:spPr>
            <a:xfrm>
              <a:off x="894922" y="2969036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21057" y="0"/>
                  </a:moveTo>
                  <a:lnTo>
                    <a:pt x="18123" y="11735"/>
                  </a:lnTo>
                  <a:lnTo>
                    <a:pt x="15341" y="22864"/>
                  </a:lnTo>
                  <a:lnTo>
                    <a:pt x="12446" y="34471"/>
                  </a:lnTo>
                  <a:lnTo>
                    <a:pt x="9578" y="46978"/>
                  </a:lnTo>
                  <a:lnTo>
                    <a:pt x="7062" y="60935"/>
                  </a:lnTo>
                  <a:lnTo>
                    <a:pt x="5051" y="76498"/>
                  </a:lnTo>
                  <a:lnTo>
                    <a:pt x="3538" y="93500"/>
                  </a:lnTo>
                  <a:lnTo>
                    <a:pt x="2444" y="111659"/>
                  </a:lnTo>
                  <a:lnTo>
                    <a:pt x="1671" y="130686"/>
                  </a:lnTo>
                  <a:lnTo>
                    <a:pt x="1134" y="150341"/>
                  </a:lnTo>
                  <a:lnTo>
                    <a:pt x="766" y="170440"/>
                  </a:lnTo>
                  <a:lnTo>
                    <a:pt x="516" y="190838"/>
                  </a:lnTo>
                  <a:lnTo>
                    <a:pt x="346" y="211110"/>
                  </a:lnTo>
                  <a:lnTo>
                    <a:pt x="232" y="230575"/>
                  </a:lnTo>
                  <a:lnTo>
                    <a:pt x="155" y="248927"/>
                  </a:lnTo>
                  <a:lnTo>
                    <a:pt x="104" y="266200"/>
                  </a:lnTo>
                  <a:lnTo>
                    <a:pt x="69" y="282575"/>
                  </a:lnTo>
                  <a:lnTo>
                    <a:pt x="46" y="298242"/>
                  </a:lnTo>
                  <a:lnTo>
                    <a:pt x="31" y="312782"/>
                  </a:lnTo>
                  <a:lnTo>
                    <a:pt x="19" y="326591"/>
                  </a:lnTo>
                  <a:lnTo>
                    <a:pt x="9" y="340886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015920" y="3011150"/>
              <a:ext cx="206279" cy="339026"/>
            </a:xfrm>
            <a:custGeom>
              <a:avLst/>
              <a:gdLst/>
              <a:ahLst/>
              <a:cxnLst/>
              <a:rect l="0" t="0" r="0" b="0"/>
              <a:pathLst>
                <a:path w="206279" h="339026">
                  <a:moveTo>
                    <a:pt x="142214" y="0"/>
                  </a:moveTo>
                  <a:lnTo>
                    <a:pt x="133480" y="3068"/>
                  </a:lnTo>
                  <a:lnTo>
                    <a:pt x="125773" y="7130"/>
                  </a:lnTo>
                  <a:lnTo>
                    <a:pt x="118371" y="12618"/>
                  </a:lnTo>
                  <a:lnTo>
                    <a:pt x="111110" y="19205"/>
                  </a:lnTo>
                  <a:lnTo>
                    <a:pt x="103932" y="26355"/>
                  </a:lnTo>
                  <a:lnTo>
                    <a:pt x="96806" y="33708"/>
                  </a:lnTo>
                  <a:lnTo>
                    <a:pt x="89716" y="41413"/>
                  </a:lnTo>
                  <a:lnTo>
                    <a:pt x="82649" y="50019"/>
                  </a:lnTo>
                  <a:lnTo>
                    <a:pt x="75598" y="59769"/>
                  </a:lnTo>
                  <a:lnTo>
                    <a:pt x="68558" y="70604"/>
                  </a:lnTo>
                  <a:lnTo>
                    <a:pt x="61524" y="82334"/>
                  </a:lnTo>
                  <a:lnTo>
                    <a:pt x="54496" y="94743"/>
                  </a:lnTo>
                  <a:lnTo>
                    <a:pt x="47470" y="107482"/>
                  </a:lnTo>
                  <a:lnTo>
                    <a:pt x="40447" y="120101"/>
                  </a:lnTo>
                  <a:lnTo>
                    <a:pt x="33430" y="132366"/>
                  </a:lnTo>
                  <a:lnTo>
                    <a:pt x="26582" y="144396"/>
                  </a:lnTo>
                  <a:lnTo>
                    <a:pt x="20210" y="156547"/>
                  </a:lnTo>
                  <a:lnTo>
                    <a:pt x="14448" y="169022"/>
                  </a:lnTo>
                  <a:lnTo>
                    <a:pt x="9427" y="181859"/>
                  </a:lnTo>
                  <a:lnTo>
                    <a:pt x="5352" y="195017"/>
                  </a:lnTo>
                  <a:lnTo>
                    <a:pt x="2251" y="208429"/>
                  </a:lnTo>
                  <a:lnTo>
                    <a:pt x="322" y="222030"/>
                  </a:lnTo>
                  <a:lnTo>
                    <a:pt x="0" y="235767"/>
                  </a:lnTo>
                  <a:lnTo>
                    <a:pt x="1382" y="249590"/>
                  </a:lnTo>
                  <a:lnTo>
                    <a:pt x="4429" y="263143"/>
                  </a:lnTo>
                  <a:lnTo>
                    <a:pt x="9140" y="275790"/>
                  </a:lnTo>
                  <a:lnTo>
                    <a:pt x="15345" y="287254"/>
                  </a:lnTo>
                  <a:lnTo>
                    <a:pt x="22765" y="297425"/>
                  </a:lnTo>
                  <a:lnTo>
                    <a:pt x="31107" y="306194"/>
                  </a:lnTo>
                  <a:lnTo>
                    <a:pt x="40126" y="313647"/>
                  </a:lnTo>
                  <a:lnTo>
                    <a:pt x="49790" y="320010"/>
                  </a:lnTo>
                  <a:lnTo>
                    <a:pt x="60262" y="325535"/>
                  </a:lnTo>
                  <a:lnTo>
                    <a:pt x="71562" y="330434"/>
                  </a:lnTo>
                  <a:lnTo>
                    <a:pt x="83422" y="334557"/>
                  </a:lnTo>
                  <a:lnTo>
                    <a:pt x="95383" y="337424"/>
                  </a:lnTo>
                  <a:lnTo>
                    <a:pt x="107170" y="338869"/>
                  </a:lnTo>
                  <a:lnTo>
                    <a:pt x="118694" y="339025"/>
                  </a:lnTo>
                  <a:lnTo>
                    <a:pt x="129966" y="338142"/>
                  </a:lnTo>
                  <a:lnTo>
                    <a:pt x="141025" y="336465"/>
                  </a:lnTo>
                  <a:lnTo>
                    <a:pt x="151757" y="333882"/>
                  </a:lnTo>
                  <a:lnTo>
                    <a:pt x="161897" y="329946"/>
                  </a:lnTo>
                  <a:lnTo>
                    <a:pt x="171346" y="324517"/>
                  </a:lnTo>
                  <a:lnTo>
                    <a:pt x="179997" y="317583"/>
                  </a:lnTo>
                  <a:lnTo>
                    <a:pt x="187663" y="309101"/>
                  </a:lnTo>
                  <a:lnTo>
                    <a:pt x="194328" y="299211"/>
                  </a:lnTo>
                  <a:lnTo>
                    <a:pt x="199804" y="288333"/>
                  </a:lnTo>
                  <a:lnTo>
                    <a:pt x="203660" y="277048"/>
                  </a:lnTo>
                  <a:lnTo>
                    <a:pt x="205804" y="265725"/>
                  </a:lnTo>
                  <a:lnTo>
                    <a:pt x="206278" y="254686"/>
                  </a:lnTo>
                  <a:lnTo>
                    <a:pt x="205084" y="244273"/>
                  </a:lnTo>
                  <a:lnTo>
                    <a:pt x="202384" y="234613"/>
                  </a:lnTo>
                  <a:lnTo>
                    <a:pt x="198132" y="225975"/>
                  </a:lnTo>
                  <a:lnTo>
                    <a:pt x="192005" y="218843"/>
                  </a:lnTo>
                  <a:lnTo>
                    <a:pt x="183999" y="213355"/>
                  </a:lnTo>
                  <a:lnTo>
                    <a:pt x="174540" y="209822"/>
                  </a:lnTo>
                  <a:lnTo>
                    <a:pt x="164282" y="208873"/>
                  </a:lnTo>
                  <a:lnTo>
                    <a:pt x="153681" y="210603"/>
                  </a:lnTo>
                  <a:lnTo>
                    <a:pt x="142972" y="214509"/>
                  </a:lnTo>
                  <a:lnTo>
                    <a:pt x="132257" y="219796"/>
                  </a:lnTo>
                  <a:lnTo>
                    <a:pt x="121575" y="225867"/>
                  </a:lnTo>
                  <a:lnTo>
                    <a:pt x="111098" y="232532"/>
                  </a:lnTo>
                  <a:lnTo>
                    <a:pt x="101128" y="239903"/>
                  </a:lnTo>
                  <a:lnTo>
                    <a:pt x="91789" y="248000"/>
                  </a:lnTo>
                  <a:lnTo>
                    <a:pt x="83042" y="256572"/>
                  </a:lnTo>
                  <a:lnTo>
                    <a:pt x="74780" y="265179"/>
                  </a:lnTo>
                  <a:lnTo>
                    <a:pt x="66891" y="273564"/>
                  </a:lnTo>
                  <a:lnTo>
                    <a:pt x="59385" y="281737"/>
                  </a:lnTo>
                  <a:lnTo>
                    <a:pt x="51553" y="290901"/>
                  </a:lnTo>
                  <a:lnTo>
                    <a:pt x="41585" y="304092"/>
                  </a:lnTo>
                  <a:lnTo>
                    <a:pt x="26401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84352" y="3327005"/>
              <a:ext cx="652768" cy="84229"/>
            </a:xfrm>
            <a:custGeom>
              <a:avLst/>
              <a:gdLst/>
              <a:ahLst/>
              <a:cxnLst/>
              <a:rect l="0" t="0" r="0" b="0"/>
              <a:pathLst>
                <a:path w="652768" h="84229">
                  <a:moveTo>
                    <a:pt x="652767" y="0"/>
                  </a:moveTo>
                  <a:lnTo>
                    <a:pt x="641032" y="0"/>
                  </a:lnTo>
                  <a:lnTo>
                    <a:pt x="629903" y="0"/>
                  </a:lnTo>
                  <a:lnTo>
                    <a:pt x="618309" y="5"/>
                  </a:lnTo>
                  <a:lnTo>
                    <a:pt x="606321" y="177"/>
                  </a:lnTo>
                  <a:lnTo>
                    <a:pt x="594309" y="825"/>
                  </a:lnTo>
                  <a:lnTo>
                    <a:pt x="582497" y="2079"/>
                  </a:lnTo>
                  <a:lnTo>
                    <a:pt x="570625" y="3904"/>
                  </a:lnTo>
                  <a:lnTo>
                    <a:pt x="558060" y="6201"/>
                  </a:lnTo>
                  <a:lnTo>
                    <a:pt x="544499" y="8857"/>
                  </a:lnTo>
                  <a:lnTo>
                    <a:pt x="530120" y="11775"/>
                  </a:lnTo>
                  <a:lnTo>
                    <a:pt x="515389" y="14879"/>
                  </a:lnTo>
                  <a:lnTo>
                    <a:pt x="500612" y="18114"/>
                  </a:lnTo>
                  <a:lnTo>
                    <a:pt x="485435" y="21437"/>
                  </a:lnTo>
                  <a:lnTo>
                    <a:pt x="468968" y="24821"/>
                  </a:lnTo>
                  <a:lnTo>
                    <a:pt x="450827" y="28242"/>
                  </a:lnTo>
                  <a:lnTo>
                    <a:pt x="431576" y="31522"/>
                  </a:lnTo>
                  <a:lnTo>
                    <a:pt x="412415" y="34345"/>
                  </a:lnTo>
                  <a:lnTo>
                    <a:pt x="394045" y="36580"/>
                  </a:lnTo>
                  <a:lnTo>
                    <a:pt x="376645" y="38420"/>
                  </a:lnTo>
                  <a:lnTo>
                    <a:pt x="360126" y="40271"/>
                  </a:lnTo>
                  <a:lnTo>
                    <a:pt x="344315" y="42365"/>
                  </a:lnTo>
                  <a:lnTo>
                    <a:pt x="329036" y="44604"/>
                  </a:lnTo>
                  <a:lnTo>
                    <a:pt x="314142" y="46654"/>
                  </a:lnTo>
                  <a:lnTo>
                    <a:pt x="299519" y="48335"/>
                  </a:lnTo>
                  <a:lnTo>
                    <a:pt x="285084" y="49785"/>
                  </a:lnTo>
                  <a:lnTo>
                    <a:pt x="270778" y="51366"/>
                  </a:lnTo>
                  <a:lnTo>
                    <a:pt x="256559" y="53276"/>
                  </a:lnTo>
                  <a:lnTo>
                    <a:pt x="242400" y="55390"/>
                  </a:lnTo>
                  <a:lnTo>
                    <a:pt x="228281" y="57355"/>
                  </a:lnTo>
                  <a:lnTo>
                    <a:pt x="214188" y="58974"/>
                  </a:lnTo>
                  <a:lnTo>
                    <a:pt x="200114" y="60213"/>
                  </a:lnTo>
                  <a:lnTo>
                    <a:pt x="186052" y="61120"/>
                  </a:lnTo>
                  <a:lnTo>
                    <a:pt x="171998" y="61769"/>
                  </a:lnTo>
                  <a:lnTo>
                    <a:pt x="157949" y="62391"/>
                  </a:lnTo>
                  <a:lnTo>
                    <a:pt x="143904" y="63350"/>
                  </a:lnTo>
                  <a:lnTo>
                    <a:pt x="129852" y="64809"/>
                  </a:lnTo>
                  <a:lnTo>
                    <a:pt x="115465" y="66605"/>
                  </a:lnTo>
                  <a:lnTo>
                    <a:pt x="100128" y="68350"/>
                  </a:lnTo>
                  <a:lnTo>
                    <a:pt x="83605" y="69822"/>
                  </a:lnTo>
                  <a:lnTo>
                    <a:pt x="66684" y="71163"/>
                  </a:lnTo>
                  <a:lnTo>
                    <a:pt x="49229" y="73026"/>
                  </a:lnTo>
                  <a:lnTo>
                    <a:pt x="28584" y="76691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947564" y="3537575"/>
              <a:ext cx="10530" cy="284270"/>
            </a:xfrm>
            <a:custGeom>
              <a:avLst/>
              <a:gdLst/>
              <a:ahLst/>
              <a:cxnLst/>
              <a:rect l="0" t="0" r="0" b="0"/>
              <a:pathLst>
                <a:path w="10530" h="284270">
                  <a:moveTo>
                    <a:pt x="10529" y="0"/>
                  </a:moveTo>
                  <a:lnTo>
                    <a:pt x="7662" y="9002"/>
                  </a:lnTo>
                  <a:lnTo>
                    <a:pt x="5520" y="19269"/>
                  </a:lnTo>
                  <a:lnTo>
                    <a:pt x="3917" y="31862"/>
                  </a:lnTo>
                  <a:lnTo>
                    <a:pt x="2736" y="46736"/>
                  </a:lnTo>
                  <a:lnTo>
                    <a:pt x="1888" y="63828"/>
                  </a:lnTo>
                  <a:lnTo>
                    <a:pt x="1290" y="82863"/>
                  </a:lnTo>
                  <a:lnTo>
                    <a:pt x="876" y="103128"/>
                  </a:lnTo>
                  <a:lnTo>
                    <a:pt x="592" y="123624"/>
                  </a:lnTo>
                  <a:lnTo>
                    <a:pt x="398" y="143761"/>
                  </a:lnTo>
                  <a:lnTo>
                    <a:pt x="268" y="163192"/>
                  </a:lnTo>
                  <a:lnTo>
                    <a:pt x="180" y="181626"/>
                  </a:lnTo>
                  <a:lnTo>
                    <a:pt x="120" y="199015"/>
                  </a:lnTo>
                  <a:lnTo>
                    <a:pt x="80" y="215280"/>
                  </a:lnTo>
                  <a:lnTo>
                    <a:pt x="49" y="232004"/>
                  </a:lnTo>
                  <a:lnTo>
                    <a:pt x="24" y="252893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84035" y="3548103"/>
              <a:ext cx="153002" cy="208310"/>
            </a:xfrm>
            <a:custGeom>
              <a:avLst/>
              <a:gdLst/>
              <a:ahLst/>
              <a:cxnLst/>
              <a:rect l="0" t="0" r="0" b="0"/>
              <a:pathLst>
                <a:path w="153002" h="208310">
                  <a:moveTo>
                    <a:pt x="153001" y="136871"/>
                  </a:moveTo>
                  <a:lnTo>
                    <a:pt x="144200" y="142671"/>
                  </a:lnTo>
                  <a:lnTo>
                    <a:pt x="135853" y="147596"/>
                  </a:lnTo>
                  <a:lnTo>
                    <a:pt x="127154" y="152102"/>
                  </a:lnTo>
                  <a:lnTo>
                    <a:pt x="118033" y="156496"/>
                  </a:lnTo>
                  <a:lnTo>
                    <a:pt x="108538" y="161158"/>
                  </a:lnTo>
                  <a:lnTo>
                    <a:pt x="98751" y="166273"/>
                  </a:lnTo>
                  <a:lnTo>
                    <a:pt x="88909" y="171851"/>
                  </a:lnTo>
                  <a:lnTo>
                    <a:pt x="79384" y="177823"/>
                  </a:lnTo>
                  <a:lnTo>
                    <a:pt x="70346" y="184097"/>
                  </a:lnTo>
                  <a:lnTo>
                    <a:pt x="61635" y="190428"/>
                  </a:lnTo>
                  <a:lnTo>
                    <a:pt x="52865" y="196445"/>
                  </a:lnTo>
                  <a:lnTo>
                    <a:pt x="43823" y="201951"/>
                  </a:lnTo>
                  <a:lnTo>
                    <a:pt x="34783" y="206290"/>
                  </a:lnTo>
                  <a:lnTo>
                    <a:pt x="26393" y="208309"/>
                  </a:lnTo>
                  <a:lnTo>
                    <a:pt x="18976" y="207580"/>
                  </a:lnTo>
                  <a:lnTo>
                    <a:pt x="12691" y="204157"/>
                  </a:lnTo>
                  <a:lnTo>
                    <a:pt x="7694" y="198203"/>
                  </a:lnTo>
                  <a:lnTo>
                    <a:pt x="3933" y="190089"/>
                  </a:lnTo>
                  <a:lnTo>
                    <a:pt x="1374" y="180271"/>
                  </a:lnTo>
                  <a:lnTo>
                    <a:pt x="90" y="169182"/>
                  </a:lnTo>
                  <a:lnTo>
                    <a:pt x="0" y="157176"/>
                  </a:lnTo>
                  <a:lnTo>
                    <a:pt x="902" y="144527"/>
                  </a:lnTo>
                  <a:lnTo>
                    <a:pt x="2570" y="131430"/>
                  </a:lnTo>
                  <a:lnTo>
                    <a:pt x="4801" y="118028"/>
                  </a:lnTo>
                  <a:lnTo>
                    <a:pt x="7432" y="104418"/>
                  </a:lnTo>
                  <a:lnTo>
                    <a:pt x="10344" y="90667"/>
                  </a:lnTo>
                  <a:lnTo>
                    <a:pt x="13448" y="76831"/>
                  </a:lnTo>
                  <a:lnTo>
                    <a:pt x="16726" y="63161"/>
                  </a:lnTo>
                  <a:lnTo>
                    <a:pt x="20639" y="48559"/>
                  </a:lnTo>
                  <a:lnTo>
                    <a:pt x="26647" y="29506"/>
                  </a:lnTo>
                  <a:lnTo>
                    <a:pt x="3718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036333" y="3471834"/>
              <a:ext cx="153388" cy="354557"/>
            </a:xfrm>
            <a:custGeom>
              <a:avLst/>
              <a:gdLst/>
              <a:ahLst/>
              <a:cxnLst/>
              <a:rect l="0" t="0" r="0" b="0"/>
              <a:pathLst>
                <a:path w="153388" h="354557">
                  <a:moveTo>
                    <a:pt x="153387" y="76269"/>
                  </a:moveTo>
                  <a:lnTo>
                    <a:pt x="147519" y="82204"/>
                  </a:lnTo>
                  <a:lnTo>
                    <a:pt x="141955" y="88409"/>
                  </a:lnTo>
                  <a:lnTo>
                    <a:pt x="136155" y="95509"/>
                  </a:lnTo>
                  <a:lnTo>
                    <a:pt x="130075" y="103622"/>
                  </a:lnTo>
                  <a:lnTo>
                    <a:pt x="123745" y="112917"/>
                  </a:lnTo>
                  <a:lnTo>
                    <a:pt x="117221" y="123360"/>
                  </a:lnTo>
                  <a:lnTo>
                    <a:pt x="110718" y="134612"/>
                  </a:lnTo>
                  <a:lnTo>
                    <a:pt x="104584" y="146150"/>
                  </a:lnTo>
                  <a:lnTo>
                    <a:pt x="98975" y="157651"/>
                  </a:lnTo>
                  <a:lnTo>
                    <a:pt x="93718" y="169149"/>
                  </a:lnTo>
                  <a:lnTo>
                    <a:pt x="88421" y="180936"/>
                  </a:lnTo>
                  <a:lnTo>
                    <a:pt x="82855" y="193162"/>
                  </a:lnTo>
                  <a:lnTo>
                    <a:pt x="76962" y="205831"/>
                  </a:lnTo>
                  <a:lnTo>
                    <a:pt x="70774" y="218875"/>
                  </a:lnTo>
                  <a:lnTo>
                    <a:pt x="64352" y="232215"/>
                  </a:lnTo>
                  <a:lnTo>
                    <a:pt x="57921" y="245937"/>
                  </a:lnTo>
                  <a:lnTo>
                    <a:pt x="51837" y="260288"/>
                  </a:lnTo>
                  <a:lnTo>
                    <a:pt x="46275" y="275342"/>
                  </a:lnTo>
                  <a:lnTo>
                    <a:pt x="41560" y="290705"/>
                  </a:lnTo>
                  <a:lnTo>
                    <a:pt x="38224" y="305639"/>
                  </a:lnTo>
                  <a:lnTo>
                    <a:pt x="36446" y="319738"/>
                  </a:lnTo>
                  <a:lnTo>
                    <a:pt x="36728" y="332305"/>
                  </a:lnTo>
                  <a:lnTo>
                    <a:pt x="40027" y="342229"/>
                  </a:lnTo>
                  <a:lnTo>
                    <a:pt x="46572" y="349151"/>
                  </a:lnTo>
                  <a:lnTo>
                    <a:pt x="55508" y="353187"/>
                  </a:lnTo>
                  <a:lnTo>
                    <a:pt x="65332" y="354556"/>
                  </a:lnTo>
                  <a:lnTo>
                    <a:pt x="75076" y="353663"/>
                  </a:lnTo>
                  <a:lnTo>
                    <a:pt x="84357" y="350831"/>
                  </a:lnTo>
                  <a:lnTo>
                    <a:pt x="93108" y="346207"/>
                  </a:lnTo>
                  <a:lnTo>
                    <a:pt x="101389" y="340027"/>
                  </a:lnTo>
                  <a:lnTo>
                    <a:pt x="109135" y="332440"/>
                  </a:lnTo>
                  <a:lnTo>
                    <a:pt x="116133" y="323447"/>
                  </a:lnTo>
                  <a:lnTo>
                    <a:pt x="122325" y="313170"/>
                  </a:lnTo>
                  <a:lnTo>
                    <a:pt x="127640" y="301675"/>
                  </a:lnTo>
                  <a:lnTo>
                    <a:pt x="131914" y="288902"/>
                  </a:lnTo>
                  <a:lnTo>
                    <a:pt x="135154" y="274947"/>
                  </a:lnTo>
                  <a:lnTo>
                    <a:pt x="137346" y="260339"/>
                  </a:lnTo>
                  <a:lnTo>
                    <a:pt x="138376" y="245920"/>
                  </a:lnTo>
                  <a:lnTo>
                    <a:pt x="138288" y="232152"/>
                  </a:lnTo>
                  <a:lnTo>
                    <a:pt x="137095" y="219129"/>
                  </a:lnTo>
                  <a:lnTo>
                    <a:pt x="134699" y="206768"/>
                  </a:lnTo>
                  <a:lnTo>
                    <a:pt x="131157" y="194940"/>
                  </a:lnTo>
                  <a:lnTo>
                    <a:pt x="126491" y="183674"/>
                  </a:lnTo>
                  <a:lnTo>
                    <a:pt x="120610" y="173165"/>
                  </a:lnTo>
                  <a:lnTo>
                    <a:pt x="113580" y="163466"/>
                  </a:lnTo>
                  <a:lnTo>
                    <a:pt x="105589" y="154646"/>
                  </a:lnTo>
                  <a:lnTo>
                    <a:pt x="96854" y="146866"/>
                  </a:lnTo>
                  <a:lnTo>
                    <a:pt x="87573" y="140115"/>
                  </a:lnTo>
                  <a:lnTo>
                    <a:pt x="77901" y="134242"/>
                  </a:lnTo>
                  <a:lnTo>
                    <a:pt x="67956" y="129055"/>
                  </a:lnTo>
                  <a:lnTo>
                    <a:pt x="57822" y="124372"/>
                  </a:lnTo>
                  <a:lnTo>
                    <a:pt x="47560" y="119886"/>
                  </a:lnTo>
                  <a:lnTo>
                    <a:pt x="37211" y="115180"/>
                  </a:lnTo>
                  <a:lnTo>
                    <a:pt x="26821" y="110036"/>
                  </a:lnTo>
                  <a:lnTo>
                    <a:pt x="17064" y="104105"/>
                  </a:lnTo>
                  <a:lnTo>
                    <a:pt x="9183" y="96834"/>
                  </a:lnTo>
                  <a:lnTo>
                    <a:pt x="3708" y="88054"/>
                  </a:lnTo>
                  <a:lnTo>
                    <a:pt x="678" y="78072"/>
                  </a:lnTo>
                  <a:lnTo>
                    <a:pt x="0" y="67462"/>
                  </a:lnTo>
                  <a:lnTo>
                    <a:pt x="1364" y="56630"/>
                  </a:lnTo>
                  <a:lnTo>
                    <a:pt x="4514" y="45937"/>
                  </a:lnTo>
                  <a:lnTo>
                    <a:pt x="9353" y="35764"/>
                  </a:lnTo>
                  <a:lnTo>
                    <a:pt x="15678" y="26269"/>
                  </a:lnTo>
                  <a:lnTo>
                    <a:pt x="23361" y="17743"/>
                  </a:lnTo>
                  <a:lnTo>
                    <a:pt x="32420" y="10687"/>
                  </a:lnTo>
                  <a:lnTo>
                    <a:pt x="42727" y="5246"/>
                  </a:lnTo>
                  <a:lnTo>
                    <a:pt x="53733" y="1574"/>
                  </a:lnTo>
                  <a:lnTo>
                    <a:pt x="64580" y="0"/>
                  </a:lnTo>
                  <a:lnTo>
                    <a:pt x="74788" y="506"/>
                  </a:lnTo>
                  <a:lnTo>
                    <a:pt x="83928" y="3116"/>
                  </a:lnTo>
                  <a:lnTo>
                    <a:pt x="91463" y="8058"/>
                  </a:lnTo>
                  <a:lnTo>
                    <a:pt x="97268" y="15229"/>
                  </a:lnTo>
                  <a:lnTo>
                    <a:pt x="101547" y="24235"/>
                  </a:lnTo>
                  <a:lnTo>
                    <a:pt x="105065" y="35761"/>
                  </a:lnTo>
                  <a:lnTo>
                    <a:pt x="108130" y="54173"/>
                  </a:lnTo>
                  <a:lnTo>
                    <a:pt x="111273" y="86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1495046" y="2916393"/>
            <a:ext cx="1368706" cy="821224"/>
            <a:chOff x="1495046" y="2916393"/>
            <a:chExt cx="1368706" cy="821224"/>
          </a:xfrm>
        </p:grpSpPr>
        <p:sp>
          <p:nvSpPr>
            <p:cNvPr id="79" name="Freeform 78"/>
            <p:cNvSpPr/>
            <p:nvPr/>
          </p:nvSpPr>
          <p:spPr>
            <a:xfrm>
              <a:off x="1495046" y="3305948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201769" y="2933"/>
                  </a:lnTo>
                  <a:lnTo>
                    <a:pt x="193422" y="5715"/>
                  </a:lnTo>
                  <a:lnTo>
                    <a:pt x="184719" y="8610"/>
                  </a:lnTo>
                  <a:lnTo>
                    <a:pt x="175425" y="11478"/>
                  </a:lnTo>
                  <a:lnTo>
                    <a:pt x="165282" y="13995"/>
                  </a:lnTo>
                  <a:lnTo>
                    <a:pt x="154236" y="16010"/>
                  </a:lnTo>
                  <a:lnTo>
                    <a:pt x="142397" y="17696"/>
                  </a:lnTo>
                  <a:lnTo>
                    <a:pt x="129927" y="19439"/>
                  </a:lnTo>
                  <a:lnTo>
                    <a:pt x="116984" y="21460"/>
                  </a:lnTo>
                  <a:lnTo>
                    <a:pt x="103702" y="23649"/>
                  </a:lnTo>
                  <a:lnTo>
                    <a:pt x="90180" y="25666"/>
                  </a:lnTo>
                  <a:lnTo>
                    <a:pt x="76501" y="27319"/>
                  </a:lnTo>
                  <a:lnTo>
                    <a:pt x="62939" y="28584"/>
                  </a:lnTo>
                  <a:lnTo>
                    <a:pt x="48421" y="29645"/>
                  </a:lnTo>
                  <a:lnTo>
                    <a:pt x="29438" y="3059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558217" y="3253305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600331" y="3463875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21057" y="0"/>
                  </a:moveTo>
                  <a:lnTo>
                    <a:pt x="11699" y="3120"/>
                  </a:lnTo>
                  <a:lnTo>
                    <a:pt x="4290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947772" y="3032207"/>
              <a:ext cx="42115" cy="252685"/>
            </a:xfrm>
            <a:custGeom>
              <a:avLst/>
              <a:gdLst/>
              <a:ahLst/>
              <a:cxnLst/>
              <a:rect l="0" t="0" r="0" b="0"/>
              <a:pathLst>
                <a:path w="42115" h="252685">
                  <a:moveTo>
                    <a:pt x="42114" y="0"/>
                  </a:moveTo>
                  <a:lnTo>
                    <a:pt x="39247" y="11735"/>
                  </a:lnTo>
                  <a:lnTo>
                    <a:pt x="37105" y="22864"/>
                  </a:lnTo>
                  <a:lnTo>
                    <a:pt x="35497" y="34458"/>
                  </a:lnTo>
                  <a:lnTo>
                    <a:pt x="34144" y="46446"/>
                  </a:lnTo>
                  <a:lnTo>
                    <a:pt x="32647" y="58458"/>
                  </a:lnTo>
                  <a:lnTo>
                    <a:pt x="30801" y="70265"/>
                  </a:lnTo>
                  <a:lnTo>
                    <a:pt x="28734" y="81965"/>
                  </a:lnTo>
                  <a:lnTo>
                    <a:pt x="26801" y="93882"/>
                  </a:lnTo>
                  <a:lnTo>
                    <a:pt x="25201" y="106194"/>
                  </a:lnTo>
                  <a:lnTo>
                    <a:pt x="23804" y="118920"/>
                  </a:lnTo>
                  <a:lnTo>
                    <a:pt x="22260" y="132002"/>
                  </a:lnTo>
                  <a:lnTo>
                    <a:pt x="20369" y="145363"/>
                  </a:lnTo>
                  <a:lnTo>
                    <a:pt x="18099" y="158929"/>
                  </a:lnTo>
                  <a:lnTo>
                    <a:pt x="15496" y="172643"/>
                  </a:lnTo>
                  <a:lnTo>
                    <a:pt x="12636" y="186446"/>
                  </a:lnTo>
                  <a:lnTo>
                    <a:pt x="9737" y="199893"/>
                  </a:lnTo>
                  <a:lnTo>
                    <a:pt x="6871" y="213577"/>
                  </a:lnTo>
                  <a:lnTo>
                    <a:pt x="3788" y="229816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824079" y="3021678"/>
              <a:ext cx="134222" cy="126343"/>
            </a:xfrm>
            <a:custGeom>
              <a:avLst/>
              <a:gdLst/>
              <a:ahLst/>
              <a:cxnLst/>
              <a:rect l="0" t="0" r="0" b="0"/>
              <a:pathLst>
                <a:path w="134222" h="126343">
                  <a:moveTo>
                    <a:pt x="134221" y="126342"/>
                  </a:moveTo>
                  <a:lnTo>
                    <a:pt x="122486" y="126342"/>
                  </a:lnTo>
                  <a:lnTo>
                    <a:pt x="111357" y="126342"/>
                  </a:lnTo>
                  <a:lnTo>
                    <a:pt x="99758" y="126342"/>
                  </a:lnTo>
                  <a:lnTo>
                    <a:pt x="87597" y="126342"/>
                  </a:lnTo>
                  <a:lnTo>
                    <a:pt x="74938" y="126342"/>
                  </a:lnTo>
                  <a:lnTo>
                    <a:pt x="61891" y="126333"/>
                  </a:lnTo>
                  <a:lnTo>
                    <a:pt x="48884" y="125988"/>
                  </a:lnTo>
                  <a:lnTo>
                    <a:pt x="36616" y="124691"/>
                  </a:lnTo>
                  <a:lnTo>
                    <a:pt x="25421" y="122180"/>
                  </a:lnTo>
                  <a:lnTo>
                    <a:pt x="15771" y="118356"/>
                  </a:lnTo>
                  <a:lnTo>
                    <a:pt x="8419" y="113115"/>
                  </a:lnTo>
                  <a:lnTo>
                    <a:pt x="3552" y="106545"/>
                  </a:lnTo>
                  <a:lnTo>
                    <a:pt x="894" y="98710"/>
                  </a:lnTo>
                  <a:lnTo>
                    <a:pt x="0" y="89556"/>
                  </a:lnTo>
                  <a:lnTo>
                    <a:pt x="423" y="79183"/>
                  </a:lnTo>
                  <a:lnTo>
                    <a:pt x="1642" y="67835"/>
                  </a:lnTo>
                  <a:lnTo>
                    <a:pt x="3180" y="54391"/>
                  </a:lnTo>
                  <a:lnTo>
                    <a:pt x="5164" y="34319"/>
                  </a:lnTo>
                  <a:lnTo>
                    <a:pt x="787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716145" y="3327005"/>
              <a:ext cx="305327" cy="1"/>
            </a:xfrm>
            <a:custGeom>
              <a:avLst/>
              <a:gdLst/>
              <a:ahLst/>
              <a:cxnLst/>
              <a:rect l="0" t="0" r="0" b="0"/>
              <a:pathLst>
                <a:path w="305327" h="1">
                  <a:moveTo>
                    <a:pt x="305326" y="0"/>
                  </a:moveTo>
                  <a:lnTo>
                    <a:pt x="293591" y="0"/>
                  </a:lnTo>
                  <a:lnTo>
                    <a:pt x="282462" y="0"/>
                  </a:lnTo>
                  <a:lnTo>
                    <a:pt x="270864" y="0"/>
                  </a:lnTo>
                  <a:lnTo>
                    <a:pt x="258703" y="0"/>
                  </a:lnTo>
                  <a:lnTo>
                    <a:pt x="246042" y="0"/>
                  </a:lnTo>
                  <a:lnTo>
                    <a:pt x="232982" y="0"/>
                  </a:lnTo>
                  <a:lnTo>
                    <a:pt x="219457" y="0"/>
                  </a:lnTo>
                  <a:lnTo>
                    <a:pt x="205244" y="0"/>
                  </a:lnTo>
                  <a:lnTo>
                    <a:pt x="190280" y="0"/>
                  </a:lnTo>
                  <a:lnTo>
                    <a:pt x="174808" y="0"/>
                  </a:lnTo>
                  <a:lnTo>
                    <a:pt x="159270" y="0"/>
                  </a:lnTo>
                  <a:lnTo>
                    <a:pt x="143929" y="0"/>
                  </a:lnTo>
                  <a:lnTo>
                    <a:pt x="128865" y="0"/>
                  </a:lnTo>
                  <a:lnTo>
                    <a:pt x="114063" y="0"/>
                  </a:lnTo>
                  <a:lnTo>
                    <a:pt x="99477" y="0"/>
                  </a:lnTo>
                  <a:lnTo>
                    <a:pt x="85054" y="0"/>
                  </a:lnTo>
                  <a:lnTo>
                    <a:pt x="70750" y="0"/>
                  </a:lnTo>
                  <a:lnTo>
                    <a:pt x="56548" y="0"/>
                  </a:lnTo>
                  <a:lnTo>
                    <a:pt x="43029" y="0"/>
                  </a:lnTo>
                  <a:lnTo>
                    <a:pt x="30032" y="0"/>
                  </a:lnTo>
                  <a:lnTo>
                    <a:pt x="1641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916186" y="3442818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21057" y="0"/>
                  </a:moveTo>
                  <a:lnTo>
                    <a:pt x="18190" y="8936"/>
                  </a:lnTo>
                  <a:lnTo>
                    <a:pt x="16048" y="18562"/>
                  </a:lnTo>
                  <a:lnTo>
                    <a:pt x="14445" y="29850"/>
                  </a:lnTo>
                  <a:lnTo>
                    <a:pt x="13265" y="42518"/>
                  </a:lnTo>
                  <a:lnTo>
                    <a:pt x="12416" y="55997"/>
                  </a:lnTo>
                  <a:lnTo>
                    <a:pt x="11819" y="69878"/>
                  </a:lnTo>
                  <a:lnTo>
                    <a:pt x="11405" y="84260"/>
                  </a:lnTo>
                  <a:lnTo>
                    <a:pt x="11120" y="99648"/>
                  </a:lnTo>
                  <a:lnTo>
                    <a:pt x="10927" y="116246"/>
                  </a:lnTo>
                  <a:lnTo>
                    <a:pt x="10796" y="133645"/>
                  </a:lnTo>
                  <a:lnTo>
                    <a:pt x="10708" y="151024"/>
                  </a:lnTo>
                  <a:lnTo>
                    <a:pt x="10644" y="167896"/>
                  </a:lnTo>
                  <a:lnTo>
                    <a:pt x="10432" y="183969"/>
                  </a:lnTo>
                  <a:lnTo>
                    <a:pt x="9756" y="198991"/>
                  </a:lnTo>
                  <a:lnTo>
                    <a:pt x="8490" y="212943"/>
                  </a:lnTo>
                  <a:lnTo>
                    <a:pt x="6816" y="226102"/>
                  </a:lnTo>
                  <a:lnTo>
                    <a:pt x="4981" y="240533"/>
                  </a:lnTo>
                  <a:lnTo>
                    <a:pt x="2819" y="260862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786459" y="3505989"/>
              <a:ext cx="129728" cy="135125"/>
            </a:xfrm>
            <a:custGeom>
              <a:avLst/>
              <a:gdLst/>
              <a:ahLst/>
              <a:cxnLst/>
              <a:rect l="0" t="0" r="0" b="0"/>
              <a:pathLst>
                <a:path w="129728" h="135125">
                  <a:moveTo>
                    <a:pt x="129727" y="73700"/>
                  </a:moveTo>
                  <a:lnTo>
                    <a:pt x="120993" y="76701"/>
                  </a:lnTo>
                  <a:lnTo>
                    <a:pt x="113286" y="80123"/>
                  </a:lnTo>
                  <a:lnTo>
                    <a:pt x="105879" y="84319"/>
                  </a:lnTo>
                  <a:lnTo>
                    <a:pt x="98446" y="89219"/>
                  </a:lnTo>
                  <a:lnTo>
                    <a:pt x="90619" y="94701"/>
                  </a:lnTo>
                  <a:lnTo>
                    <a:pt x="82244" y="100631"/>
                  </a:lnTo>
                  <a:lnTo>
                    <a:pt x="73501" y="106893"/>
                  </a:lnTo>
                  <a:lnTo>
                    <a:pt x="64786" y="113391"/>
                  </a:lnTo>
                  <a:lnTo>
                    <a:pt x="56328" y="120041"/>
                  </a:lnTo>
                  <a:lnTo>
                    <a:pt x="48022" y="126302"/>
                  </a:lnTo>
                  <a:lnTo>
                    <a:pt x="39533" y="131214"/>
                  </a:lnTo>
                  <a:lnTo>
                    <a:pt x="30687" y="134346"/>
                  </a:lnTo>
                  <a:lnTo>
                    <a:pt x="21949" y="135124"/>
                  </a:lnTo>
                  <a:lnTo>
                    <a:pt x="14295" y="132611"/>
                  </a:lnTo>
                  <a:lnTo>
                    <a:pt x="8190" y="126621"/>
                  </a:lnTo>
                  <a:lnTo>
                    <a:pt x="3771" y="117733"/>
                  </a:lnTo>
                  <a:lnTo>
                    <a:pt x="1096" y="106886"/>
                  </a:lnTo>
                  <a:lnTo>
                    <a:pt x="0" y="94823"/>
                  </a:lnTo>
                  <a:lnTo>
                    <a:pt x="25" y="82017"/>
                  </a:lnTo>
                  <a:lnTo>
                    <a:pt x="557" y="68759"/>
                  </a:lnTo>
                  <a:lnTo>
                    <a:pt x="1200" y="55237"/>
                  </a:lnTo>
                  <a:lnTo>
                    <a:pt x="1780" y="42164"/>
                  </a:lnTo>
                  <a:lnTo>
                    <a:pt x="2305" y="29509"/>
                  </a:lnTo>
                  <a:lnTo>
                    <a:pt x="2813" y="16163"/>
                  </a:lnTo>
                  <a:lnTo>
                    <a:pt x="33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210984" y="3274362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72493" y="2867"/>
                  </a:lnTo>
                  <a:lnTo>
                    <a:pt x="61364" y="5009"/>
                  </a:lnTo>
                  <a:lnTo>
                    <a:pt x="49784" y="6612"/>
                  </a:lnTo>
                  <a:lnTo>
                    <a:pt x="38270" y="7795"/>
                  </a:lnTo>
                  <a:lnTo>
                    <a:pt x="26954" y="8774"/>
                  </a:lnTo>
                  <a:lnTo>
                    <a:pt x="14839" y="963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189927" y="3337533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96349" y="5733"/>
                  </a:lnTo>
                  <a:lnTo>
                    <a:pt x="86722" y="10018"/>
                  </a:lnTo>
                  <a:lnTo>
                    <a:pt x="75444" y="13228"/>
                  </a:lnTo>
                  <a:lnTo>
                    <a:pt x="63014" y="15796"/>
                  </a:lnTo>
                  <a:lnTo>
                    <a:pt x="49024" y="18655"/>
                  </a:lnTo>
                  <a:lnTo>
                    <a:pt x="30005" y="2317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758466" y="2937450"/>
              <a:ext cx="21058" cy="326385"/>
            </a:xfrm>
            <a:custGeom>
              <a:avLst/>
              <a:gdLst/>
              <a:ahLst/>
              <a:cxnLst/>
              <a:rect l="0" t="0" r="0" b="0"/>
              <a:pathLst>
                <a:path w="21058" h="326385">
                  <a:moveTo>
                    <a:pt x="21057" y="0"/>
                  </a:moveTo>
                  <a:lnTo>
                    <a:pt x="18190" y="11870"/>
                  </a:lnTo>
                  <a:lnTo>
                    <a:pt x="16048" y="24279"/>
                  </a:lnTo>
                  <a:lnTo>
                    <a:pt x="14445" y="38470"/>
                  </a:lnTo>
                  <a:lnTo>
                    <a:pt x="13265" y="54351"/>
                  </a:lnTo>
                  <a:lnTo>
                    <a:pt x="12416" y="71644"/>
                  </a:lnTo>
                  <a:lnTo>
                    <a:pt x="11818" y="90033"/>
                  </a:lnTo>
                  <a:lnTo>
                    <a:pt x="11404" y="109232"/>
                  </a:lnTo>
                  <a:lnTo>
                    <a:pt x="11120" y="129011"/>
                  </a:lnTo>
                  <a:lnTo>
                    <a:pt x="10922" y="149188"/>
                  </a:lnTo>
                  <a:lnTo>
                    <a:pt x="10618" y="169310"/>
                  </a:lnTo>
                  <a:lnTo>
                    <a:pt x="9882" y="188672"/>
                  </a:lnTo>
                  <a:lnTo>
                    <a:pt x="8574" y="206954"/>
                  </a:lnTo>
                  <a:lnTo>
                    <a:pt x="6881" y="224181"/>
                  </a:lnTo>
                  <a:lnTo>
                    <a:pt x="5207" y="240525"/>
                  </a:lnTo>
                  <a:lnTo>
                    <a:pt x="3787" y="256175"/>
                  </a:lnTo>
                  <a:lnTo>
                    <a:pt x="2679" y="270903"/>
                  </a:lnTo>
                  <a:lnTo>
                    <a:pt x="1742" y="285603"/>
                  </a:lnTo>
                  <a:lnTo>
                    <a:pt x="896" y="302687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584553" y="2916393"/>
              <a:ext cx="163385" cy="257630"/>
            </a:xfrm>
            <a:custGeom>
              <a:avLst/>
              <a:gdLst/>
              <a:ahLst/>
              <a:cxnLst/>
              <a:rect l="0" t="0" r="0" b="0"/>
              <a:pathLst>
                <a:path w="163385" h="257630">
                  <a:moveTo>
                    <a:pt x="163384" y="178985"/>
                  </a:moveTo>
                  <a:lnTo>
                    <a:pt x="157450" y="184785"/>
                  </a:lnTo>
                  <a:lnTo>
                    <a:pt x="151245" y="189710"/>
                  </a:lnTo>
                  <a:lnTo>
                    <a:pt x="144154" y="194217"/>
                  </a:lnTo>
                  <a:lnTo>
                    <a:pt x="136387" y="198611"/>
                  </a:lnTo>
                  <a:lnTo>
                    <a:pt x="128388" y="203272"/>
                  </a:lnTo>
                  <a:lnTo>
                    <a:pt x="120443" y="208387"/>
                  </a:lnTo>
                  <a:lnTo>
                    <a:pt x="112496" y="213965"/>
                  </a:lnTo>
                  <a:lnTo>
                    <a:pt x="104254" y="219937"/>
                  </a:lnTo>
                  <a:lnTo>
                    <a:pt x="95564" y="226211"/>
                  </a:lnTo>
                  <a:lnTo>
                    <a:pt x="86424" y="232542"/>
                  </a:lnTo>
                  <a:lnTo>
                    <a:pt x="76902" y="238558"/>
                  </a:lnTo>
                  <a:lnTo>
                    <a:pt x="67081" y="244079"/>
                  </a:lnTo>
                  <a:lnTo>
                    <a:pt x="56874" y="248937"/>
                  </a:lnTo>
                  <a:lnTo>
                    <a:pt x="46037" y="252900"/>
                  </a:lnTo>
                  <a:lnTo>
                    <a:pt x="34509" y="255923"/>
                  </a:lnTo>
                  <a:lnTo>
                    <a:pt x="23176" y="257629"/>
                  </a:lnTo>
                  <a:lnTo>
                    <a:pt x="13698" y="257269"/>
                  </a:lnTo>
                  <a:lnTo>
                    <a:pt x="6851" y="254616"/>
                  </a:lnTo>
                  <a:lnTo>
                    <a:pt x="2579" y="249902"/>
                  </a:lnTo>
                  <a:lnTo>
                    <a:pt x="461" y="243533"/>
                  </a:lnTo>
                  <a:lnTo>
                    <a:pt x="0" y="235919"/>
                  </a:lnTo>
                  <a:lnTo>
                    <a:pt x="754" y="227402"/>
                  </a:lnTo>
                  <a:lnTo>
                    <a:pt x="2373" y="218249"/>
                  </a:lnTo>
                  <a:lnTo>
                    <a:pt x="4601" y="208654"/>
                  </a:lnTo>
                  <a:lnTo>
                    <a:pt x="7413" y="198756"/>
                  </a:lnTo>
                  <a:lnTo>
                    <a:pt x="10984" y="188652"/>
                  </a:lnTo>
                  <a:lnTo>
                    <a:pt x="15348" y="178404"/>
                  </a:lnTo>
                  <a:lnTo>
                    <a:pt x="20246" y="167894"/>
                  </a:lnTo>
                  <a:lnTo>
                    <a:pt x="25227" y="156845"/>
                  </a:lnTo>
                  <a:lnTo>
                    <a:pt x="30021" y="145149"/>
                  </a:lnTo>
                  <a:lnTo>
                    <a:pt x="34544" y="132852"/>
                  </a:lnTo>
                  <a:lnTo>
                    <a:pt x="38808" y="120065"/>
                  </a:lnTo>
                  <a:lnTo>
                    <a:pt x="42861" y="106910"/>
                  </a:lnTo>
                  <a:lnTo>
                    <a:pt x="46752" y="93653"/>
                  </a:lnTo>
                  <a:lnTo>
                    <a:pt x="50525" y="80680"/>
                  </a:lnTo>
                  <a:lnTo>
                    <a:pt x="54215" y="68182"/>
                  </a:lnTo>
                  <a:lnTo>
                    <a:pt x="57889" y="56236"/>
                  </a:lnTo>
                  <a:lnTo>
                    <a:pt x="62112" y="43511"/>
                  </a:lnTo>
                  <a:lnTo>
                    <a:pt x="68373" y="26653"/>
                  </a:lnTo>
                  <a:lnTo>
                    <a:pt x="791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389969" y="3295460"/>
              <a:ext cx="473783" cy="21017"/>
            </a:xfrm>
            <a:custGeom>
              <a:avLst/>
              <a:gdLst/>
              <a:ahLst/>
              <a:cxnLst/>
              <a:rect l="0" t="0" r="0" b="0"/>
              <a:pathLst>
                <a:path w="473783" h="21017">
                  <a:moveTo>
                    <a:pt x="473782" y="10488"/>
                  </a:moveTo>
                  <a:lnTo>
                    <a:pt x="459113" y="10421"/>
                  </a:lnTo>
                  <a:lnTo>
                    <a:pt x="445202" y="9780"/>
                  </a:lnTo>
                  <a:lnTo>
                    <a:pt x="430704" y="8489"/>
                  </a:lnTo>
                  <a:lnTo>
                    <a:pt x="415502" y="6801"/>
                  </a:lnTo>
                  <a:lnTo>
                    <a:pt x="399678" y="5133"/>
                  </a:lnTo>
                  <a:lnTo>
                    <a:pt x="383362" y="3720"/>
                  </a:lnTo>
                  <a:lnTo>
                    <a:pt x="366845" y="2622"/>
                  </a:lnTo>
                  <a:lnTo>
                    <a:pt x="350537" y="1811"/>
                  </a:lnTo>
                  <a:lnTo>
                    <a:pt x="334642" y="1232"/>
                  </a:lnTo>
                  <a:lnTo>
                    <a:pt x="319020" y="827"/>
                  </a:lnTo>
                  <a:lnTo>
                    <a:pt x="303306" y="547"/>
                  </a:lnTo>
                  <a:lnTo>
                    <a:pt x="287285" y="356"/>
                  </a:lnTo>
                  <a:lnTo>
                    <a:pt x="270914" y="226"/>
                  </a:lnTo>
                  <a:lnTo>
                    <a:pt x="254231" y="138"/>
                  </a:lnTo>
                  <a:lnTo>
                    <a:pt x="237299" y="79"/>
                  </a:lnTo>
                  <a:lnTo>
                    <a:pt x="220181" y="40"/>
                  </a:lnTo>
                  <a:lnTo>
                    <a:pt x="202930" y="13"/>
                  </a:lnTo>
                  <a:lnTo>
                    <a:pt x="185585" y="0"/>
                  </a:lnTo>
                  <a:lnTo>
                    <a:pt x="168174" y="161"/>
                  </a:lnTo>
                  <a:lnTo>
                    <a:pt x="150720" y="801"/>
                  </a:lnTo>
                  <a:lnTo>
                    <a:pt x="133239" y="2044"/>
                  </a:lnTo>
                  <a:lnTo>
                    <a:pt x="115906" y="3694"/>
                  </a:lnTo>
                  <a:lnTo>
                    <a:pt x="99035" y="5339"/>
                  </a:lnTo>
                  <a:lnTo>
                    <a:pt x="82768" y="6745"/>
                  </a:lnTo>
                  <a:lnTo>
                    <a:pt x="67294" y="8041"/>
                  </a:lnTo>
                  <a:lnTo>
                    <a:pt x="51204" y="9870"/>
                  </a:lnTo>
                  <a:lnTo>
                    <a:pt x="30847" y="13506"/>
                  </a:lnTo>
                  <a:lnTo>
                    <a:pt x="0" y="210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2459055" y="3370097"/>
            <a:ext cx="352054" cy="381507"/>
            <a:chOff x="2459055" y="3370097"/>
            <a:chExt cx="352054" cy="381507"/>
          </a:xfrm>
        </p:grpSpPr>
        <p:sp>
          <p:nvSpPr>
            <p:cNvPr id="93" name="Freeform 92"/>
            <p:cNvSpPr/>
            <p:nvPr/>
          </p:nvSpPr>
          <p:spPr>
            <a:xfrm>
              <a:off x="2459055" y="3390176"/>
              <a:ext cx="4614" cy="357970"/>
            </a:xfrm>
            <a:custGeom>
              <a:avLst/>
              <a:gdLst/>
              <a:ahLst/>
              <a:cxnLst/>
              <a:rect l="0" t="0" r="0" b="0"/>
              <a:pathLst>
                <a:path w="4614" h="357970">
                  <a:moveTo>
                    <a:pt x="4613" y="0"/>
                  </a:moveTo>
                  <a:lnTo>
                    <a:pt x="1813" y="14736"/>
                  </a:lnTo>
                  <a:lnTo>
                    <a:pt x="311" y="29287"/>
                  </a:lnTo>
                  <a:lnTo>
                    <a:pt x="0" y="45073"/>
                  </a:lnTo>
                  <a:lnTo>
                    <a:pt x="507" y="61788"/>
                  </a:lnTo>
                  <a:lnTo>
                    <a:pt x="1326" y="78633"/>
                  </a:lnTo>
                  <a:lnTo>
                    <a:pt x="2142" y="95113"/>
                  </a:lnTo>
                  <a:lnTo>
                    <a:pt x="2826" y="111076"/>
                  </a:lnTo>
                  <a:lnTo>
                    <a:pt x="3352" y="126546"/>
                  </a:lnTo>
                  <a:lnTo>
                    <a:pt x="3738" y="141623"/>
                  </a:lnTo>
                  <a:lnTo>
                    <a:pt x="4013" y="156729"/>
                  </a:lnTo>
                  <a:lnTo>
                    <a:pt x="4204" y="172564"/>
                  </a:lnTo>
                  <a:lnTo>
                    <a:pt x="4336" y="189446"/>
                  </a:lnTo>
                  <a:lnTo>
                    <a:pt x="4427" y="207195"/>
                  </a:lnTo>
                  <a:lnTo>
                    <a:pt x="4488" y="225335"/>
                  </a:lnTo>
                  <a:lnTo>
                    <a:pt x="4529" y="243533"/>
                  </a:lnTo>
                  <a:lnTo>
                    <a:pt x="4557" y="261480"/>
                  </a:lnTo>
                  <a:lnTo>
                    <a:pt x="4575" y="278830"/>
                  </a:lnTo>
                  <a:lnTo>
                    <a:pt x="4588" y="295440"/>
                  </a:lnTo>
                  <a:lnTo>
                    <a:pt x="4596" y="310765"/>
                  </a:lnTo>
                  <a:lnTo>
                    <a:pt x="4603" y="325257"/>
                  </a:lnTo>
                  <a:lnTo>
                    <a:pt x="4608" y="340190"/>
                  </a:lnTo>
                  <a:lnTo>
                    <a:pt x="4613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505104" y="3370097"/>
              <a:ext cx="306005" cy="381507"/>
            </a:xfrm>
            <a:custGeom>
              <a:avLst/>
              <a:gdLst/>
              <a:ahLst/>
              <a:cxnLst/>
              <a:rect l="0" t="0" r="0" b="0"/>
              <a:pathLst>
                <a:path w="306005" h="381507">
                  <a:moveTo>
                    <a:pt x="74377" y="41136"/>
                  </a:moveTo>
                  <a:lnTo>
                    <a:pt x="68577" y="49937"/>
                  </a:lnTo>
                  <a:lnTo>
                    <a:pt x="63652" y="58284"/>
                  </a:lnTo>
                  <a:lnTo>
                    <a:pt x="59123" y="66949"/>
                  </a:lnTo>
                  <a:lnTo>
                    <a:pt x="53931" y="74798"/>
                  </a:lnTo>
                  <a:lnTo>
                    <a:pt x="47463" y="79483"/>
                  </a:lnTo>
                  <a:lnTo>
                    <a:pt x="41290" y="80155"/>
                  </a:lnTo>
                  <a:lnTo>
                    <a:pt x="36605" y="77445"/>
                  </a:lnTo>
                  <a:lnTo>
                    <a:pt x="33742" y="72255"/>
                  </a:lnTo>
                  <a:lnTo>
                    <a:pt x="32710" y="65170"/>
                  </a:lnTo>
                  <a:lnTo>
                    <a:pt x="33493" y="56429"/>
                  </a:lnTo>
                  <a:lnTo>
                    <a:pt x="35897" y="46296"/>
                  </a:lnTo>
                  <a:lnTo>
                    <a:pt x="39773" y="35556"/>
                  </a:lnTo>
                  <a:lnTo>
                    <a:pt x="45112" y="25410"/>
                  </a:lnTo>
                  <a:lnTo>
                    <a:pt x="51773" y="16484"/>
                  </a:lnTo>
                  <a:lnTo>
                    <a:pt x="59515" y="9187"/>
                  </a:lnTo>
                  <a:lnTo>
                    <a:pt x="68081" y="3959"/>
                  </a:lnTo>
                  <a:lnTo>
                    <a:pt x="77245" y="830"/>
                  </a:lnTo>
                  <a:lnTo>
                    <a:pt x="86668" y="0"/>
                  </a:lnTo>
                  <a:lnTo>
                    <a:pt x="95914" y="2004"/>
                  </a:lnTo>
                  <a:lnTo>
                    <a:pt x="104751" y="6867"/>
                  </a:lnTo>
                  <a:lnTo>
                    <a:pt x="112819" y="14197"/>
                  </a:lnTo>
                  <a:lnTo>
                    <a:pt x="119560" y="23467"/>
                  </a:lnTo>
                  <a:lnTo>
                    <a:pt x="124796" y="34183"/>
                  </a:lnTo>
                  <a:lnTo>
                    <a:pt x="128668" y="46104"/>
                  </a:lnTo>
                  <a:lnTo>
                    <a:pt x="131441" y="59228"/>
                  </a:lnTo>
                  <a:lnTo>
                    <a:pt x="133384" y="73465"/>
                  </a:lnTo>
                  <a:lnTo>
                    <a:pt x="134727" y="88787"/>
                  </a:lnTo>
                  <a:lnTo>
                    <a:pt x="135645" y="105288"/>
                  </a:lnTo>
                  <a:lnTo>
                    <a:pt x="136264" y="122904"/>
                  </a:lnTo>
                  <a:lnTo>
                    <a:pt x="136512" y="141124"/>
                  </a:lnTo>
                  <a:lnTo>
                    <a:pt x="136147" y="159122"/>
                  </a:lnTo>
                  <a:lnTo>
                    <a:pt x="135085" y="176456"/>
                  </a:lnTo>
                  <a:lnTo>
                    <a:pt x="133387" y="193366"/>
                  </a:lnTo>
                  <a:lnTo>
                    <a:pt x="131176" y="210552"/>
                  </a:lnTo>
                  <a:lnTo>
                    <a:pt x="128572" y="228406"/>
                  </a:lnTo>
                  <a:lnTo>
                    <a:pt x="125519" y="246670"/>
                  </a:lnTo>
                  <a:lnTo>
                    <a:pt x="121792" y="264639"/>
                  </a:lnTo>
                  <a:lnTo>
                    <a:pt x="117322" y="281910"/>
                  </a:lnTo>
                  <a:lnTo>
                    <a:pt x="112184" y="298255"/>
                  </a:lnTo>
                  <a:lnTo>
                    <a:pt x="106511" y="313458"/>
                  </a:lnTo>
                  <a:lnTo>
                    <a:pt x="100435" y="327528"/>
                  </a:lnTo>
                  <a:lnTo>
                    <a:pt x="94067" y="340467"/>
                  </a:lnTo>
                  <a:lnTo>
                    <a:pt x="87493" y="352179"/>
                  </a:lnTo>
                  <a:lnTo>
                    <a:pt x="80772" y="362712"/>
                  </a:lnTo>
                  <a:lnTo>
                    <a:pt x="73784" y="371601"/>
                  </a:lnTo>
                  <a:lnTo>
                    <a:pt x="66254" y="377837"/>
                  </a:lnTo>
                  <a:lnTo>
                    <a:pt x="58079" y="381098"/>
                  </a:lnTo>
                  <a:lnTo>
                    <a:pt x="49469" y="381506"/>
                  </a:lnTo>
                  <a:lnTo>
                    <a:pt x="40843" y="379280"/>
                  </a:lnTo>
                  <a:lnTo>
                    <a:pt x="32453" y="374820"/>
                  </a:lnTo>
                  <a:lnTo>
                    <a:pt x="24533" y="368609"/>
                  </a:lnTo>
                  <a:lnTo>
                    <a:pt x="17367" y="361095"/>
                  </a:lnTo>
                  <a:lnTo>
                    <a:pt x="11040" y="352633"/>
                  </a:lnTo>
                  <a:lnTo>
                    <a:pt x="5793" y="343176"/>
                  </a:lnTo>
                  <a:lnTo>
                    <a:pt x="2091" y="332313"/>
                  </a:lnTo>
                  <a:lnTo>
                    <a:pt x="60" y="319945"/>
                  </a:lnTo>
                  <a:lnTo>
                    <a:pt x="0" y="306893"/>
                  </a:lnTo>
                  <a:lnTo>
                    <a:pt x="2537" y="294657"/>
                  </a:lnTo>
                  <a:lnTo>
                    <a:pt x="7770" y="284031"/>
                  </a:lnTo>
                  <a:lnTo>
                    <a:pt x="15522" y="275272"/>
                  </a:lnTo>
                  <a:lnTo>
                    <a:pt x="25607" y="268457"/>
                  </a:lnTo>
                  <a:lnTo>
                    <a:pt x="37685" y="263406"/>
                  </a:lnTo>
                  <a:lnTo>
                    <a:pt x="51335" y="260114"/>
                  </a:lnTo>
                  <a:lnTo>
                    <a:pt x="66157" y="258854"/>
                  </a:lnTo>
                  <a:lnTo>
                    <a:pt x="81826" y="259587"/>
                  </a:lnTo>
                  <a:lnTo>
                    <a:pt x="98090" y="261854"/>
                  </a:lnTo>
                  <a:lnTo>
                    <a:pt x="114767" y="264975"/>
                  </a:lnTo>
                  <a:lnTo>
                    <a:pt x="131718" y="268477"/>
                  </a:lnTo>
                  <a:lnTo>
                    <a:pt x="148524" y="272113"/>
                  </a:lnTo>
                  <a:lnTo>
                    <a:pt x="164509" y="275774"/>
                  </a:lnTo>
                  <a:lnTo>
                    <a:pt x="179372" y="279417"/>
                  </a:lnTo>
                  <a:lnTo>
                    <a:pt x="193150" y="283032"/>
                  </a:lnTo>
                  <a:lnTo>
                    <a:pt x="206025" y="286620"/>
                  </a:lnTo>
                  <a:lnTo>
                    <a:pt x="218212" y="290181"/>
                  </a:lnTo>
                  <a:lnTo>
                    <a:pt x="230060" y="293558"/>
                  </a:lnTo>
                  <a:lnTo>
                    <a:pt x="242023" y="296446"/>
                  </a:lnTo>
                  <a:lnTo>
                    <a:pt x="254321" y="298721"/>
                  </a:lnTo>
                  <a:lnTo>
                    <a:pt x="266392" y="300422"/>
                  </a:lnTo>
                  <a:lnTo>
                    <a:pt x="278177" y="301830"/>
                  </a:lnTo>
                  <a:lnTo>
                    <a:pt x="290716" y="303068"/>
                  </a:lnTo>
                  <a:lnTo>
                    <a:pt x="306004" y="3043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3074321" y="2853222"/>
            <a:ext cx="2017896" cy="905452"/>
            <a:chOff x="3074321" y="2853222"/>
            <a:chExt cx="2017896" cy="905452"/>
          </a:xfrm>
        </p:grpSpPr>
        <p:sp>
          <p:nvSpPr>
            <p:cNvPr id="96" name="Freeform 95"/>
            <p:cNvSpPr/>
            <p:nvPr/>
          </p:nvSpPr>
          <p:spPr>
            <a:xfrm>
              <a:off x="3074321" y="3327005"/>
              <a:ext cx="231628" cy="10126"/>
            </a:xfrm>
            <a:custGeom>
              <a:avLst/>
              <a:gdLst/>
              <a:ahLst/>
              <a:cxnLst/>
              <a:rect l="0" t="0" r="0" b="0"/>
              <a:pathLst>
                <a:path w="231628" h="10126">
                  <a:moveTo>
                    <a:pt x="231627" y="0"/>
                  </a:moveTo>
                  <a:lnTo>
                    <a:pt x="222692" y="2866"/>
                  </a:lnTo>
                  <a:lnTo>
                    <a:pt x="213064" y="5009"/>
                  </a:lnTo>
                  <a:lnTo>
                    <a:pt x="201777" y="6612"/>
                  </a:lnTo>
                  <a:lnTo>
                    <a:pt x="189109" y="7792"/>
                  </a:lnTo>
                  <a:lnTo>
                    <a:pt x="175630" y="8641"/>
                  </a:lnTo>
                  <a:lnTo>
                    <a:pt x="161758" y="9238"/>
                  </a:lnTo>
                  <a:lnTo>
                    <a:pt x="147723" y="9652"/>
                  </a:lnTo>
                  <a:lnTo>
                    <a:pt x="133631" y="9937"/>
                  </a:lnTo>
                  <a:lnTo>
                    <a:pt x="119534" y="10125"/>
                  </a:lnTo>
                  <a:lnTo>
                    <a:pt x="105613" y="10083"/>
                  </a:lnTo>
                  <a:lnTo>
                    <a:pt x="92180" y="9523"/>
                  </a:lnTo>
                  <a:lnTo>
                    <a:pt x="79363" y="8334"/>
                  </a:lnTo>
                  <a:lnTo>
                    <a:pt x="67000" y="6713"/>
                  </a:lnTo>
                  <a:lnTo>
                    <a:pt x="53203" y="4917"/>
                  </a:lnTo>
                  <a:lnTo>
                    <a:pt x="33409" y="27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148020" y="322172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169077" y="3432290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21057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706031" y="3011150"/>
              <a:ext cx="31586" cy="284270"/>
            </a:xfrm>
            <a:custGeom>
              <a:avLst/>
              <a:gdLst/>
              <a:ahLst/>
              <a:cxnLst/>
              <a:rect l="0" t="0" r="0" b="0"/>
              <a:pathLst>
                <a:path w="31586" h="284270">
                  <a:moveTo>
                    <a:pt x="31585" y="0"/>
                  </a:moveTo>
                  <a:lnTo>
                    <a:pt x="28718" y="14669"/>
                  </a:lnTo>
                  <a:lnTo>
                    <a:pt x="26577" y="28580"/>
                  </a:lnTo>
                  <a:lnTo>
                    <a:pt x="24969" y="43069"/>
                  </a:lnTo>
                  <a:lnTo>
                    <a:pt x="23616" y="57924"/>
                  </a:lnTo>
                  <a:lnTo>
                    <a:pt x="22119" y="72453"/>
                  </a:lnTo>
                  <a:lnTo>
                    <a:pt x="20272" y="86275"/>
                  </a:lnTo>
                  <a:lnTo>
                    <a:pt x="18205" y="99660"/>
                  </a:lnTo>
                  <a:lnTo>
                    <a:pt x="16273" y="113320"/>
                  </a:lnTo>
                  <a:lnTo>
                    <a:pt x="14672" y="127654"/>
                  </a:lnTo>
                  <a:lnTo>
                    <a:pt x="13276" y="142569"/>
                  </a:lnTo>
                  <a:lnTo>
                    <a:pt x="11731" y="157668"/>
                  </a:lnTo>
                  <a:lnTo>
                    <a:pt x="9845" y="172681"/>
                  </a:lnTo>
                  <a:lnTo>
                    <a:pt x="7748" y="187510"/>
                  </a:lnTo>
                  <a:lnTo>
                    <a:pt x="5793" y="202146"/>
                  </a:lnTo>
                  <a:lnTo>
                    <a:pt x="4182" y="216604"/>
                  </a:lnTo>
                  <a:lnTo>
                    <a:pt x="2944" y="230509"/>
                  </a:lnTo>
                  <a:lnTo>
                    <a:pt x="1906" y="244557"/>
                  </a:lnTo>
                  <a:lnTo>
                    <a:pt x="976" y="261101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592982" y="3032207"/>
              <a:ext cx="134107" cy="147920"/>
            </a:xfrm>
            <a:custGeom>
              <a:avLst/>
              <a:gdLst/>
              <a:ahLst/>
              <a:cxnLst/>
              <a:rect l="0" t="0" r="0" b="0"/>
              <a:pathLst>
                <a:path w="134107" h="147920">
                  <a:moveTo>
                    <a:pt x="134106" y="105285"/>
                  </a:moveTo>
                  <a:lnTo>
                    <a:pt x="125372" y="108286"/>
                  </a:lnTo>
                  <a:lnTo>
                    <a:pt x="117665" y="111708"/>
                  </a:lnTo>
                  <a:lnTo>
                    <a:pt x="110253" y="115900"/>
                  </a:lnTo>
                  <a:lnTo>
                    <a:pt x="102647" y="120627"/>
                  </a:lnTo>
                  <a:lnTo>
                    <a:pt x="94172" y="125460"/>
                  </a:lnTo>
                  <a:lnTo>
                    <a:pt x="84544" y="130137"/>
                  </a:lnTo>
                  <a:lnTo>
                    <a:pt x="73975" y="134573"/>
                  </a:lnTo>
                  <a:lnTo>
                    <a:pt x="62964" y="138775"/>
                  </a:lnTo>
                  <a:lnTo>
                    <a:pt x="51859" y="142770"/>
                  </a:lnTo>
                  <a:lnTo>
                    <a:pt x="40980" y="146112"/>
                  </a:lnTo>
                  <a:lnTo>
                    <a:pt x="30683" y="147919"/>
                  </a:lnTo>
                  <a:lnTo>
                    <a:pt x="21110" y="147826"/>
                  </a:lnTo>
                  <a:lnTo>
                    <a:pt x="12700" y="145627"/>
                  </a:lnTo>
                  <a:lnTo>
                    <a:pt x="6254" y="141027"/>
                  </a:lnTo>
                  <a:lnTo>
                    <a:pt x="2036" y="134113"/>
                  </a:lnTo>
                  <a:lnTo>
                    <a:pt x="0" y="125251"/>
                  </a:lnTo>
                  <a:lnTo>
                    <a:pt x="63" y="114877"/>
                  </a:lnTo>
                  <a:lnTo>
                    <a:pt x="1950" y="103393"/>
                  </a:lnTo>
                  <a:lnTo>
                    <a:pt x="5130" y="91279"/>
                  </a:lnTo>
                  <a:lnTo>
                    <a:pt x="8932" y="79083"/>
                  </a:lnTo>
                  <a:lnTo>
                    <a:pt x="12923" y="67111"/>
                  </a:lnTo>
                  <a:lnTo>
                    <a:pt x="16946" y="55519"/>
                  </a:lnTo>
                  <a:lnTo>
                    <a:pt x="21513" y="43070"/>
                  </a:lnTo>
                  <a:lnTo>
                    <a:pt x="28136" y="26437"/>
                  </a:lnTo>
                  <a:lnTo>
                    <a:pt x="3934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474404" y="3305948"/>
              <a:ext cx="347441" cy="21058"/>
            </a:xfrm>
            <a:custGeom>
              <a:avLst/>
              <a:gdLst/>
              <a:ahLst/>
              <a:cxnLst/>
              <a:rect l="0" t="0" r="0" b="0"/>
              <a:pathLst>
                <a:path w="347441" h="21058">
                  <a:moveTo>
                    <a:pt x="347440" y="21057"/>
                  </a:moveTo>
                  <a:lnTo>
                    <a:pt x="332838" y="21057"/>
                  </a:lnTo>
                  <a:lnTo>
                    <a:pt x="319567" y="21057"/>
                  </a:lnTo>
                  <a:lnTo>
                    <a:pt x="306361" y="21052"/>
                  </a:lnTo>
                  <a:lnTo>
                    <a:pt x="292847" y="20880"/>
                  </a:lnTo>
                  <a:lnTo>
                    <a:pt x="278690" y="20231"/>
                  </a:lnTo>
                  <a:lnTo>
                    <a:pt x="263784" y="18983"/>
                  </a:lnTo>
                  <a:lnTo>
                    <a:pt x="248192" y="17330"/>
                  </a:lnTo>
                  <a:lnTo>
                    <a:pt x="232046" y="15682"/>
                  </a:lnTo>
                  <a:lnTo>
                    <a:pt x="215481" y="14279"/>
                  </a:lnTo>
                  <a:lnTo>
                    <a:pt x="198613" y="13186"/>
                  </a:lnTo>
                  <a:lnTo>
                    <a:pt x="181530" y="12378"/>
                  </a:lnTo>
                  <a:lnTo>
                    <a:pt x="164294" y="11795"/>
                  </a:lnTo>
                  <a:lnTo>
                    <a:pt x="146786" y="11217"/>
                  </a:lnTo>
                  <a:lnTo>
                    <a:pt x="128734" y="10289"/>
                  </a:lnTo>
                  <a:lnTo>
                    <a:pt x="110044" y="8850"/>
                  </a:lnTo>
                  <a:lnTo>
                    <a:pt x="91098" y="7059"/>
                  </a:lnTo>
                  <a:lnTo>
                    <a:pt x="70492" y="5130"/>
                  </a:lnTo>
                  <a:lnTo>
                    <a:pt x="43062" y="28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663917" y="3463875"/>
              <a:ext cx="1" cy="294799"/>
            </a:xfrm>
            <a:custGeom>
              <a:avLst/>
              <a:gdLst/>
              <a:ahLst/>
              <a:cxnLst/>
              <a:rect l="0" t="0" r="0" b="0"/>
              <a:pathLst>
                <a:path w="1" h="294799">
                  <a:moveTo>
                    <a:pt x="0" y="0"/>
                  </a:moveTo>
                  <a:lnTo>
                    <a:pt x="0" y="8674"/>
                  </a:lnTo>
                  <a:lnTo>
                    <a:pt x="0" y="21022"/>
                  </a:lnTo>
                  <a:lnTo>
                    <a:pt x="0" y="35200"/>
                  </a:lnTo>
                  <a:lnTo>
                    <a:pt x="0" y="50463"/>
                  </a:lnTo>
                  <a:lnTo>
                    <a:pt x="0" y="66448"/>
                  </a:lnTo>
                  <a:lnTo>
                    <a:pt x="0" y="82929"/>
                  </a:lnTo>
                  <a:lnTo>
                    <a:pt x="0" y="99753"/>
                  </a:lnTo>
                  <a:lnTo>
                    <a:pt x="0" y="116811"/>
                  </a:lnTo>
                  <a:lnTo>
                    <a:pt x="0" y="134030"/>
                  </a:lnTo>
                  <a:lnTo>
                    <a:pt x="0" y="151352"/>
                  </a:lnTo>
                  <a:lnTo>
                    <a:pt x="0" y="168578"/>
                  </a:lnTo>
                  <a:lnTo>
                    <a:pt x="0" y="185378"/>
                  </a:lnTo>
                  <a:lnTo>
                    <a:pt x="0" y="201601"/>
                  </a:lnTo>
                  <a:lnTo>
                    <a:pt x="0" y="217245"/>
                  </a:lnTo>
                  <a:lnTo>
                    <a:pt x="0" y="234213"/>
                  </a:lnTo>
                  <a:lnTo>
                    <a:pt x="0" y="257347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515497" y="3432290"/>
              <a:ext cx="127364" cy="229188"/>
            </a:xfrm>
            <a:custGeom>
              <a:avLst/>
              <a:gdLst/>
              <a:ahLst/>
              <a:cxnLst/>
              <a:rect l="0" t="0" r="0" b="0"/>
              <a:pathLst>
                <a:path w="127364" h="229188">
                  <a:moveTo>
                    <a:pt x="127363" y="147399"/>
                  </a:moveTo>
                  <a:lnTo>
                    <a:pt x="121428" y="153266"/>
                  </a:lnTo>
                  <a:lnTo>
                    <a:pt x="115224" y="158831"/>
                  </a:lnTo>
                  <a:lnTo>
                    <a:pt x="108133" y="164630"/>
                  </a:lnTo>
                  <a:lnTo>
                    <a:pt x="100365" y="170711"/>
                  </a:lnTo>
                  <a:lnTo>
                    <a:pt x="92367" y="177041"/>
                  </a:lnTo>
                  <a:lnTo>
                    <a:pt x="84425" y="183569"/>
                  </a:lnTo>
                  <a:lnTo>
                    <a:pt x="76651" y="190245"/>
                  </a:lnTo>
                  <a:lnTo>
                    <a:pt x="69058" y="197027"/>
                  </a:lnTo>
                  <a:lnTo>
                    <a:pt x="61617" y="203880"/>
                  </a:lnTo>
                  <a:lnTo>
                    <a:pt x="54129" y="210617"/>
                  </a:lnTo>
                  <a:lnTo>
                    <a:pt x="46255" y="216914"/>
                  </a:lnTo>
                  <a:lnTo>
                    <a:pt x="37851" y="222611"/>
                  </a:lnTo>
                  <a:lnTo>
                    <a:pt x="29255" y="227080"/>
                  </a:lnTo>
                  <a:lnTo>
                    <a:pt x="21172" y="229187"/>
                  </a:lnTo>
                  <a:lnTo>
                    <a:pt x="13968" y="228517"/>
                  </a:lnTo>
                  <a:lnTo>
                    <a:pt x="7998" y="225134"/>
                  </a:lnTo>
                  <a:lnTo>
                    <a:pt x="3744" y="219206"/>
                  </a:lnTo>
                  <a:lnTo>
                    <a:pt x="1292" y="211110"/>
                  </a:lnTo>
                  <a:lnTo>
                    <a:pt x="256" y="201304"/>
                  </a:lnTo>
                  <a:lnTo>
                    <a:pt x="0" y="190222"/>
                  </a:lnTo>
                  <a:lnTo>
                    <a:pt x="83" y="178222"/>
                  </a:lnTo>
                  <a:lnTo>
                    <a:pt x="439" y="165576"/>
                  </a:lnTo>
                  <a:lnTo>
                    <a:pt x="1275" y="152482"/>
                  </a:lnTo>
                  <a:lnTo>
                    <a:pt x="2687" y="139086"/>
                  </a:lnTo>
                  <a:lnTo>
                    <a:pt x="4635" y="125650"/>
                  </a:lnTo>
                  <a:lnTo>
                    <a:pt x="7020" y="112548"/>
                  </a:lnTo>
                  <a:lnTo>
                    <a:pt x="9740" y="99956"/>
                  </a:lnTo>
                  <a:lnTo>
                    <a:pt x="12702" y="87873"/>
                  </a:lnTo>
                  <a:lnTo>
                    <a:pt x="15837" y="76217"/>
                  </a:lnTo>
                  <a:lnTo>
                    <a:pt x="19087" y="64898"/>
                  </a:lnTo>
                  <a:lnTo>
                    <a:pt x="22263" y="53894"/>
                  </a:lnTo>
                  <a:lnTo>
                    <a:pt x="25353" y="41976"/>
                  </a:lnTo>
                  <a:lnTo>
                    <a:pt x="28628" y="25858"/>
                  </a:lnTo>
                  <a:lnTo>
                    <a:pt x="3260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021886" y="3232248"/>
              <a:ext cx="136871" cy="2"/>
            </a:xfrm>
            <a:custGeom>
              <a:avLst/>
              <a:gdLst/>
              <a:ahLst/>
              <a:cxnLst/>
              <a:rect l="0" t="0" r="0" b="0"/>
              <a:pathLst>
                <a:path w="136871" h="2">
                  <a:moveTo>
                    <a:pt x="136870" y="0"/>
                  </a:moveTo>
                  <a:lnTo>
                    <a:pt x="125135" y="1"/>
                  </a:lnTo>
                  <a:lnTo>
                    <a:pt x="114006" y="1"/>
                  </a:lnTo>
                  <a:lnTo>
                    <a:pt x="102408" y="1"/>
                  </a:lnTo>
                  <a:lnTo>
                    <a:pt x="90247" y="1"/>
                  </a:lnTo>
                  <a:lnTo>
                    <a:pt x="77587" y="1"/>
                  </a:lnTo>
                  <a:lnTo>
                    <a:pt x="64544" y="1"/>
                  </a:lnTo>
                  <a:lnTo>
                    <a:pt x="51635" y="1"/>
                  </a:lnTo>
                  <a:lnTo>
                    <a:pt x="38382" y="0"/>
                  </a:lnTo>
                  <a:lnTo>
                    <a:pt x="2250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969243" y="3327005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10528"/>
                  </a:moveTo>
                  <a:lnTo>
                    <a:pt x="156789" y="10462"/>
                  </a:lnTo>
                  <a:lnTo>
                    <a:pt x="146299" y="9821"/>
                  </a:lnTo>
                  <a:lnTo>
                    <a:pt x="135993" y="8529"/>
                  </a:lnTo>
                  <a:lnTo>
                    <a:pt x="125519" y="6843"/>
                  </a:lnTo>
                  <a:lnTo>
                    <a:pt x="114527" y="5174"/>
                  </a:lnTo>
                  <a:lnTo>
                    <a:pt x="102879" y="3761"/>
                  </a:lnTo>
                  <a:lnTo>
                    <a:pt x="90452" y="2663"/>
                  </a:lnTo>
                  <a:lnTo>
                    <a:pt x="77049" y="1852"/>
                  </a:lnTo>
                  <a:lnTo>
                    <a:pt x="62683" y="1273"/>
                  </a:lnTo>
                  <a:lnTo>
                    <a:pt x="48252" y="867"/>
                  </a:lnTo>
                  <a:lnTo>
                    <a:pt x="34023" y="542"/>
                  </a:lnTo>
                  <a:lnTo>
                    <a:pt x="18745" y="2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758880" y="2979564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10529" y="0"/>
                  </a:moveTo>
                  <a:lnTo>
                    <a:pt x="7663" y="8936"/>
                  </a:lnTo>
                  <a:lnTo>
                    <a:pt x="5521" y="18563"/>
                  </a:lnTo>
                  <a:lnTo>
                    <a:pt x="3917" y="29855"/>
                  </a:lnTo>
                  <a:lnTo>
                    <a:pt x="2737" y="42695"/>
                  </a:lnTo>
                  <a:lnTo>
                    <a:pt x="1888" y="56823"/>
                  </a:lnTo>
                  <a:lnTo>
                    <a:pt x="1290" y="71948"/>
                  </a:lnTo>
                  <a:lnTo>
                    <a:pt x="875" y="87809"/>
                  </a:lnTo>
                  <a:lnTo>
                    <a:pt x="592" y="104197"/>
                  </a:lnTo>
                  <a:lnTo>
                    <a:pt x="399" y="120950"/>
                  </a:lnTo>
                  <a:lnTo>
                    <a:pt x="268" y="137789"/>
                  </a:lnTo>
                  <a:lnTo>
                    <a:pt x="179" y="154327"/>
                  </a:lnTo>
                  <a:lnTo>
                    <a:pt x="120" y="170360"/>
                  </a:lnTo>
                  <a:lnTo>
                    <a:pt x="81" y="185280"/>
                  </a:lnTo>
                  <a:lnTo>
                    <a:pt x="50" y="199451"/>
                  </a:lnTo>
                  <a:lnTo>
                    <a:pt x="24" y="214115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600953" y="3274362"/>
              <a:ext cx="263213" cy="14835"/>
            </a:xfrm>
            <a:custGeom>
              <a:avLst/>
              <a:gdLst/>
              <a:ahLst/>
              <a:cxnLst/>
              <a:rect l="0" t="0" r="0" b="0"/>
              <a:pathLst>
                <a:path w="263213" h="14835">
                  <a:moveTo>
                    <a:pt x="263212" y="0"/>
                  </a:moveTo>
                  <a:lnTo>
                    <a:pt x="254276" y="2867"/>
                  </a:lnTo>
                  <a:lnTo>
                    <a:pt x="244650" y="5009"/>
                  </a:lnTo>
                  <a:lnTo>
                    <a:pt x="233358" y="6617"/>
                  </a:lnTo>
                  <a:lnTo>
                    <a:pt x="220518" y="7970"/>
                  </a:lnTo>
                  <a:lnTo>
                    <a:pt x="206390" y="9467"/>
                  </a:lnTo>
                  <a:lnTo>
                    <a:pt x="191265" y="11309"/>
                  </a:lnTo>
                  <a:lnTo>
                    <a:pt x="175404" y="13203"/>
                  </a:lnTo>
                  <a:lnTo>
                    <a:pt x="159015" y="14487"/>
                  </a:lnTo>
                  <a:lnTo>
                    <a:pt x="142262" y="14834"/>
                  </a:lnTo>
                  <a:lnTo>
                    <a:pt x="125424" y="14405"/>
                  </a:lnTo>
                  <a:lnTo>
                    <a:pt x="108886" y="13653"/>
                  </a:lnTo>
                  <a:lnTo>
                    <a:pt x="92839" y="12888"/>
                  </a:lnTo>
                  <a:lnTo>
                    <a:pt x="77314" y="12238"/>
                  </a:lnTo>
                  <a:lnTo>
                    <a:pt x="60438" y="11665"/>
                  </a:lnTo>
                  <a:lnTo>
                    <a:pt x="37379" y="1112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600953" y="3375657"/>
              <a:ext cx="201069" cy="277732"/>
            </a:xfrm>
            <a:custGeom>
              <a:avLst/>
              <a:gdLst/>
              <a:ahLst/>
              <a:cxnLst/>
              <a:rect l="0" t="0" r="0" b="0"/>
              <a:pathLst>
                <a:path w="201069" h="277732">
                  <a:moveTo>
                    <a:pt x="73700" y="35576"/>
                  </a:moveTo>
                  <a:lnTo>
                    <a:pt x="79567" y="29708"/>
                  </a:lnTo>
                  <a:lnTo>
                    <a:pt x="85132" y="24144"/>
                  </a:lnTo>
                  <a:lnTo>
                    <a:pt x="90940" y="18354"/>
                  </a:lnTo>
                  <a:lnTo>
                    <a:pt x="97366" y="12619"/>
                  </a:lnTo>
                  <a:lnTo>
                    <a:pt x="104993" y="7586"/>
                  </a:lnTo>
                  <a:lnTo>
                    <a:pt x="114018" y="3573"/>
                  </a:lnTo>
                  <a:lnTo>
                    <a:pt x="124000" y="893"/>
                  </a:lnTo>
                  <a:lnTo>
                    <a:pt x="134079" y="0"/>
                  </a:lnTo>
                  <a:lnTo>
                    <a:pt x="143732" y="971"/>
                  </a:lnTo>
                  <a:lnTo>
                    <a:pt x="152482" y="3895"/>
                  </a:lnTo>
                  <a:lnTo>
                    <a:pt x="159746" y="9048"/>
                  </a:lnTo>
                  <a:lnTo>
                    <a:pt x="165356" y="16366"/>
                  </a:lnTo>
                  <a:lnTo>
                    <a:pt x="169155" y="25514"/>
                  </a:lnTo>
                  <a:lnTo>
                    <a:pt x="170820" y="36088"/>
                  </a:lnTo>
                  <a:lnTo>
                    <a:pt x="170389" y="47705"/>
                  </a:lnTo>
                  <a:lnTo>
                    <a:pt x="168169" y="59739"/>
                  </a:lnTo>
                  <a:lnTo>
                    <a:pt x="164555" y="71351"/>
                  </a:lnTo>
                  <a:lnTo>
                    <a:pt x="159902" y="82117"/>
                  </a:lnTo>
                  <a:lnTo>
                    <a:pt x="154342" y="91987"/>
                  </a:lnTo>
                  <a:lnTo>
                    <a:pt x="147786" y="101086"/>
                  </a:lnTo>
                  <a:lnTo>
                    <a:pt x="140314" y="109582"/>
                  </a:lnTo>
                  <a:lnTo>
                    <a:pt x="133723" y="117753"/>
                  </a:lnTo>
                  <a:lnTo>
                    <a:pt x="130926" y="125068"/>
                  </a:lnTo>
                  <a:lnTo>
                    <a:pt x="132391" y="130606"/>
                  </a:lnTo>
                  <a:lnTo>
                    <a:pt x="137054" y="134854"/>
                  </a:lnTo>
                  <a:lnTo>
                    <a:pt x="143820" y="138467"/>
                  </a:lnTo>
                  <a:lnTo>
                    <a:pt x="151761" y="141999"/>
                  </a:lnTo>
                  <a:lnTo>
                    <a:pt x="160080" y="145947"/>
                  </a:lnTo>
                  <a:lnTo>
                    <a:pt x="168334" y="150518"/>
                  </a:lnTo>
                  <a:lnTo>
                    <a:pt x="176199" y="155868"/>
                  </a:lnTo>
                  <a:lnTo>
                    <a:pt x="183344" y="162203"/>
                  </a:lnTo>
                  <a:lnTo>
                    <a:pt x="189665" y="169536"/>
                  </a:lnTo>
                  <a:lnTo>
                    <a:pt x="194913" y="177728"/>
                  </a:lnTo>
                  <a:lnTo>
                    <a:pt x="198617" y="186597"/>
                  </a:lnTo>
                  <a:lnTo>
                    <a:pt x="200661" y="195963"/>
                  </a:lnTo>
                  <a:lnTo>
                    <a:pt x="201068" y="205522"/>
                  </a:lnTo>
                  <a:lnTo>
                    <a:pt x="199830" y="214858"/>
                  </a:lnTo>
                  <a:lnTo>
                    <a:pt x="197100" y="223765"/>
                  </a:lnTo>
                  <a:lnTo>
                    <a:pt x="192828" y="232219"/>
                  </a:lnTo>
                  <a:lnTo>
                    <a:pt x="186688" y="240284"/>
                  </a:lnTo>
                  <a:lnTo>
                    <a:pt x="178669" y="248035"/>
                  </a:lnTo>
                  <a:lnTo>
                    <a:pt x="169031" y="255224"/>
                  </a:lnTo>
                  <a:lnTo>
                    <a:pt x="158120" y="261301"/>
                  </a:lnTo>
                  <a:lnTo>
                    <a:pt x="146264" y="266055"/>
                  </a:lnTo>
                  <a:lnTo>
                    <a:pt x="133728" y="269587"/>
                  </a:lnTo>
                  <a:lnTo>
                    <a:pt x="120714" y="272123"/>
                  </a:lnTo>
                  <a:lnTo>
                    <a:pt x="107372" y="273905"/>
                  </a:lnTo>
                  <a:lnTo>
                    <a:pt x="93803" y="275137"/>
                  </a:lnTo>
                  <a:lnTo>
                    <a:pt x="80080" y="275980"/>
                  </a:lnTo>
                  <a:lnTo>
                    <a:pt x="66267" y="276554"/>
                  </a:lnTo>
                  <a:lnTo>
                    <a:pt x="52812" y="276942"/>
                  </a:lnTo>
                  <a:lnTo>
                    <a:pt x="39121" y="277245"/>
                  </a:lnTo>
                  <a:lnTo>
                    <a:pt x="22875" y="277493"/>
                  </a:lnTo>
                  <a:lnTo>
                    <a:pt x="0" y="2777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327212" y="2853222"/>
              <a:ext cx="765005" cy="757239"/>
            </a:xfrm>
            <a:custGeom>
              <a:avLst/>
              <a:gdLst/>
              <a:ahLst/>
              <a:cxnLst/>
              <a:rect l="0" t="0" r="0" b="0"/>
              <a:pathLst>
                <a:path w="765005" h="757239">
                  <a:moveTo>
                    <a:pt x="473782" y="0"/>
                  </a:moveTo>
                  <a:lnTo>
                    <a:pt x="464981" y="2934"/>
                  </a:lnTo>
                  <a:lnTo>
                    <a:pt x="456634" y="5717"/>
                  </a:lnTo>
                  <a:lnTo>
                    <a:pt x="447931" y="8625"/>
                  </a:lnTo>
                  <a:lnTo>
                    <a:pt x="438637" y="12011"/>
                  </a:lnTo>
                  <a:lnTo>
                    <a:pt x="428494" y="16473"/>
                  </a:lnTo>
                  <a:lnTo>
                    <a:pt x="417453" y="22239"/>
                  </a:lnTo>
                  <a:lnTo>
                    <a:pt x="405787" y="29055"/>
                  </a:lnTo>
                  <a:lnTo>
                    <a:pt x="393965" y="36391"/>
                  </a:lnTo>
                  <a:lnTo>
                    <a:pt x="382276" y="43878"/>
                  </a:lnTo>
                  <a:lnTo>
                    <a:pt x="370819" y="51344"/>
                  </a:lnTo>
                  <a:lnTo>
                    <a:pt x="359593" y="58729"/>
                  </a:lnTo>
                  <a:lnTo>
                    <a:pt x="348565" y="66031"/>
                  </a:lnTo>
                  <a:lnTo>
                    <a:pt x="337855" y="73425"/>
                  </a:lnTo>
                  <a:lnTo>
                    <a:pt x="327729" y="81235"/>
                  </a:lnTo>
                  <a:lnTo>
                    <a:pt x="318281" y="89606"/>
                  </a:lnTo>
                  <a:lnTo>
                    <a:pt x="309290" y="98519"/>
                  </a:lnTo>
                  <a:lnTo>
                    <a:pt x="300332" y="107881"/>
                  </a:lnTo>
                  <a:lnTo>
                    <a:pt x="291159" y="117588"/>
                  </a:lnTo>
                  <a:lnTo>
                    <a:pt x="281861" y="127546"/>
                  </a:lnTo>
                  <a:lnTo>
                    <a:pt x="272765" y="137684"/>
                  </a:lnTo>
                  <a:lnTo>
                    <a:pt x="264052" y="147951"/>
                  </a:lnTo>
                  <a:lnTo>
                    <a:pt x="255743" y="158472"/>
                  </a:lnTo>
                  <a:lnTo>
                    <a:pt x="247784" y="169528"/>
                  </a:lnTo>
                  <a:lnTo>
                    <a:pt x="240098" y="181224"/>
                  </a:lnTo>
                  <a:lnTo>
                    <a:pt x="232614" y="193351"/>
                  </a:lnTo>
                  <a:lnTo>
                    <a:pt x="225276" y="205491"/>
                  </a:lnTo>
                  <a:lnTo>
                    <a:pt x="218039" y="217402"/>
                  </a:lnTo>
                  <a:lnTo>
                    <a:pt x="210873" y="229180"/>
                  </a:lnTo>
                  <a:lnTo>
                    <a:pt x="203754" y="241154"/>
                  </a:lnTo>
                  <a:lnTo>
                    <a:pt x="196672" y="253502"/>
                  </a:lnTo>
                  <a:lnTo>
                    <a:pt x="189781" y="266083"/>
                  </a:lnTo>
                  <a:lnTo>
                    <a:pt x="183380" y="278536"/>
                  </a:lnTo>
                  <a:lnTo>
                    <a:pt x="177599" y="290661"/>
                  </a:lnTo>
                  <a:lnTo>
                    <a:pt x="172565" y="302584"/>
                  </a:lnTo>
                  <a:lnTo>
                    <a:pt x="168482" y="314655"/>
                  </a:lnTo>
                  <a:lnTo>
                    <a:pt x="165366" y="327082"/>
                  </a:lnTo>
                  <a:lnTo>
                    <a:pt x="163087" y="340226"/>
                  </a:lnTo>
                  <a:lnTo>
                    <a:pt x="161466" y="354653"/>
                  </a:lnTo>
                  <a:lnTo>
                    <a:pt x="160340" y="370544"/>
                  </a:lnTo>
                  <a:lnTo>
                    <a:pt x="159735" y="387437"/>
                  </a:lnTo>
                  <a:lnTo>
                    <a:pt x="159852" y="404462"/>
                  </a:lnTo>
                  <a:lnTo>
                    <a:pt x="160745" y="421090"/>
                  </a:lnTo>
                  <a:lnTo>
                    <a:pt x="162327" y="436998"/>
                  </a:lnTo>
                  <a:lnTo>
                    <a:pt x="164460" y="451907"/>
                  </a:lnTo>
                  <a:lnTo>
                    <a:pt x="167016" y="465792"/>
                  </a:lnTo>
                  <a:lnTo>
                    <a:pt x="170206" y="479116"/>
                  </a:lnTo>
                  <a:lnTo>
                    <a:pt x="174558" y="492684"/>
                  </a:lnTo>
                  <a:lnTo>
                    <a:pt x="180256" y="506926"/>
                  </a:lnTo>
                  <a:lnTo>
                    <a:pt x="186863" y="521598"/>
                  </a:lnTo>
                  <a:lnTo>
                    <a:pt x="193529" y="535994"/>
                  </a:lnTo>
                  <a:lnTo>
                    <a:pt x="199754" y="549716"/>
                  </a:lnTo>
                  <a:lnTo>
                    <a:pt x="205559" y="562691"/>
                  </a:lnTo>
                  <a:lnTo>
                    <a:pt x="211291" y="575012"/>
                  </a:lnTo>
                  <a:lnTo>
                    <a:pt x="217181" y="586810"/>
                  </a:lnTo>
                  <a:lnTo>
                    <a:pt x="223308" y="598054"/>
                  </a:lnTo>
                  <a:lnTo>
                    <a:pt x="229661" y="608547"/>
                  </a:lnTo>
                  <a:lnTo>
                    <a:pt x="236204" y="618254"/>
                  </a:lnTo>
                  <a:lnTo>
                    <a:pt x="243059" y="627758"/>
                  </a:lnTo>
                  <a:lnTo>
                    <a:pt x="250492" y="638126"/>
                  </a:lnTo>
                  <a:lnTo>
                    <a:pt x="258605" y="649878"/>
                  </a:lnTo>
                  <a:lnTo>
                    <a:pt x="267341" y="662705"/>
                  </a:lnTo>
                  <a:lnTo>
                    <a:pt x="276582" y="675780"/>
                  </a:lnTo>
                  <a:lnTo>
                    <a:pt x="286208" y="688565"/>
                  </a:lnTo>
                  <a:lnTo>
                    <a:pt x="296112" y="700554"/>
                  </a:lnTo>
                  <a:lnTo>
                    <a:pt x="306213" y="711140"/>
                  </a:lnTo>
                  <a:lnTo>
                    <a:pt x="316460" y="720143"/>
                  </a:lnTo>
                  <a:lnTo>
                    <a:pt x="327138" y="727881"/>
                  </a:lnTo>
                  <a:lnTo>
                    <a:pt x="338832" y="734941"/>
                  </a:lnTo>
                  <a:lnTo>
                    <a:pt x="351773" y="741724"/>
                  </a:lnTo>
                  <a:lnTo>
                    <a:pt x="365720" y="747946"/>
                  </a:lnTo>
                  <a:lnTo>
                    <a:pt x="380154" y="752767"/>
                  </a:lnTo>
                  <a:lnTo>
                    <a:pt x="394710" y="755825"/>
                  </a:lnTo>
                  <a:lnTo>
                    <a:pt x="409059" y="757216"/>
                  </a:lnTo>
                  <a:lnTo>
                    <a:pt x="422839" y="757238"/>
                  </a:lnTo>
                  <a:lnTo>
                    <a:pt x="435928" y="756212"/>
                  </a:lnTo>
                  <a:lnTo>
                    <a:pt x="448700" y="754424"/>
                  </a:lnTo>
                  <a:lnTo>
                    <a:pt x="461889" y="752093"/>
                  </a:lnTo>
                  <a:lnTo>
                    <a:pt x="475876" y="749375"/>
                  </a:lnTo>
                  <a:lnTo>
                    <a:pt x="490547" y="746062"/>
                  </a:lnTo>
                  <a:lnTo>
                    <a:pt x="505474" y="741621"/>
                  </a:lnTo>
                  <a:lnTo>
                    <a:pt x="520360" y="735855"/>
                  </a:lnTo>
                  <a:lnTo>
                    <a:pt x="534763" y="729032"/>
                  </a:lnTo>
                  <a:lnTo>
                    <a:pt x="548047" y="721688"/>
                  </a:lnTo>
                  <a:lnTo>
                    <a:pt x="559976" y="714193"/>
                  </a:lnTo>
                  <a:lnTo>
                    <a:pt x="570644" y="706722"/>
                  </a:lnTo>
                  <a:lnTo>
                    <a:pt x="580286" y="699333"/>
                  </a:lnTo>
                  <a:lnTo>
                    <a:pt x="589147" y="692033"/>
                  </a:lnTo>
                  <a:lnTo>
                    <a:pt x="597440" y="684810"/>
                  </a:lnTo>
                  <a:lnTo>
                    <a:pt x="605332" y="677647"/>
                  </a:lnTo>
                  <a:lnTo>
                    <a:pt x="612944" y="670527"/>
                  </a:lnTo>
                  <a:lnTo>
                    <a:pt x="620363" y="663440"/>
                  </a:lnTo>
                  <a:lnTo>
                    <a:pt x="627653" y="656374"/>
                  </a:lnTo>
                  <a:lnTo>
                    <a:pt x="634853" y="649318"/>
                  </a:lnTo>
                  <a:lnTo>
                    <a:pt x="641993" y="642105"/>
                  </a:lnTo>
                  <a:lnTo>
                    <a:pt x="649093" y="634424"/>
                  </a:lnTo>
                  <a:lnTo>
                    <a:pt x="656167" y="626141"/>
                  </a:lnTo>
                  <a:lnTo>
                    <a:pt x="663222" y="617290"/>
                  </a:lnTo>
                  <a:lnTo>
                    <a:pt x="670265" y="607970"/>
                  </a:lnTo>
                  <a:lnTo>
                    <a:pt x="677296" y="598293"/>
                  </a:lnTo>
                  <a:lnTo>
                    <a:pt x="684153" y="588353"/>
                  </a:lnTo>
                  <a:lnTo>
                    <a:pt x="690532" y="578229"/>
                  </a:lnTo>
                  <a:lnTo>
                    <a:pt x="696306" y="567980"/>
                  </a:lnTo>
                  <a:lnTo>
                    <a:pt x="701676" y="557810"/>
                  </a:lnTo>
                  <a:lnTo>
                    <a:pt x="707049" y="548054"/>
                  </a:lnTo>
                  <a:lnTo>
                    <a:pt x="712662" y="538854"/>
                  </a:lnTo>
                  <a:lnTo>
                    <a:pt x="718417" y="529862"/>
                  </a:lnTo>
                  <a:lnTo>
                    <a:pt x="723980" y="520371"/>
                  </a:lnTo>
                  <a:lnTo>
                    <a:pt x="729168" y="510012"/>
                  </a:lnTo>
                  <a:lnTo>
                    <a:pt x="733956" y="498595"/>
                  </a:lnTo>
                  <a:lnTo>
                    <a:pt x="738400" y="485940"/>
                  </a:lnTo>
                  <a:lnTo>
                    <a:pt x="742571" y="472098"/>
                  </a:lnTo>
                  <a:lnTo>
                    <a:pt x="746543" y="457581"/>
                  </a:lnTo>
                  <a:lnTo>
                    <a:pt x="750369" y="443231"/>
                  </a:lnTo>
                  <a:lnTo>
                    <a:pt x="754091" y="429498"/>
                  </a:lnTo>
                  <a:lnTo>
                    <a:pt x="757574" y="415992"/>
                  </a:lnTo>
                  <a:lnTo>
                    <a:pt x="760534" y="401713"/>
                  </a:lnTo>
                  <a:lnTo>
                    <a:pt x="762852" y="386136"/>
                  </a:lnTo>
                  <a:lnTo>
                    <a:pt x="764408" y="369232"/>
                  </a:lnTo>
                  <a:lnTo>
                    <a:pt x="765004" y="351194"/>
                  </a:lnTo>
                  <a:lnTo>
                    <a:pt x="764624" y="332278"/>
                  </a:lnTo>
                  <a:lnTo>
                    <a:pt x="763403" y="312881"/>
                  </a:lnTo>
                  <a:lnTo>
                    <a:pt x="761520" y="293493"/>
                  </a:lnTo>
                  <a:lnTo>
                    <a:pt x="759141" y="274394"/>
                  </a:lnTo>
                  <a:lnTo>
                    <a:pt x="756240" y="255979"/>
                  </a:lnTo>
                  <a:lnTo>
                    <a:pt x="752615" y="238833"/>
                  </a:lnTo>
                  <a:lnTo>
                    <a:pt x="748214" y="223144"/>
                  </a:lnTo>
                  <a:lnTo>
                    <a:pt x="743123" y="208454"/>
                  </a:lnTo>
                  <a:lnTo>
                    <a:pt x="737481" y="193893"/>
                  </a:lnTo>
                  <a:lnTo>
                    <a:pt x="731426" y="178954"/>
                  </a:lnTo>
                  <a:lnTo>
                    <a:pt x="725071" y="163967"/>
                  </a:lnTo>
                  <a:lnTo>
                    <a:pt x="718507" y="149884"/>
                  </a:lnTo>
                  <a:lnTo>
                    <a:pt x="711795" y="137187"/>
                  </a:lnTo>
                  <a:lnTo>
                    <a:pt x="704985" y="125882"/>
                  </a:lnTo>
                  <a:lnTo>
                    <a:pt x="698106" y="115754"/>
                  </a:lnTo>
                  <a:lnTo>
                    <a:pt x="691177" y="106542"/>
                  </a:lnTo>
                  <a:lnTo>
                    <a:pt x="684048" y="98169"/>
                  </a:lnTo>
                  <a:lnTo>
                    <a:pt x="676423" y="90749"/>
                  </a:lnTo>
                  <a:lnTo>
                    <a:pt x="668179" y="84269"/>
                  </a:lnTo>
                  <a:lnTo>
                    <a:pt x="659353" y="78593"/>
                  </a:lnTo>
                  <a:lnTo>
                    <a:pt x="650050" y="73544"/>
                  </a:lnTo>
                  <a:lnTo>
                    <a:pt x="640384" y="68962"/>
                  </a:lnTo>
                  <a:lnTo>
                    <a:pt x="630452" y="64715"/>
                  </a:lnTo>
                  <a:lnTo>
                    <a:pt x="620332" y="60702"/>
                  </a:lnTo>
                  <a:lnTo>
                    <a:pt x="610068" y="56855"/>
                  </a:lnTo>
                  <a:lnTo>
                    <a:pt x="599209" y="53289"/>
                  </a:lnTo>
                  <a:lnTo>
                    <a:pt x="586862" y="50273"/>
                  </a:lnTo>
                  <a:lnTo>
                    <a:pt x="572668" y="47913"/>
                  </a:lnTo>
                  <a:lnTo>
                    <a:pt x="557065" y="46159"/>
                  </a:lnTo>
                  <a:lnTo>
                    <a:pt x="540982" y="44899"/>
                  </a:lnTo>
                  <a:lnTo>
                    <a:pt x="525018" y="44019"/>
                  </a:lnTo>
                  <a:lnTo>
                    <a:pt x="509402" y="43580"/>
                  </a:lnTo>
                  <a:lnTo>
                    <a:pt x="494165" y="43810"/>
                  </a:lnTo>
                  <a:lnTo>
                    <a:pt x="479253" y="44778"/>
                  </a:lnTo>
                  <a:lnTo>
                    <a:pt x="464597" y="46411"/>
                  </a:lnTo>
                  <a:lnTo>
                    <a:pt x="450128" y="48578"/>
                  </a:lnTo>
                  <a:lnTo>
                    <a:pt x="435799" y="51152"/>
                  </a:lnTo>
                  <a:lnTo>
                    <a:pt x="421733" y="54185"/>
                  </a:lnTo>
                  <a:lnTo>
                    <a:pt x="408207" y="57899"/>
                  </a:lnTo>
                  <a:lnTo>
                    <a:pt x="395326" y="62360"/>
                  </a:lnTo>
                  <a:lnTo>
                    <a:pt x="382879" y="67491"/>
                  </a:lnTo>
                  <a:lnTo>
                    <a:pt x="370447" y="73160"/>
                  </a:lnTo>
                  <a:lnTo>
                    <a:pt x="357780" y="79238"/>
                  </a:lnTo>
                  <a:lnTo>
                    <a:pt x="344643" y="85777"/>
                  </a:lnTo>
                  <a:lnTo>
                    <a:pt x="330752" y="92998"/>
                  </a:lnTo>
                  <a:lnTo>
                    <a:pt x="316040" y="100967"/>
                  </a:lnTo>
                  <a:lnTo>
                    <a:pt x="300921" y="109607"/>
                  </a:lnTo>
                  <a:lnTo>
                    <a:pt x="286159" y="118785"/>
                  </a:lnTo>
                  <a:lnTo>
                    <a:pt x="272156" y="128372"/>
                  </a:lnTo>
                  <a:lnTo>
                    <a:pt x="258806" y="138420"/>
                  </a:lnTo>
                  <a:lnTo>
                    <a:pt x="245694" y="149150"/>
                  </a:lnTo>
                  <a:lnTo>
                    <a:pt x="232539" y="160629"/>
                  </a:lnTo>
                  <a:lnTo>
                    <a:pt x="219229" y="172778"/>
                  </a:lnTo>
                  <a:lnTo>
                    <a:pt x="205745" y="185465"/>
                  </a:lnTo>
                  <a:lnTo>
                    <a:pt x="192112" y="198562"/>
                  </a:lnTo>
                  <a:lnTo>
                    <a:pt x="178361" y="212120"/>
                  </a:lnTo>
                  <a:lnTo>
                    <a:pt x="164522" y="226359"/>
                  </a:lnTo>
                  <a:lnTo>
                    <a:pt x="150626" y="241348"/>
                  </a:lnTo>
                  <a:lnTo>
                    <a:pt x="136855" y="257006"/>
                  </a:lnTo>
                  <a:lnTo>
                    <a:pt x="123529" y="273203"/>
                  </a:lnTo>
                  <a:lnTo>
                    <a:pt x="110786" y="289800"/>
                  </a:lnTo>
                  <a:lnTo>
                    <a:pt x="98603" y="306521"/>
                  </a:lnTo>
                  <a:lnTo>
                    <a:pt x="86881" y="322974"/>
                  </a:lnTo>
                  <a:lnTo>
                    <a:pt x="75521" y="338960"/>
                  </a:lnTo>
                  <a:lnTo>
                    <a:pt x="64756" y="354305"/>
                  </a:lnTo>
                  <a:lnTo>
                    <a:pt x="55125" y="368770"/>
                  </a:lnTo>
                  <a:lnTo>
                    <a:pt x="46826" y="382311"/>
                  </a:lnTo>
                  <a:lnTo>
                    <a:pt x="39592" y="394880"/>
                  </a:lnTo>
                  <a:lnTo>
                    <a:pt x="32885" y="406336"/>
                  </a:lnTo>
                  <a:lnTo>
                    <a:pt x="26341" y="416703"/>
                  </a:lnTo>
                  <a:lnTo>
                    <a:pt x="20090" y="425849"/>
                  </a:lnTo>
                  <a:lnTo>
                    <a:pt x="14055" y="434299"/>
                  </a:lnTo>
                  <a:lnTo>
                    <a:pt x="7698" y="442796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736994" y="4516725"/>
            <a:ext cx="568540" cy="1063379"/>
            <a:chOff x="736994" y="4516725"/>
            <a:chExt cx="568540" cy="1063379"/>
          </a:xfrm>
        </p:grpSpPr>
        <p:sp>
          <p:nvSpPr>
            <p:cNvPr id="111" name="Freeform 110"/>
            <p:cNvSpPr/>
            <p:nvPr/>
          </p:nvSpPr>
          <p:spPr>
            <a:xfrm>
              <a:off x="884393" y="4537782"/>
              <a:ext cx="10530" cy="421141"/>
            </a:xfrm>
            <a:custGeom>
              <a:avLst/>
              <a:gdLst/>
              <a:ahLst/>
              <a:cxnLst/>
              <a:rect l="0" t="0" r="0" b="0"/>
              <a:pathLst>
                <a:path w="10530" h="421141">
                  <a:moveTo>
                    <a:pt x="10529" y="0"/>
                  </a:moveTo>
                  <a:lnTo>
                    <a:pt x="7662" y="14736"/>
                  </a:lnTo>
                  <a:lnTo>
                    <a:pt x="5520" y="29288"/>
                  </a:lnTo>
                  <a:lnTo>
                    <a:pt x="3917" y="45087"/>
                  </a:lnTo>
                  <a:lnTo>
                    <a:pt x="2737" y="62320"/>
                  </a:lnTo>
                  <a:lnTo>
                    <a:pt x="1888" y="81110"/>
                  </a:lnTo>
                  <a:lnTo>
                    <a:pt x="1290" y="101345"/>
                  </a:lnTo>
                  <a:lnTo>
                    <a:pt x="876" y="122612"/>
                  </a:lnTo>
                  <a:lnTo>
                    <a:pt x="592" y="144324"/>
                  </a:lnTo>
                  <a:lnTo>
                    <a:pt x="399" y="166106"/>
                  </a:lnTo>
                  <a:lnTo>
                    <a:pt x="268" y="187796"/>
                  </a:lnTo>
                  <a:lnTo>
                    <a:pt x="180" y="209351"/>
                  </a:lnTo>
                  <a:lnTo>
                    <a:pt x="120" y="230773"/>
                  </a:lnTo>
                  <a:lnTo>
                    <a:pt x="80" y="251922"/>
                  </a:lnTo>
                  <a:lnTo>
                    <a:pt x="54" y="272517"/>
                  </a:lnTo>
                  <a:lnTo>
                    <a:pt x="36" y="292445"/>
                  </a:lnTo>
                  <a:lnTo>
                    <a:pt x="24" y="311591"/>
                  </a:lnTo>
                  <a:lnTo>
                    <a:pt x="16" y="329763"/>
                  </a:lnTo>
                  <a:lnTo>
                    <a:pt x="11" y="346937"/>
                  </a:lnTo>
                  <a:lnTo>
                    <a:pt x="7" y="362842"/>
                  </a:lnTo>
                  <a:lnTo>
                    <a:pt x="5" y="378532"/>
                  </a:lnTo>
                  <a:lnTo>
                    <a:pt x="2" y="396507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042321" y="4516725"/>
              <a:ext cx="160070" cy="437289"/>
            </a:xfrm>
            <a:custGeom>
              <a:avLst/>
              <a:gdLst/>
              <a:ahLst/>
              <a:cxnLst/>
              <a:rect l="0" t="0" r="0" b="0"/>
              <a:pathLst>
                <a:path w="160070" h="437289">
                  <a:moveTo>
                    <a:pt x="63171" y="0"/>
                  </a:moveTo>
                  <a:lnTo>
                    <a:pt x="60170" y="8801"/>
                  </a:lnTo>
                  <a:lnTo>
                    <a:pt x="56748" y="17148"/>
                  </a:lnTo>
                  <a:lnTo>
                    <a:pt x="52556" y="25856"/>
                  </a:lnTo>
                  <a:lnTo>
                    <a:pt x="47829" y="35323"/>
                  </a:lnTo>
                  <a:lnTo>
                    <a:pt x="42996" y="46114"/>
                  </a:lnTo>
                  <a:lnTo>
                    <a:pt x="38318" y="58418"/>
                  </a:lnTo>
                  <a:lnTo>
                    <a:pt x="33882" y="72255"/>
                  </a:lnTo>
                  <a:lnTo>
                    <a:pt x="29680" y="87670"/>
                  </a:lnTo>
                  <a:lnTo>
                    <a:pt x="25672" y="104522"/>
                  </a:lnTo>
                  <a:lnTo>
                    <a:pt x="21812" y="122548"/>
                  </a:lnTo>
                  <a:lnTo>
                    <a:pt x="18059" y="141471"/>
                  </a:lnTo>
                  <a:lnTo>
                    <a:pt x="14388" y="161044"/>
                  </a:lnTo>
                  <a:lnTo>
                    <a:pt x="10938" y="180915"/>
                  </a:lnTo>
                  <a:lnTo>
                    <a:pt x="8001" y="200634"/>
                  </a:lnTo>
                  <a:lnTo>
                    <a:pt x="5693" y="219972"/>
                  </a:lnTo>
                  <a:lnTo>
                    <a:pt x="3974" y="238889"/>
                  </a:lnTo>
                  <a:lnTo>
                    <a:pt x="2738" y="257439"/>
                  </a:lnTo>
                  <a:lnTo>
                    <a:pt x="1869" y="275693"/>
                  </a:lnTo>
                  <a:lnTo>
                    <a:pt x="1267" y="293565"/>
                  </a:lnTo>
                  <a:lnTo>
                    <a:pt x="855" y="310805"/>
                  </a:lnTo>
                  <a:lnTo>
                    <a:pt x="580" y="327328"/>
                  </a:lnTo>
                  <a:lnTo>
                    <a:pt x="563" y="343035"/>
                  </a:lnTo>
                  <a:lnTo>
                    <a:pt x="1084" y="357745"/>
                  </a:lnTo>
                  <a:lnTo>
                    <a:pt x="2257" y="371454"/>
                  </a:lnTo>
                  <a:lnTo>
                    <a:pt x="4197" y="384306"/>
                  </a:lnTo>
                  <a:lnTo>
                    <a:pt x="7104" y="396485"/>
                  </a:lnTo>
                  <a:lnTo>
                    <a:pt x="10997" y="408146"/>
                  </a:lnTo>
                  <a:lnTo>
                    <a:pt x="16069" y="418775"/>
                  </a:lnTo>
                  <a:lnTo>
                    <a:pt x="22755" y="427250"/>
                  </a:lnTo>
                  <a:lnTo>
                    <a:pt x="31135" y="433127"/>
                  </a:lnTo>
                  <a:lnTo>
                    <a:pt x="40677" y="436428"/>
                  </a:lnTo>
                  <a:lnTo>
                    <a:pt x="50458" y="437288"/>
                  </a:lnTo>
                  <a:lnTo>
                    <a:pt x="59925" y="436050"/>
                  </a:lnTo>
                  <a:lnTo>
                    <a:pt x="69059" y="433155"/>
                  </a:lnTo>
                  <a:lnTo>
                    <a:pt x="78177" y="429019"/>
                  </a:lnTo>
                  <a:lnTo>
                    <a:pt x="87491" y="423984"/>
                  </a:lnTo>
                  <a:lnTo>
                    <a:pt x="96899" y="418151"/>
                  </a:lnTo>
                  <a:lnTo>
                    <a:pt x="106076" y="411405"/>
                  </a:lnTo>
                  <a:lnTo>
                    <a:pt x="114842" y="403755"/>
                  </a:lnTo>
                  <a:lnTo>
                    <a:pt x="123018" y="395330"/>
                  </a:lnTo>
                  <a:lnTo>
                    <a:pt x="130358" y="386295"/>
                  </a:lnTo>
                  <a:lnTo>
                    <a:pt x="136809" y="376804"/>
                  </a:lnTo>
                  <a:lnTo>
                    <a:pt x="142481" y="366820"/>
                  </a:lnTo>
                  <a:lnTo>
                    <a:pt x="147531" y="356132"/>
                  </a:lnTo>
                  <a:lnTo>
                    <a:pt x="152109" y="344687"/>
                  </a:lnTo>
                  <a:lnTo>
                    <a:pt x="156016" y="332729"/>
                  </a:lnTo>
                  <a:lnTo>
                    <a:pt x="158736" y="320703"/>
                  </a:lnTo>
                  <a:lnTo>
                    <a:pt x="160069" y="308887"/>
                  </a:lnTo>
                  <a:lnTo>
                    <a:pt x="159641" y="297852"/>
                  </a:lnTo>
                  <a:lnTo>
                    <a:pt x="156769" y="288506"/>
                  </a:lnTo>
                  <a:lnTo>
                    <a:pt x="151316" y="281198"/>
                  </a:lnTo>
                  <a:lnTo>
                    <a:pt x="143756" y="276107"/>
                  </a:lnTo>
                  <a:lnTo>
                    <a:pt x="134862" y="273498"/>
                  </a:lnTo>
                  <a:lnTo>
                    <a:pt x="125225" y="273271"/>
                  </a:lnTo>
                  <a:lnTo>
                    <a:pt x="115352" y="275371"/>
                  </a:lnTo>
                  <a:lnTo>
                    <a:pt x="105739" y="279962"/>
                  </a:lnTo>
                  <a:lnTo>
                    <a:pt x="96614" y="286889"/>
                  </a:lnTo>
                  <a:lnTo>
                    <a:pt x="87998" y="295434"/>
                  </a:lnTo>
                  <a:lnTo>
                    <a:pt x="79817" y="304538"/>
                  </a:lnTo>
                  <a:lnTo>
                    <a:pt x="71976" y="313546"/>
                  </a:lnTo>
                  <a:lnTo>
                    <a:pt x="64385" y="322370"/>
                  </a:lnTo>
                  <a:lnTo>
                    <a:pt x="56972" y="331282"/>
                  </a:lnTo>
                  <a:lnTo>
                    <a:pt x="49685" y="340456"/>
                  </a:lnTo>
                  <a:lnTo>
                    <a:pt x="42485" y="349770"/>
                  </a:lnTo>
                  <a:lnTo>
                    <a:pt x="35344" y="358885"/>
                  </a:lnTo>
                  <a:lnTo>
                    <a:pt x="28251" y="367605"/>
                  </a:lnTo>
                  <a:lnTo>
                    <a:pt x="21498" y="375608"/>
                  </a:lnTo>
                  <a:lnTo>
                    <a:pt x="15006" y="383151"/>
                  </a:lnTo>
                  <a:lnTo>
                    <a:pt x="8202" y="390894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36994" y="5011565"/>
              <a:ext cx="568540" cy="42115"/>
            </a:xfrm>
            <a:custGeom>
              <a:avLst/>
              <a:gdLst/>
              <a:ahLst/>
              <a:cxnLst/>
              <a:rect l="0" t="0" r="0" b="0"/>
              <a:pathLst>
                <a:path w="568540" h="42115">
                  <a:moveTo>
                    <a:pt x="568539" y="0"/>
                  </a:moveTo>
                  <a:lnTo>
                    <a:pt x="556737" y="0"/>
                  </a:lnTo>
                  <a:lnTo>
                    <a:pt x="544968" y="0"/>
                  </a:lnTo>
                  <a:lnTo>
                    <a:pt x="532082" y="4"/>
                  </a:lnTo>
                  <a:lnTo>
                    <a:pt x="518407" y="177"/>
                  </a:lnTo>
                  <a:lnTo>
                    <a:pt x="504727" y="825"/>
                  </a:lnTo>
                  <a:lnTo>
                    <a:pt x="491502" y="2074"/>
                  </a:lnTo>
                  <a:lnTo>
                    <a:pt x="478532" y="3726"/>
                  </a:lnTo>
                  <a:lnTo>
                    <a:pt x="465156" y="5375"/>
                  </a:lnTo>
                  <a:lnTo>
                    <a:pt x="451011" y="6782"/>
                  </a:lnTo>
                  <a:lnTo>
                    <a:pt x="436053" y="8047"/>
                  </a:lnTo>
                  <a:lnTo>
                    <a:pt x="420395" y="9504"/>
                  </a:lnTo>
                  <a:lnTo>
                    <a:pt x="404183" y="11331"/>
                  </a:lnTo>
                  <a:lnTo>
                    <a:pt x="387395" y="13388"/>
                  </a:lnTo>
                  <a:lnTo>
                    <a:pt x="369841" y="15316"/>
                  </a:lnTo>
                  <a:lnTo>
                    <a:pt x="351478" y="16910"/>
                  </a:lnTo>
                  <a:lnTo>
                    <a:pt x="332401" y="18133"/>
                  </a:lnTo>
                  <a:lnTo>
                    <a:pt x="312757" y="19028"/>
                  </a:lnTo>
                  <a:lnTo>
                    <a:pt x="292702" y="19670"/>
                  </a:lnTo>
                  <a:lnTo>
                    <a:pt x="272845" y="20287"/>
                  </a:lnTo>
                  <a:lnTo>
                    <a:pt x="254198" y="21242"/>
                  </a:lnTo>
                  <a:lnTo>
                    <a:pt x="237203" y="22699"/>
                  </a:lnTo>
                  <a:lnTo>
                    <a:pt x="221317" y="24493"/>
                  </a:lnTo>
                  <a:lnTo>
                    <a:pt x="205348" y="26237"/>
                  </a:lnTo>
                  <a:lnTo>
                    <a:pt x="188596" y="27708"/>
                  </a:lnTo>
                  <a:lnTo>
                    <a:pt x="170882" y="29017"/>
                  </a:lnTo>
                  <a:lnTo>
                    <a:pt x="152292" y="30503"/>
                  </a:lnTo>
                  <a:lnTo>
                    <a:pt x="133007" y="32349"/>
                  </a:lnTo>
                  <a:lnTo>
                    <a:pt x="113530" y="34420"/>
                  </a:lnTo>
                  <a:lnTo>
                    <a:pt x="94621" y="36356"/>
                  </a:lnTo>
                  <a:lnTo>
                    <a:pt x="76666" y="37956"/>
                  </a:lnTo>
                  <a:lnTo>
                    <a:pt x="60090" y="39185"/>
                  </a:lnTo>
                  <a:lnTo>
                    <a:pt x="43802" y="40218"/>
                  </a:lnTo>
                  <a:lnTo>
                    <a:pt x="25261" y="4114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937036" y="5169492"/>
              <a:ext cx="52643" cy="410612"/>
            </a:xfrm>
            <a:custGeom>
              <a:avLst/>
              <a:gdLst/>
              <a:ahLst/>
              <a:cxnLst/>
              <a:rect l="0" t="0" r="0" b="0"/>
              <a:pathLst>
                <a:path w="52643" h="410612">
                  <a:moveTo>
                    <a:pt x="0" y="0"/>
                  </a:moveTo>
                  <a:lnTo>
                    <a:pt x="5733" y="6002"/>
                  </a:lnTo>
                  <a:lnTo>
                    <a:pt x="10017" y="12847"/>
                  </a:lnTo>
                  <a:lnTo>
                    <a:pt x="13228" y="21234"/>
                  </a:lnTo>
                  <a:lnTo>
                    <a:pt x="15762" y="30861"/>
                  </a:lnTo>
                  <a:lnTo>
                    <a:pt x="18107" y="41176"/>
                  </a:lnTo>
                  <a:lnTo>
                    <a:pt x="20551" y="51793"/>
                  </a:lnTo>
                  <a:lnTo>
                    <a:pt x="23033" y="62837"/>
                  </a:lnTo>
                  <a:lnTo>
                    <a:pt x="25249" y="74834"/>
                  </a:lnTo>
                  <a:lnTo>
                    <a:pt x="27043" y="88003"/>
                  </a:lnTo>
                  <a:lnTo>
                    <a:pt x="28570" y="101947"/>
                  </a:lnTo>
                  <a:lnTo>
                    <a:pt x="30203" y="115853"/>
                  </a:lnTo>
                  <a:lnTo>
                    <a:pt x="32148" y="129249"/>
                  </a:lnTo>
                  <a:lnTo>
                    <a:pt x="34285" y="142176"/>
                  </a:lnTo>
                  <a:lnTo>
                    <a:pt x="36266" y="154996"/>
                  </a:lnTo>
                  <a:lnTo>
                    <a:pt x="37896" y="167962"/>
                  </a:lnTo>
                  <a:lnTo>
                    <a:pt x="39142" y="181484"/>
                  </a:lnTo>
                  <a:lnTo>
                    <a:pt x="40054" y="196173"/>
                  </a:lnTo>
                  <a:lnTo>
                    <a:pt x="40706" y="212253"/>
                  </a:lnTo>
                  <a:lnTo>
                    <a:pt x="41330" y="229614"/>
                  </a:lnTo>
                  <a:lnTo>
                    <a:pt x="42289" y="248018"/>
                  </a:lnTo>
                  <a:lnTo>
                    <a:pt x="43750" y="267207"/>
                  </a:lnTo>
                  <a:lnTo>
                    <a:pt x="45547" y="286803"/>
                  </a:lnTo>
                  <a:lnTo>
                    <a:pt x="47292" y="306331"/>
                  </a:lnTo>
                  <a:lnTo>
                    <a:pt x="48760" y="325518"/>
                  </a:lnTo>
                  <a:lnTo>
                    <a:pt x="49899" y="343746"/>
                  </a:lnTo>
                  <a:lnTo>
                    <a:pt x="50861" y="361852"/>
                  </a:lnTo>
                  <a:lnTo>
                    <a:pt x="51727" y="382543"/>
                  </a:lnTo>
                  <a:lnTo>
                    <a:pt x="52642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63293" y="5316891"/>
              <a:ext cx="126386" cy="136101"/>
            </a:xfrm>
            <a:custGeom>
              <a:avLst/>
              <a:gdLst/>
              <a:ahLst/>
              <a:cxnLst/>
              <a:rect l="0" t="0" r="0" b="0"/>
              <a:pathLst>
                <a:path w="126386" h="136101">
                  <a:moveTo>
                    <a:pt x="126385" y="42114"/>
                  </a:moveTo>
                  <a:lnTo>
                    <a:pt x="114784" y="45249"/>
                  </a:lnTo>
                  <a:lnTo>
                    <a:pt x="104936" y="49951"/>
                  </a:lnTo>
                  <a:lnTo>
                    <a:pt x="95926" y="56732"/>
                  </a:lnTo>
                  <a:lnTo>
                    <a:pt x="87312" y="65006"/>
                  </a:lnTo>
                  <a:lnTo>
                    <a:pt x="78636" y="73823"/>
                  </a:lnTo>
                  <a:lnTo>
                    <a:pt x="69664" y="82580"/>
                  </a:lnTo>
                  <a:lnTo>
                    <a:pt x="60507" y="91038"/>
                  </a:lnTo>
                  <a:lnTo>
                    <a:pt x="51508" y="99158"/>
                  </a:lnTo>
                  <a:lnTo>
                    <a:pt x="42861" y="106981"/>
                  </a:lnTo>
                  <a:lnTo>
                    <a:pt x="34597" y="114570"/>
                  </a:lnTo>
                  <a:lnTo>
                    <a:pt x="26667" y="121987"/>
                  </a:lnTo>
                  <a:lnTo>
                    <a:pt x="19010" y="129235"/>
                  </a:lnTo>
                  <a:lnTo>
                    <a:pt x="11885" y="134736"/>
                  </a:lnTo>
                  <a:lnTo>
                    <a:pt x="6329" y="136100"/>
                  </a:lnTo>
                  <a:lnTo>
                    <a:pt x="3019" y="133270"/>
                  </a:lnTo>
                  <a:lnTo>
                    <a:pt x="1325" y="127103"/>
                  </a:lnTo>
                  <a:lnTo>
                    <a:pt x="529" y="118493"/>
                  </a:lnTo>
                  <a:lnTo>
                    <a:pt x="180" y="108160"/>
                  </a:lnTo>
                  <a:lnTo>
                    <a:pt x="41" y="96634"/>
                  </a:lnTo>
                  <a:lnTo>
                    <a:pt x="0" y="84295"/>
                  </a:lnTo>
                  <a:lnTo>
                    <a:pt x="166" y="71569"/>
                  </a:lnTo>
                  <a:lnTo>
                    <a:pt x="821" y="58944"/>
                  </a:lnTo>
                  <a:lnTo>
                    <a:pt x="2081" y="46685"/>
                  </a:lnTo>
                  <a:lnTo>
                    <a:pt x="3751" y="35294"/>
                  </a:lnTo>
                  <a:lnTo>
                    <a:pt x="5587" y="24488"/>
                  </a:lnTo>
                  <a:lnTo>
                    <a:pt x="7750" y="13321"/>
                  </a:lnTo>
                  <a:lnTo>
                    <a:pt x="1057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129138" y="5178885"/>
              <a:ext cx="155496" cy="373160"/>
            </a:xfrm>
            <a:custGeom>
              <a:avLst/>
              <a:gdLst/>
              <a:ahLst/>
              <a:cxnLst/>
              <a:rect l="0" t="0" r="0" b="0"/>
              <a:pathLst>
                <a:path w="155496" h="373160">
                  <a:moveTo>
                    <a:pt x="123753" y="85363"/>
                  </a:moveTo>
                  <a:lnTo>
                    <a:pt x="117952" y="94165"/>
                  </a:lnTo>
                  <a:lnTo>
                    <a:pt x="113028" y="102512"/>
                  </a:lnTo>
                  <a:lnTo>
                    <a:pt x="108521" y="111215"/>
                  </a:lnTo>
                  <a:lnTo>
                    <a:pt x="104127" y="120508"/>
                  </a:lnTo>
                  <a:lnTo>
                    <a:pt x="99465" y="130652"/>
                  </a:lnTo>
                  <a:lnTo>
                    <a:pt x="94355" y="141702"/>
                  </a:lnTo>
                  <a:lnTo>
                    <a:pt x="88950" y="153714"/>
                  </a:lnTo>
                  <a:lnTo>
                    <a:pt x="83626" y="166832"/>
                  </a:lnTo>
                  <a:lnTo>
                    <a:pt x="78597" y="181024"/>
                  </a:lnTo>
                  <a:lnTo>
                    <a:pt x="73746" y="195959"/>
                  </a:lnTo>
                  <a:lnTo>
                    <a:pt x="68729" y="211130"/>
                  </a:lnTo>
                  <a:lnTo>
                    <a:pt x="63358" y="226225"/>
                  </a:lnTo>
                  <a:lnTo>
                    <a:pt x="57768" y="241292"/>
                  </a:lnTo>
                  <a:lnTo>
                    <a:pt x="52315" y="256627"/>
                  </a:lnTo>
                  <a:lnTo>
                    <a:pt x="47211" y="272381"/>
                  </a:lnTo>
                  <a:lnTo>
                    <a:pt x="42817" y="288232"/>
                  </a:lnTo>
                  <a:lnTo>
                    <a:pt x="39704" y="303502"/>
                  </a:lnTo>
                  <a:lnTo>
                    <a:pt x="38066" y="317844"/>
                  </a:lnTo>
                  <a:lnTo>
                    <a:pt x="37933" y="331085"/>
                  </a:lnTo>
                  <a:lnTo>
                    <a:pt x="39358" y="343059"/>
                  </a:lnTo>
                  <a:lnTo>
                    <a:pt x="42213" y="353797"/>
                  </a:lnTo>
                  <a:lnTo>
                    <a:pt x="46569" y="362838"/>
                  </a:lnTo>
                  <a:lnTo>
                    <a:pt x="52766" y="369184"/>
                  </a:lnTo>
                  <a:lnTo>
                    <a:pt x="60813" y="372524"/>
                  </a:lnTo>
                  <a:lnTo>
                    <a:pt x="70131" y="373159"/>
                  </a:lnTo>
                  <a:lnTo>
                    <a:pt x="79761" y="371616"/>
                  </a:lnTo>
                  <a:lnTo>
                    <a:pt x="89122" y="368434"/>
                  </a:lnTo>
                  <a:lnTo>
                    <a:pt x="98014" y="364066"/>
                  </a:lnTo>
                  <a:lnTo>
                    <a:pt x="106440" y="358859"/>
                  </a:lnTo>
                  <a:lnTo>
                    <a:pt x="114470" y="353065"/>
                  </a:lnTo>
                  <a:lnTo>
                    <a:pt x="122031" y="346704"/>
                  </a:lnTo>
                  <a:lnTo>
                    <a:pt x="128898" y="339596"/>
                  </a:lnTo>
                  <a:lnTo>
                    <a:pt x="135004" y="331696"/>
                  </a:lnTo>
                  <a:lnTo>
                    <a:pt x="140429" y="322929"/>
                  </a:lnTo>
                  <a:lnTo>
                    <a:pt x="145308" y="313134"/>
                  </a:lnTo>
                  <a:lnTo>
                    <a:pt x="149763" y="302319"/>
                  </a:lnTo>
                  <a:lnTo>
                    <a:pt x="153416" y="290631"/>
                  </a:lnTo>
                  <a:lnTo>
                    <a:pt x="155433" y="278261"/>
                  </a:lnTo>
                  <a:lnTo>
                    <a:pt x="155495" y="265390"/>
                  </a:lnTo>
                  <a:lnTo>
                    <a:pt x="153908" y="252325"/>
                  </a:lnTo>
                  <a:lnTo>
                    <a:pt x="151316" y="239481"/>
                  </a:lnTo>
                  <a:lnTo>
                    <a:pt x="148195" y="227070"/>
                  </a:lnTo>
                  <a:lnTo>
                    <a:pt x="144492" y="215280"/>
                  </a:lnTo>
                  <a:lnTo>
                    <a:pt x="139730" y="204355"/>
                  </a:lnTo>
                  <a:lnTo>
                    <a:pt x="133715" y="194343"/>
                  </a:lnTo>
                  <a:lnTo>
                    <a:pt x="126541" y="185296"/>
                  </a:lnTo>
                  <a:lnTo>
                    <a:pt x="118422" y="177358"/>
                  </a:lnTo>
                  <a:lnTo>
                    <a:pt x="109587" y="170493"/>
                  </a:lnTo>
                  <a:lnTo>
                    <a:pt x="100229" y="164372"/>
                  </a:lnTo>
                  <a:lnTo>
                    <a:pt x="90503" y="158486"/>
                  </a:lnTo>
                  <a:lnTo>
                    <a:pt x="80519" y="152520"/>
                  </a:lnTo>
                  <a:lnTo>
                    <a:pt x="70359" y="146358"/>
                  </a:lnTo>
                  <a:lnTo>
                    <a:pt x="60078" y="139988"/>
                  </a:lnTo>
                  <a:lnTo>
                    <a:pt x="49721" y="133440"/>
                  </a:lnTo>
                  <a:lnTo>
                    <a:pt x="39477" y="126755"/>
                  </a:lnTo>
                  <a:lnTo>
                    <a:pt x="29672" y="119967"/>
                  </a:lnTo>
                  <a:lnTo>
                    <a:pt x="20460" y="113098"/>
                  </a:lnTo>
                  <a:lnTo>
                    <a:pt x="12309" y="105842"/>
                  </a:lnTo>
                  <a:lnTo>
                    <a:pt x="6044" y="97600"/>
                  </a:lnTo>
                  <a:lnTo>
                    <a:pt x="1951" y="88133"/>
                  </a:lnTo>
                  <a:lnTo>
                    <a:pt x="0" y="77842"/>
                  </a:lnTo>
                  <a:lnTo>
                    <a:pt x="120" y="67549"/>
                  </a:lnTo>
                  <a:lnTo>
                    <a:pt x="2056" y="57739"/>
                  </a:lnTo>
                  <a:lnTo>
                    <a:pt x="5607" y="48544"/>
                  </a:lnTo>
                  <a:lnTo>
                    <a:pt x="10723" y="39916"/>
                  </a:lnTo>
                  <a:lnTo>
                    <a:pt x="17233" y="31750"/>
                  </a:lnTo>
                  <a:lnTo>
                    <a:pt x="24872" y="24097"/>
                  </a:lnTo>
                  <a:lnTo>
                    <a:pt x="33369" y="17169"/>
                  </a:lnTo>
                  <a:lnTo>
                    <a:pt x="42495" y="11032"/>
                  </a:lnTo>
                  <a:lnTo>
                    <a:pt x="52233" y="5925"/>
                  </a:lnTo>
                  <a:lnTo>
                    <a:pt x="62755" y="2325"/>
                  </a:lnTo>
                  <a:lnTo>
                    <a:pt x="74084" y="356"/>
                  </a:lnTo>
                  <a:lnTo>
                    <a:pt x="85794" y="0"/>
                  </a:lnTo>
                  <a:lnTo>
                    <a:pt x="97122" y="1274"/>
                  </a:lnTo>
                  <a:lnTo>
                    <a:pt x="107657" y="4023"/>
                  </a:lnTo>
                  <a:lnTo>
                    <a:pt x="117047" y="8244"/>
                  </a:lnTo>
                  <a:lnTo>
                    <a:pt x="125753" y="14896"/>
                  </a:lnTo>
                  <a:lnTo>
                    <a:pt x="134533" y="27912"/>
                  </a:lnTo>
                  <a:lnTo>
                    <a:pt x="144810" y="537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1674031" y="4556521"/>
            <a:ext cx="1252892" cy="862204"/>
            <a:chOff x="1674031" y="4556521"/>
            <a:chExt cx="1252892" cy="862204"/>
          </a:xfrm>
        </p:grpSpPr>
        <p:sp>
          <p:nvSpPr>
            <p:cNvPr id="118" name="Freeform 117"/>
            <p:cNvSpPr/>
            <p:nvPr/>
          </p:nvSpPr>
          <p:spPr>
            <a:xfrm>
              <a:off x="1674031" y="4958922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32864" y="67"/>
                  </a:lnTo>
                  <a:lnTo>
                    <a:pt x="120233" y="707"/>
                  </a:lnTo>
                  <a:lnTo>
                    <a:pt x="108324" y="1999"/>
                  </a:lnTo>
                  <a:lnTo>
                    <a:pt x="96669" y="3686"/>
                  </a:lnTo>
                  <a:lnTo>
                    <a:pt x="84828" y="5354"/>
                  </a:lnTo>
                  <a:lnTo>
                    <a:pt x="72597" y="6772"/>
                  </a:lnTo>
                  <a:lnTo>
                    <a:pt x="60171" y="8074"/>
                  </a:lnTo>
                  <a:lnTo>
                    <a:pt x="46618" y="9908"/>
                  </a:lnTo>
                  <a:lnTo>
                    <a:pt x="28509" y="1354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747730" y="489575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779316" y="50642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931125" y="4556521"/>
              <a:ext cx="174575" cy="396579"/>
            </a:xfrm>
            <a:custGeom>
              <a:avLst/>
              <a:gdLst/>
              <a:ahLst/>
              <a:cxnLst/>
              <a:rect l="0" t="0" r="0" b="0"/>
              <a:pathLst>
                <a:path w="174575" h="396579">
                  <a:moveTo>
                    <a:pt x="174574" y="65489"/>
                  </a:moveTo>
                  <a:lnTo>
                    <a:pt x="168774" y="71491"/>
                  </a:lnTo>
                  <a:lnTo>
                    <a:pt x="163849" y="78335"/>
                  </a:lnTo>
                  <a:lnTo>
                    <a:pt x="159342" y="86728"/>
                  </a:lnTo>
                  <a:lnTo>
                    <a:pt x="154949" y="96528"/>
                  </a:lnTo>
                  <a:lnTo>
                    <a:pt x="150287" y="107491"/>
                  </a:lnTo>
                  <a:lnTo>
                    <a:pt x="145172" y="119352"/>
                  </a:lnTo>
                  <a:lnTo>
                    <a:pt x="139594" y="131875"/>
                  </a:lnTo>
                  <a:lnTo>
                    <a:pt x="133622" y="144871"/>
                  </a:lnTo>
                  <a:lnTo>
                    <a:pt x="127344" y="158200"/>
                  </a:lnTo>
                  <a:lnTo>
                    <a:pt x="120840" y="171757"/>
                  </a:lnTo>
                  <a:lnTo>
                    <a:pt x="114175" y="185471"/>
                  </a:lnTo>
                  <a:lnTo>
                    <a:pt x="107401" y="199292"/>
                  </a:lnTo>
                  <a:lnTo>
                    <a:pt x="100718" y="213184"/>
                  </a:lnTo>
                  <a:lnTo>
                    <a:pt x="94457" y="227124"/>
                  </a:lnTo>
                  <a:lnTo>
                    <a:pt x="88766" y="241091"/>
                  </a:lnTo>
                  <a:lnTo>
                    <a:pt x="83622" y="254913"/>
                  </a:lnTo>
                  <a:lnTo>
                    <a:pt x="78933" y="268274"/>
                  </a:lnTo>
                  <a:lnTo>
                    <a:pt x="74601" y="281048"/>
                  </a:lnTo>
                  <a:lnTo>
                    <a:pt x="70861" y="293593"/>
                  </a:lnTo>
                  <a:lnTo>
                    <a:pt x="68253" y="306622"/>
                  </a:lnTo>
                  <a:lnTo>
                    <a:pt x="66981" y="320496"/>
                  </a:lnTo>
                  <a:lnTo>
                    <a:pt x="66941" y="334916"/>
                  </a:lnTo>
                  <a:lnTo>
                    <a:pt x="67902" y="349144"/>
                  </a:lnTo>
                  <a:lnTo>
                    <a:pt x="69631" y="362734"/>
                  </a:lnTo>
                  <a:lnTo>
                    <a:pt x="72249" y="374941"/>
                  </a:lnTo>
                  <a:lnTo>
                    <a:pt x="76208" y="384616"/>
                  </a:lnTo>
                  <a:lnTo>
                    <a:pt x="81644" y="391368"/>
                  </a:lnTo>
                  <a:lnTo>
                    <a:pt x="88243" y="395287"/>
                  </a:lnTo>
                  <a:lnTo>
                    <a:pt x="95435" y="396578"/>
                  </a:lnTo>
                  <a:lnTo>
                    <a:pt x="102823" y="395627"/>
                  </a:lnTo>
                  <a:lnTo>
                    <a:pt x="110053" y="392588"/>
                  </a:lnTo>
                  <a:lnTo>
                    <a:pt x="116747" y="387292"/>
                  </a:lnTo>
                  <a:lnTo>
                    <a:pt x="122758" y="379847"/>
                  </a:lnTo>
                  <a:lnTo>
                    <a:pt x="127962" y="370597"/>
                  </a:lnTo>
                  <a:lnTo>
                    <a:pt x="132167" y="359949"/>
                  </a:lnTo>
                  <a:lnTo>
                    <a:pt x="135363" y="348273"/>
                  </a:lnTo>
                  <a:lnTo>
                    <a:pt x="137529" y="336027"/>
                  </a:lnTo>
                  <a:lnTo>
                    <a:pt x="138541" y="323741"/>
                  </a:lnTo>
                  <a:lnTo>
                    <a:pt x="138446" y="311704"/>
                  </a:lnTo>
                  <a:lnTo>
                    <a:pt x="137417" y="299995"/>
                  </a:lnTo>
                  <a:lnTo>
                    <a:pt x="135665" y="288593"/>
                  </a:lnTo>
                  <a:lnTo>
                    <a:pt x="133373" y="277443"/>
                  </a:lnTo>
                  <a:lnTo>
                    <a:pt x="130530" y="266648"/>
                  </a:lnTo>
                  <a:lnTo>
                    <a:pt x="126944" y="256465"/>
                  </a:lnTo>
                  <a:lnTo>
                    <a:pt x="122569" y="246983"/>
                  </a:lnTo>
                  <a:lnTo>
                    <a:pt x="117495" y="238139"/>
                  </a:lnTo>
                  <a:lnTo>
                    <a:pt x="111865" y="229812"/>
                  </a:lnTo>
                  <a:lnTo>
                    <a:pt x="105813" y="221875"/>
                  </a:lnTo>
                  <a:lnTo>
                    <a:pt x="99291" y="214222"/>
                  </a:lnTo>
                  <a:lnTo>
                    <a:pt x="92082" y="206769"/>
                  </a:lnTo>
                  <a:lnTo>
                    <a:pt x="84125" y="199455"/>
                  </a:lnTo>
                  <a:lnTo>
                    <a:pt x="75663" y="192237"/>
                  </a:lnTo>
                  <a:lnTo>
                    <a:pt x="67137" y="185084"/>
                  </a:lnTo>
                  <a:lnTo>
                    <a:pt x="58810" y="177976"/>
                  </a:lnTo>
                  <a:lnTo>
                    <a:pt x="50762" y="170896"/>
                  </a:lnTo>
                  <a:lnTo>
                    <a:pt x="42977" y="163836"/>
                  </a:lnTo>
                  <a:lnTo>
                    <a:pt x="35413" y="156786"/>
                  </a:lnTo>
                  <a:lnTo>
                    <a:pt x="28181" y="149576"/>
                  </a:lnTo>
                  <a:lnTo>
                    <a:pt x="21544" y="141896"/>
                  </a:lnTo>
                  <a:lnTo>
                    <a:pt x="15600" y="133607"/>
                  </a:lnTo>
                  <a:lnTo>
                    <a:pt x="10455" y="124411"/>
                  </a:lnTo>
                  <a:lnTo>
                    <a:pt x="6297" y="113795"/>
                  </a:lnTo>
                  <a:lnTo>
                    <a:pt x="3135" y="101621"/>
                  </a:lnTo>
                  <a:lnTo>
                    <a:pt x="995" y="88376"/>
                  </a:lnTo>
                  <a:lnTo>
                    <a:pt x="0" y="74955"/>
                  </a:lnTo>
                  <a:lnTo>
                    <a:pt x="112" y="61901"/>
                  </a:lnTo>
                  <a:lnTo>
                    <a:pt x="1321" y="49545"/>
                  </a:lnTo>
                  <a:lnTo>
                    <a:pt x="3728" y="38174"/>
                  </a:lnTo>
                  <a:lnTo>
                    <a:pt x="7282" y="27836"/>
                  </a:lnTo>
                  <a:lnTo>
                    <a:pt x="12125" y="18725"/>
                  </a:lnTo>
                  <a:lnTo>
                    <a:pt x="18657" y="11269"/>
                  </a:lnTo>
                  <a:lnTo>
                    <a:pt x="26934" y="5555"/>
                  </a:lnTo>
                  <a:lnTo>
                    <a:pt x="36406" y="1699"/>
                  </a:lnTo>
                  <a:lnTo>
                    <a:pt x="46141" y="0"/>
                  </a:lnTo>
                  <a:lnTo>
                    <a:pt x="55568" y="415"/>
                  </a:lnTo>
                  <a:lnTo>
                    <a:pt x="64393" y="2696"/>
                  </a:lnTo>
                  <a:lnTo>
                    <a:pt x="73393" y="7007"/>
                  </a:lnTo>
                  <a:lnTo>
                    <a:pt x="84468" y="15963"/>
                  </a:lnTo>
                  <a:lnTo>
                    <a:pt x="100875" y="339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916186" y="5032621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243749" y="2867"/>
                  </a:lnTo>
                  <a:lnTo>
                    <a:pt x="234122" y="5009"/>
                  </a:lnTo>
                  <a:lnTo>
                    <a:pt x="222834" y="6617"/>
                  </a:lnTo>
                  <a:lnTo>
                    <a:pt x="210167" y="7970"/>
                  </a:lnTo>
                  <a:lnTo>
                    <a:pt x="196687" y="9467"/>
                  </a:lnTo>
                  <a:lnTo>
                    <a:pt x="182815" y="11318"/>
                  </a:lnTo>
                  <a:lnTo>
                    <a:pt x="168780" y="13557"/>
                  </a:lnTo>
                  <a:lnTo>
                    <a:pt x="154688" y="16138"/>
                  </a:lnTo>
                  <a:lnTo>
                    <a:pt x="140587" y="18983"/>
                  </a:lnTo>
                  <a:lnTo>
                    <a:pt x="126493" y="21860"/>
                  </a:lnTo>
                  <a:lnTo>
                    <a:pt x="112411" y="24404"/>
                  </a:lnTo>
                  <a:lnTo>
                    <a:pt x="98345" y="26449"/>
                  </a:lnTo>
                  <a:lnTo>
                    <a:pt x="84457" y="28159"/>
                  </a:lnTo>
                  <a:lnTo>
                    <a:pt x="71051" y="29921"/>
                  </a:lnTo>
                  <a:lnTo>
                    <a:pt x="58264" y="31958"/>
                  </a:lnTo>
                  <a:lnTo>
                    <a:pt x="46320" y="34167"/>
                  </a:lnTo>
                  <a:lnTo>
                    <a:pt x="34340" y="36428"/>
                  </a:lnTo>
                  <a:lnTo>
                    <a:pt x="20153" y="3894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006738" y="5137256"/>
              <a:ext cx="145403" cy="281469"/>
            </a:xfrm>
            <a:custGeom>
              <a:avLst/>
              <a:gdLst/>
              <a:ahLst/>
              <a:cxnLst/>
              <a:rect l="0" t="0" r="0" b="0"/>
              <a:pathLst>
                <a:path w="145403" h="281469">
                  <a:moveTo>
                    <a:pt x="120018" y="42765"/>
                  </a:moveTo>
                  <a:lnTo>
                    <a:pt x="114218" y="48699"/>
                  </a:lnTo>
                  <a:lnTo>
                    <a:pt x="109293" y="54904"/>
                  </a:lnTo>
                  <a:lnTo>
                    <a:pt x="104791" y="62000"/>
                  </a:lnTo>
                  <a:lnTo>
                    <a:pt x="100570" y="69940"/>
                  </a:lnTo>
                  <a:lnTo>
                    <a:pt x="96556" y="78586"/>
                  </a:lnTo>
                  <a:lnTo>
                    <a:pt x="92695" y="87786"/>
                  </a:lnTo>
                  <a:lnTo>
                    <a:pt x="88942" y="97558"/>
                  </a:lnTo>
                  <a:lnTo>
                    <a:pt x="85267" y="108095"/>
                  </a:lnTo>
                  <a:lnTo>
                    <a:pt x="81649" y="119441"/>
                  </a:lnTo>
                  <a:lnTo>
                    <a:pt x="78237" y="131501"/>
                  </a:lnTo>
                  <a:lnTo>
                    <a:pt x="75324" y="144127"/>
                  </a:lnTo>
                  <a:lnTo>
                    <a:pt x="73029" y="157177"/>
                  </a:lnTo>
                  <a:lnTo>
                    <a:pt x="71149" y="170534"/>
                  </a:lnTo>
                  <a:lnTo>
                    <a:pt x="69272" y="184107"/>
                  </a:lnTo>
                  <a:lnTo>
                    <a:pt x="67165" y="197825"/>
                  </a:lnTo>
                  <a:lnTo>
                    <a:pt x="65086" y="211477"/>
                  </a:lnTo>
                  <a:lnTo>
                    <a:pt x="63677" y="224723"/>
                  </a:lnTo>
                  <a:lnTo>
                    <a:pt x="63258" y="237403"/>
                  </a:lnTo>
                  <a:lnTo>
                    <a:pt x="64148" y="249205"/>
                  </a:lnTo>
                  <a:lnTo>
                    <a:pt x="66807" y="259607"/>
                  </a:lnTo>
                  <a:lnTo>
                    <a:pt x="71306" y="268440"/>
                  </a:lnTo>
                  <a:lnTo>
                    <a:pt x="77413" y="275370"/>
                  </a:lnTo>
                  <a:lnTo>
                    <a:pt x="84793" y="279753"/>
                  </a:lnTo>
                  <a:lnTo>
                    <a:pt x="93118" y="281468"/>
                  </a:lnTo>
                  <a:lnTo>
                    <a:pt x="101958" y="280517"/>
                  </a:lnTo>
                  <a:lnTo>
                    <a:pt x="110804" y="276772"/>
                  </a:lnTo>
                  <a:lnTo>
                    <a:pt x="119368" y="270440"/>
                  </a:lnTo>
                  <a:lnTo>
                    <a:pt x="127252" y="261971"/>
                  </a:lnTo>
                  <a:lnTo>
                    <a:pt x="133868" y="251861"/>
                  </a:lnTo>
                  <a:lnTo>
                    <a:pt x="139016" y="240555"/>
                  </a:lnTo>
                  <a:lnTo>
                    <a:pt x="142659" y="228560"/>
                  </a:lnTo>
                  <a:lnTo>
                    <a:pt x="144746" y="216443"/>
                  </a:lnTo>
                  <a:lnTo>
                    <a:pt x="145402" y="204524"/>
                  </a:lnTo>
                  <a:lnTo>
                    <a:pt x="144556" y="193065"/>
                  </a:lnTo>
                  <a:lnTo>
                    <a:pt x="141870" y="182363"/>
                  </a:lnTo>
                  <a:lnTo>
                    <a:pt x="137323" y="172495"/>
                  </a:lnTo>
                  <a:lnTo>
                    <a:pt x="131170" y="163376"/>
                  </a:lnTo>
                  <a:lnTo>
                    <a:pt x="123753" y="154857"/>
                  </a:lnTo>
                  <a:lnTo>
                    <a:pt x="115395" y="146792"/>
                  </a:lnTo>
                  <a:lnTo>
                    <a:pt x="106361" y="139220"/>
                  </a:lnTo>
                  <a:lnTo>
                    <a:pt x="96853" y="132354"/>
                  </a:lnTo>
                  <a:lnTo>
                    <a:pt x="87016" y="126248"/>
                  </a:lnTo>
                  <a:lnTo>
                    <a:pt x="76954" y="120654"/>
                  </a:lnTo>
                  <a:lnTo>
                    <a:pt x="66740" y="115131"/>
                  </a:lnTo>
                  <a:lnTo>
                    <a:pt x="56426" y="109411"/>
                  </a:lnTo>
                  <a:lnTo>
                    <a:pt x="46212" y="103416"/>
                  </a:lnTo>
                  <a:lnTo>
                    <a:pt x="36426" y="97159"/>
                  </a:lnTo>
                  <a:lnTo>
                    <a:pt x="27223" y="90678"/>
                  </a:lnTo>
                  <a:lnTo>
                    <a:pt x="18908" y="83698"/>
                  </a:lnTo>
                  <a:lnTo>
                    <a:pt x="12000" y="75648"/>
                  </a:lnTo>
                  <a:lnTo>
                    <a:pt x="6658" y="66309"/>
                  </a:lnTo>
                  <a:lnTo>
                    <a:pt x="2884" y="55936"/>
                  </a:lnTo>
                  <a:lnTo>
                    <a:pt x="710" y="45055"/>
                  </a:lnTo>
                  <a:lnTo>
                    <a:pt x="0" y="34048"/>
                  </a:lnTo>
                  <a:lnTo>
                    <a:pt x="979" y="23573"/>
                  </a:lnTo>
                  <a:lnTo>
                    <a:pt x="4288" y="14613"/>
                  </a:lnTo>
                  <a:lnTo>
                    <a:pt x="10066" y="7567"/>
                  </a:lnTo>
                  <a:lnTo>
                    <a:pt x="17860" y="2653"/>
                  </a:lnTo>
                  <a:lnTo>
                    <a:pt x="26917" y="165"/>
                  </a:lnTo>
                  <a:lnTo>
                    <a:pt x="36668" y="0"/>
                  </a:lnTo>
                  <a:lnTo>
                    <a:pt x="46713" y="1476"/>
                  </a:lnTo>
                  <a:lnTo>
                    <a:pt x="57931" y="3664"/>
                  </a:lnTo>
                  <a:lnTo>
                    <a:pt x="73535" y="6752"/>
                  </a:lnTo>
                  <a:lnTo>
                    <a:pt x="98961" y="111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326798" y="4937865"/>
              <a:ext cx="126342" cy="42115"/>
            </a:xfrm>
            <a:custGeom>
              <a:avLst/>
              <a:gdLst/>
              <a:ahLst/>
              <a:cxnLst/>
              <a:rect l="0" t="0" r="0" b="0"/>
              <a:pathLst>
                <a:path w="126342" h="42115">
                  <a:moveTo>
                    <a:pt x="126341" y="0"/>
                  </a:moveTo>
                  <a:lnTo>
                    <a:pt x="117406" y="2867"/>
                  </a:lnTo>
                  <a:lnTo>
                    <a:pt x="107779" y="5009"/>
                  </a:lnTo>
                  <a:lnTo>
                    <a:pt x="96496" y="6621"/>
                  </a:lnTo>
                  <a:lnTo>
                    <a:pt x="84001" y="8147"/>
                  </a:lnTo>
                  <a:lnTo>
                    <a:pt x="71170" y="10293"/>
                  </a:lnTo>
                  <a:lnTo>
                    <a:pt x="58561" y="13392"/>
                  </a:lnTo>
                  <a:lnTo>
                    <a:pt x="46627" y="17331"/>
                  </a:lnTo>
                  <a:lnTo>
                    <a:pt x="34599" y="22216"/>
                  </a:lnTo>
                  <a:lnTo>
                    <a:pt x="20313" y="2959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379440" y="5053679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104011" y="0"/>
                  </a:lnTo>
                  <a:lnTo>
                    <a:pt x="92242" y="0"/>
                  </a:lnTo>
                  <a:lnTo>
                    <a:pt x="79361" y="0"/>
                  </a:lnTo>
                  <a:lnTo>
                    <a:pt x="65748" y="0"/>
                  </a:lnTo>
                  <a:lnTo>
                    <a:pt x="50779" y="0"/>
                  </a:lnTo>
                  <a:lnTo>
                    <a:pt x="3089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698503" y="4612593"/>
              <a:ext cx="154720" cy="342664"/>
            </a:xfrm>
            <a:custGeom>
              <a:avLst/>
              <a:gdLst/>
              <a:ahLst/>
              <a:cxnLst/>
              <a:rect l="0" t="0" r="0" b="0"/>
              <a:pathLst>
                <a:path w="154720" h="342664">
                  <a:moveTo>
                    <a:pt x="38906" y="9417"/>
                  </a:moveTo>
                  <a:lnTo>
                    <a:pt x="33105" y="15351"/>
                  </a:lnTo>
                  <a:lnTo>
                    <a:pt x="28181" y="21556"/>
                  </a:lnTo>
                  <a:lnTo>
                    <a:pt x="23664" y="28617"/>
                  </a:lnTo>
                  <a:lnTo>
                    <a:pt x="18921" y="35219"/>
                  </a:lnTo>
                  <a:lnTo>
                    <a:pt x="13779" y="38192"/>
                  </a:lnTo>
                  <a:lnTo>
                    <a:pt x="9866" y="36615"/>
                  </a:lnTo>
                  <a:lnTo>
                    <a:pt x="8499" y="32586"/>
                  </a:lnTo>
                  <a:lnTo>
                    <a:pt x="9543" y="27342"/>
                  </a:lnTo>
                  <a:lnTo>
                    <a:pt x="12431" y="21427"/>
                  </a:lnTo>
                  <a:lnTo>
                    <a:pt x="16637" y="15125"/>
                  </a:lnTo>
                  <a:lnTo>
                    <a:pt x="21921" y="9079"/>
                  </a:lnTo>
                  <a:lnTo>
                    <a:pt x="28303" y="4301"/>
                  </a:lnTo>
                  <a:lnTo>
                    <a:pt x="35708" y="1241"/>
                  </a:lnTo>
                  <a:lnTo>
                    <a:pt x="43801" y="0"/>
                  </a:lnTo>
                  <a:lnTo>
                    <a:pt x="52080" y="604"/>
                  </a:lnTo>
                  <a:lnTo>
                    <a:pt x="60242" y="2871"/>
                  </a:lnTo>
                  <a:lnTo>
                    <a:pt x="68181" y="6814"/>
                  </a:lnTo>
                  <a:lnTo>
                    <a:pt x="75892" y="12727"/>
                  </a:lnTo>
                  <a:lnTo>
                    <a:pt x="83408" y="20589"/>
                  </a:lnTo>
                  <a:lnTo>
                    <a:pt x="90608" y="30120"/>
                  </a:lnTo>
                  <a:lnTo>
                    <a:pt x="97223" y="40958"/>
                  </a:lnTo>
                  <a:lnTo>
                    <a:pt x="103153" y="52771"/>
                  </a:lnTo>
                  <a:lnTo>
                    <a:pt x="108288" y="65446"/>
                  </a:lnTo>
                  <a:lnTo>
                    <a:pt x="112440" y="79086"/>
                  </a:lnTo>
                  <a:lnTo>
                    <a:pt x="115601" y="93672"/>
                  </a:lnTo>
                  <a:lnTo>
                    <a:pt x="117912" y="109230"/>
                  </a:lnTo>
                  <a:lnTo>
                    <a:pt x="119553" y="125890"/>
                  </a:lnTo>
                  <a:lnTo>
                    <a:pt x="120698" y="143617"/>
                  </a:lnTo>
                  <a:lnTo>
                    <a:pt x="121486" y="162081"/>
                  </a:lnTo>
                  <a:lnTo>
                    <a:pt x="122023" y="180776"/>
                  </a:lnTo>
                  <a:lnTo>
                    <a:pt x="122379" y="199381"/>
                  </a:lnTo>
                  <a:lnTo>
                    <a:pt x="122279" y="217619"/>
                  </a:lnTo>
                  <a:lnTo>
                    <a:pt x="121147" y="235172"/>
                  </a:lnTo>
                  <a:lnTo>
                    <a:pt x="118747" y="251936"/>
                  </a:lnTo>
                  <a:lnTo>
                    <a:pt x="114998" y="267821"/>
                  </a:lnTo>
                  <a:lnTo>
                    <a:pt x="109806" y="282657"/>
                  </a:lnTo>
                  <a:lnTo>
                    <a:pt x="103270" y="296446"/>
                  </a:lnTo>
                  <a:lnTo>
                    <a:pt x="95457" y="309013"/>
                  </a:lnTo>
                  <a:lnTo>
                    <a:pt x="86318" y="319936"/>
                  </a:lnTo>
                  <a:lnTo>
                    <a:pt x="75955" y="329123"/>
                  </a:lnTo>
                  <a:lnTo>
                    <a:pt x="64744" y="336293"/>
                  </a:lnTo>
                  <a:lnTo>
                    <a:pt x="53227" y="340836"/>
                  </a:lnTo>
                  <a:lnTo>
                    <a:pt x="41752" y="342663"/>
                  </a:lnTo>
                  <a:lnTo>
                    <a:pt x="30778" y="341959"/>
                  </a:lnTo>
                  <a:lnTo>
                    <a:pt x="20940" y="338910"/>
                  </a:lnTo>
                  <a:lnTo>
                    <a:pt x="12490" y="333863"/>
                  </a:lnTo>
                  <a:lnTo>
                    <a:pt x="5817" y="327241"/>
                  </a:lnTo>
                  <a:lnTo>
                    <a:pt x="1607" y="319443"/>
                  </a:lnTo>
                  <a:lnTo>
                    <a:pt x="0" y="310801"/>
                  </a:lnTo>
                  <a:lnTo>
                    <a:pt x="682" y="301732"/>
                  </a:lnTo>
                  <a:lnTo>
                    <a:pt x="3183" y="292724"/>
                  </a:lnTo>
                  <a:lnTo>
                    <a:pt x="7048" y="284042"/>
                  </a:lnTo>
                  <a:lnTo>
                    <a:pt x="12063" y="275908"/>
                  </a:lnTo>
                  <a:lnTo>
                    <a:pt x="18243" y="268590"/>
                  </a:lnTo>
                  <a:lnTo>
                    <a:pt x="25515" y="262154"/>
                  </a:lnTo>
                  <a:lnTo>
                    <a:pt x="34024" y="256662"/>
                  </a:lnTo>
                  <a:lnTo>
                    <a:pt x="44178" y="252262"/>
                  </a:lnTo>
                  <a:lnTo>
                    <a:pt x="56047" y="248935"/>
                  </a:lnTo>
                  <a:lnTo>
                    <a:pt x="69257" y="246682"/>
                  </a:lnTo>
                  <a:lnTo>
                    <a:pt x="83187" y="245610"/>
                  </a:lnTo>
                  <a:lnTo>
                    <a:pt x="97388" y="245662"/>
                  </a:lnTo>
                  <a:lnTo>
                    <a:pt x="111039" y="246498"/>
                  </a:lnTo>
                  <a:lnTo>
                    <a:pt x="124202" y="247673"/>
                  </a:lnTo>
                  <a:lnTo>
                    <a:pt x="138028" y="249287"/>
                  </a:lnTo>
                  <a:lnTo>
                    <a:pt x="154719" y="2515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611067" y="5022093"/>
              <a:ext cx="315856" cy="42115"/>
            </a:xfrm>
            <a:custGeom>
              <a:avLst/>
              <a:gdLst/>
              <a:ahLst/>
              <a:cxnLst/>
              <a:rect l="0" t="0" r="0" b="0"/>
              <a:pathLst>
                <a:path w="315856" h="42115">
                  <a:moveTo>
                    <a:pt x="315855" y="0"/>
                  </a:moveTo>
                  <a:lnTo>
                    <a:pt x="304120" y="0"/>
                  </a:lnTo>
                  <a:lnTo>
                    <a:pt x="292991" y="0"/>
                  </a:lnTo>
                  <a:lnTo>
                    <a:pt x="281397" y="5"/>
                  </a:lnTo>
                  <a:lnTo>
                    <a:pt x="269409" y="177"/>
                  </a:lnTo>
                  <a:lnTo>
                    <a:pt x="257397" y="825"/>
                  </a:lnTo>
                  <a:lnTo>
                    <a:pt x="245590" y="2074"/>
                  </a:lnTo>
                  <a:lnTo>
                    <a:pt x="233890" y="3727"/>
                  </a:lnTo>
                  <a:lnTo>
                    <a:pt x="221974" y="5375"/>
                  </a:lnTo>
                  <a:lnTo>
                    <a:pt x="209656" y="6782"/>
                  </a:lnTo>
                  <a:lnTo>
                    <a:pt x="196757" y="8048"/>
                  </a:lnTo>
                  <a:lnTo>
                    <a:pt x="183027" y="9504"/>
                  </a:lnTo>
                  <a:lnTo>
                    <a:pt x="168413" y="11331"/>
                  </a:lnTo>
                  <a:lnTo>
                    <a:pt x="153022" y="13389"/>
                  </a:lnTo>
                  <a:lnTo>
                    <a:pt x="137011" y="15316"/>
                  </a:lnTo>
                  <a:lnTo>
                    <a:pt x="120538" y="16919"/>
                  </a:lnTo>
                  <a:lnTo>
                    <a:pt x="103732" y="18488"/>
                  </a:lnTo>
                  <a:lnTo>
                    <a:pt x="86690" y="20680"/>
                  </a:lnTo>
                  <a:lnTo>
                    <a:pt x="69509" y="23814"/>
                  </a:lnTo>
                  <a:lnTo>
                    <a:pt x="52997" y="27583"/>
                  </a:lnTo>
                  <a:lnTo>
                    <a:pt x="37054" y="31591"/>
                  </a:lnTo>
                  <a:lnTo>
                    <a:pt x="20281" y="3619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737409" y="5074735"/>
              <a:ext cx="149535" cy="291420"/>
            </a:xfrm>
            <a:custGeom>
              <a:avLst/>
              <a:gdLst/>
              <a:ahLst/>
              <a:cxnLst/>
              <a:rect l="0" t="0" r="0" b="0"/>
              <a:pathLst>
                <a:path w="149535" h="291420">
                  <a:moveTo>
                    <a:pt x="84228" y="0"/>
                  </a:moveTo>
                  <a:lnTo>
                    <a:pt x="78360" y="6002"/>
                  </a:lnTo>
                  <a:lnTo>
                    <a:pt x="72796" y="12847"/>
                  </a:lnTo>
                  <a:lnTo>
                    <a:pt x="67001" y="21235"/>
                  </a:lnTo>
                  <a:lnTo>
                    <a:pt x="61093" y="30862"/>
                  </a:lnTo>
                  <a:lnTo>
                    <a:pt x="55412" y="41176"/>
                  </a:lnTo>
                  <a:lnTo>
                    <a:pt x="50137" y="51785"/>
                  </a:lnTo>
                  <a:lnTo>
                    <a:pt x="45287" y="62482"/>
                  </a:lnTo>
                  <a:lnTo>
                    <a:pt x="40801" y="73182"/>
                  </a:lnTo>
                  <a:lnTo>
                    <a:pt x="36599" y="83859"/>
                  </a:lnTo>
                  <a:lnTo>
                    <a:pt x="32608" y="94671"/>
                  </a:lnTo>
                  <a:lnTo>
                    <a:pt x="28767" y="105929"/>
                  </a:lnTo>
                  <a:lnTo>
                    <a:pt x="25037" y="117768"/>
                  </a:lnTo>
                  <a:lnTo>
                    <a:pt x="21547" y="130162"/>
                  </a:lnTo>
                  <a:lnTo>
                    <a:pt x="18583" y="143014"/>
                  </a:lnTo>
                  <a:lnTo>
                    <a:pt x="16262" y="156213"/>
                  </a:lnTo>
                  <a:lnTo>
                    <a:pt x="14704" y="169499"/>
                  </a:lnTo>
                  <a:lnTo>
                    <a:pt x="14108" y="182493"/>
                  </a:lnTo>
                  <a:lnTo>
                    <a:pt x="14487" y="195013"/>
                  </a:lnTo>
                  <a:lnTo>
                    <a:pt x="15708" y="207216"/>
                  </a:lnTo>
                  <a:lnTo>
                    <a:pt x="17590" y="219483"/>
                  </a:lnTo>
                  <a:lnTo>
                    <a:pt x="19969" y="232026"/>
                  </a:lnTo>
                  <a:lnTo>
                    <a:pt x="22870" y="244570"/>
                  </a:lnTo>
                  <a:lnTo>
                    <a:pt x="26494" y="256467"/>
                  </a:lnTo>
                  <a:lnTo>
                    <a:pt x="30900" y="267381"/>
                  </a:lnTo>
                  <a:lnTo>
                    <a:pt x="36164" y="276828"/>
                  </a:lnTo>
                  <a:lnTo>
                    <a:pt x="42454" y="284038"/>
                  </a:lnTo>
                  <a:lnTo>
                    <a:pt x="49763" y="288801"/>
                  </a:lnTo>
                  <a:lnTo>
                    <a:pt x="57942" y="291218"/>
                  </a:lnTo>
                  <a:lnTo>
                    <a:pt x="66803" y="291419"/>
                  </a:lnTo>
                  <a:lnTo>
                    <a:pt x="76166" y="289706"/>
                  </a:lnTo>
                  <a:lnTo>
                    <a:pt x="85722" y="286476"/>
                  </a:lnTo>
                  <a:lnTo>
                    <a:pt x="95057" y="282108"/>
                  </a:lnTo>
                  <a:lnTo>
                    <a:pt x="103958" y="276915"/>
                  </a:lnTo>
                  <a:lnTo>
                    <a:pt x="112239" y="270974"/>
                  </a:lnTo>
                  <a:lnTo>
                    <a:pt x="119655" y="264155"/>
                  </a:lnTo>
                  <a:lnTo>
                    <a:pt x="126161" y="256456"/>
                  </a:lnTo>
                  <a:lnTo>
                    <a:pt x="131871" y="247997"/>
                  </a:lnTo>
                  <a:lnTo>
                    <a:pt x="136948" y="238941"/>
                  </a:lnTo>
                  <a:lnTo>
                    <a:pt x="141543" y="229439"/>
                  </a:lnTo>
                  <a:lnTo>
                    <a:pt x="145462" y="219619"/>
                  </a:lnTo>
                  <a:lnTo>
                    <a:pt x="148191" y="209573"/>
                  </a:lnTo>
                  <a:lnTo>
                    <a:pt x="149534" y="199381"/>
                  </a:lnTo>
                  <a:lnTo>
                    <a:pt x="149283" y="189419"/>
                  </a:lnTo>
                  <a:lnTo>
                    <a:pt x="147062" y="180336"/>
                  </a:lnTo>
                  <a:lnTo>
                    <a:pt x="142859" y="172423"/>
                  </a:lnTo>
                  <a:lnTo>
                    <a:pt x="136953" y="165957"/>
                  </a:lnTo>
                  <a:lnTo>
                    <a:pt x="129708" y="161363"/>
                  </a:lnTo>
                  <a:lnTo>
                    <a:pt x="121474" y="158687"/>
                  </a:lnTo>
                  <a:lnTo>
                    <a:pt x="112694" y="157839"/>
                  </a:lnTo>
                  <a:lnTo>
                    <a:pt x="103889" y="158775"/>
                  </a:lnTo>
                  <a:lnTo>
                    <a:pt x="95343" y="161289"/>
                  </a:lnTo>
                  <a:lnTo>
                    <a:pt x="87131" y="165075"/>
                  </a:lnTo>
                  <a:lnTo>
                    <a:pt x="79231" y="169823"/>
                  </a:lnTo>
                  <a:lnTo>
                    <a:pt x="71580" y="175272"/>
                  </a:lnTo>
                  <a:lnTo>
                    <a:pt x="64118" y="181216"/>
                  </a:lnTo>
                  <a:lnTo>
                    <a:pt x="56794" y="187505"/>
                  </a:lnTo>
                  <a:lnTo>
                    <a:pt x="49566" y="194035"/>
                  </a:lnTo>
                  <a:lnTo>
                    <a:pt x="42405" y="200894"/>
                  </a:lnTo>
                  <a:lnTo>
                    <a:pt x="35290" y="208339"/>
                  </a:lnTo>
                  <a:lnTo>
                    <a:pt x="28216" y="216447"/>
                  </a:lnTo>
                  <a:lnTo>
                    <a:pt x="21475" y="224706"/>
                  </a:lnTo>
                  <a:lnTo>
                    <a:pt x="14991" y="232904"/>
                  </a:lnTo>
                  <a:lnTo>
                    <a:pt x="8195" y="241764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3105906" y="4552443"/>
            <a:ext cx="1625498" cy="931463"/>
            <a:chOff x="3105906" y="4552443"/>
            <a:chExt cx="1625498" cy="931463"/>
          </a:xfrm>
        </p:grpSpPr>
        <p:sp>
          <p:nvSpPr>
            <p:cNvPr id="130" name="Freeform 129"/>
            <p:cNvSpPr/>
            <p:nvPr/>
          </p:nvSpPr>
          <p:spPr>
            <a:xfrm>
              <a:off x="3105906" y="5001036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135664" y="0"/>
                  </a:lnTo>
                  <a:lnTo>
                    <a:pt x="124535" y="0"/>
                  </a:lnTo>
                  <a:lnTo>
                    <a:pt x="112937" y="5"/>
                  </a:lnTo>
                  <a:lnTo>
                    <a:pt x="100776" y="178"/>
                  </a:lnTo>
                  <a:lnTo>
                    <a:pt x="88116" y="826"/>
                  </a:lnTo>
                  <a:lnTo>
                    <a:pt x="75069" y="2075"/>
                  </a:lnTo>
                  <a:lnTo>
                    <a:pt x="61957" y="3736"/>
                  </a:lnTo>
                  <a:lnTo>
                    <a:pt x="47803" y="5563"/>
                  </a:lnTo>
                  <a:lnTo>
                    <a:pt x="29129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148020" y="4864165"/>
              <a:ext cx="10530" cy="31587"/>
            </a:xfrm>
            <a:custGeom>
              <a:avLst/>
              <a:gdLst/>
              <a:ahLst/>
              <a:cxnLst/>
              <a:rect l="0" t="0" r="0" b="0"/>
              <a:pathLst>
                <a:path w="10530" h="31587">
                  <a:moveTo>
                    <a:pt x="10529" y="0"/>
                  </a:moveTo>
                  <a:lnTo>
                    <a:pt x="7409" y="9359"/>
                  </a:lnTo>
                  <a:lnTo>
                    <a:pt x="4940" y="1676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190134" y="510632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540677" y="4635757"/>
              <a:ext cx="207469" cy="342500"/>
            </a:xfrm>
            <a:custGeom>
              <a:avLst/>
              <a:gdLst/>
              <a:ahLst/>
              <a:cxnLst/>
              <a:rect l="0" t="0" r="0" b="0"/>
              <a:pathLst>
                <a:path w="207469" h="342500">
                  <a:moveTo>
                    <a:pt x="70597" y="7310"/>
                  </a:moveTo>
                  <a:lnTo>
                    <a:pt x="64864" y="16245"/>
                  </a:lnTo>
                  <a:lnTo>
                    <a:pt x="60580" y="25872"/>
                  </a:lnTo>
                  <a:lnTo>
                    <a:pt x="57369" y="37155"/>
                  </a:lnTo>
                  <a:lnTo>
                    <a:pt x="54836" y="49650"/>
                  </a:lnTo>
                  <a:lnTo>
                    <a:pt x="52490" y="62481"/>
                  </a:lnTo>
                  <a:lnTo>
                    <a:pt x="50037" y="75011"/>
                  </a:lnTo>
                  <a:lnTo>
                    <a:pt x="47260" y="83920"/>
                  </a:lnTo>
                  <a:lnTo>
                    <a:pt x="44651" y="85495"/>
                  </a:lnTo>
                  <a:lnTo>
                    <a:pt x="43272" y="81324"/>
                  </a:lnTo>
                  <a:lnTo>
                    <a:pt x="43236" y="73478"/>
                  </a:lnTo>
                  <a:lnTo>
                    <a:pt x="44435" y="63520"/>
                  </a:lnTo>
                  <a:lnTo>
                    <a:pt x="46889" y="52622"/>
                  </a:lnTo>
                  <a:lnTo>
                    <a:pt x="50497" y="41451"/>
                  </a:lnTo>
                  <a:lnTo>
                    <a:pt x="55221" y="30625"/>
                  </a:lnTo>
                  <a:lnTo>
                    <a:pt x="61148" y="20861"/>
                  </a:lnTo>
                  <a:lnTo>
                    <a:pt x="68212" y="12446"/>
                  </a:lnTo>
                  <a:lnTo>
                    <a:pt x="76228" y="5791"/>
                  </a:lnTo>
                  <a:lnTo>
                    <a:pt x="84979" y="1590"/>
                  </a:lnTo>
                  <a:lnTo>
                    <a:pt x="94263" y="0"/>
                  </a:lnTo>
                  <a:lnTo>
                    <a:pt x="103598" y="1203"/>
                  </a:lnTo>
                  <a:lnTo>
                    <a:pt x="112252" y="5649"/>
                  </a:lnTo>
                  <a:lnTo>
                    <a:pt x="119878" y="13265"/>
                  </a:lnTo>
                  <a:lnTo>
                    <a:pt x="126318" y="23410"/>
                  </a:lnTo>
                  <a:lnTo>
                    <a:pt x="131428" y="35184"/>
                  </a:lnTo>
                  <a:lnTo>
                    <a:pt x="135273" y="47913"/>
                  </a:lnTo>
                  <a:lnTo>
                    <a:pt x="138059" y="61353"/>
                  </a:lnTo>
                  <a:lnTo>
                    <a:pt x="140029" y="75579"/>
                  </a:lnTo>
                  <a:lnTo>
                    <a:pt x="141393" y="90590"/>
                  </a:lnTo>
                  <a:lnTo>
                    <a:pt x="142160" y="106280"/>
                  </a:lnTo>
                  <a:lnTo>
                    <a:pt x="142152" y="122505"/>
                  </a:lnTo>
                  <a:lnTo>
                    <a:pt x="141331" y="139130"/>
                  </a:lnTo>
                  <a:lnTo>
                    <a:pt x="139798" y="156041"/>
                  </a:lnTo>
                  <a:lnTo>
                    <a:pt x="137698" y="173154"/>
                  </a:lnTo>
                  <a:lnTo>
                    <a:pt x="135174" y="190399"/>
                  </a:lnTo>
                  <a:lnTo>
                    <a:pt x="132344" y="207402"/>
                  </a:lnTo>
                  <a:lnTo>
                    <a:pt x="129298" y="223519"/>
                  </a:lnTo>
                  <a:lnTo>
                    <a:pt x="126099" y="238470"/>
                  </a:lnTo>
                  <a:lnTo>
                    <a:pt x="122629" y="252306"/>
                  </a:lnTo>
                  <a:lnTo>
                    <a:pt x="118614" y="265220"/>
                  </a:lnTo>
                  <a:lnTo>
                    <a:pt x="113948" y="277425"/>
                  </a:lnTo>
                  <a:lnTo>
                    <a:pt x="108677" y="288944"/>
                  </a:lnTo>
                  <a:lnTo>
                    <a:pt x="102914" y="299623"/>
                  </a:lnTo>
                  <a:lnTo>
                    <a:pt x="96773" y="309436"/>
                  </a:lnTo>
                  <a:lnTo>
                    <a:pt x="90191" y="318334"/>
                  </a:lnTo>
                  <a:lnTo>
                    <a:pt x="82942" y="326165"/>
                  </a:lnTo>
                  <a:lnTo>
                    <a:pt x="74958" y="332937"/>
                  </a:lnTo>
                  <a:lnTo>
                    <a:pt x="66478" y="338314"/>
                  </a:lnTo>
                  <a:lnTo>
                    <a:pt x="57940" y="341570"/>
                  </a:lnTo>
                  <a:lnTo>
                    <a:pt x="49606" y="342499"/>
                  </a:lnTo>
                  <a:lnTo>
                    <a:pt x="41552" y="341343"/>
                  </a:lnTo>
                  <a:lnTo>
                    <a:pt x="33764" y="338516"/>
                  </a:lnTo>
                  <a:lnTo>
                    <a:pt x="26202" y="334418"/>
                  </a:lnTo>
                  <a:lnTo>
                    <a:pt x="19141" y="328907"/>
                  </a:lnTo>
                  <a:lnTo>
                    <a:pt x="13151" y="321328"/>
                  </a:lnTo>
                  <a:lnTo>
                    <a:pt x="8455" y="311494"/>
                  </a:lnTo>
                  <a:lnTo>
                    <a:pt x="4962" y="299806"/>
                  </a:lnTo>
                  <a:lnTo>
                    <a:pt x="2452" y="286974"/>
                  </a:lnTo>
                  <a:lnTo>
                    <a:pt x="702" y="273541"/>
                  </a:lnTo>
                  <a:lnTo>
                    <a:pt x="0" y="260303"/>
                  </a:lnTo>
                  <a:lnTo>
                    <a:pt x="1110" y="248341"/>
                  </a:lnTo>
                  <a:lnTo>
                    <a:pt x="4306" y="238125"/>
                  </a:lnTo>
                  <a:lnTo>
                    <a:pt x="9572" y="229762"/>
                  </a:lnTo>
                  <a:lnTo>
                    <a:pt x="16851" y="223271"/>
                  </a:lnTo>
                  <a:lnTo>
                    <a:pt x="25894" y="218463"/>
                  </a:lnTo>
                  <a:lnTo>
                    <a:pt x="36186" y="215178"/>
                  </a:lnTo>
                  <a:lnTo>
                    <a:pt x="47069" y="213398"/>
                  </a:lnTo>
                  <a:lnTo>
                    <a:pt x="58122" y="212971"/>
                  </a:lnTo>
                  <a:lnTo>
                    <a:pt x="69150" y="213646"/>
                  </a:lnTo>
                  <a:lnTo>
                    <a:pt x="80087" y="215160"/>
                  </a:lnTo>
                  <a:lnTo>
                    <a:pt x="90930" y="217287"/>
                  </a:lnTo>
                  <a:lnTo>
                    <a:pt x="101856" y="219849"/>
                  </a:lnTo>
                  <a:lnTo>
                    <a:pt x="113192" y="222715"/>
                  </a:lnTo>
                  <a:lnTo>
                    <a:pt x="125079" y="225789"/>
                  </a:lnTo>
                  <a:lnTo>
                    <a:pt x="137337" y="229005"/>
                  </a:lnTo>
                  <a:lnTo>
                    <a:pt x="149565" y="232317"/>
                  </a:lnTo>
                  <a:lnTo>
                    <a:pt x="161517" y="235689"/>
                  </a:lnTo>
                  <a:lnTo>
                    <a:pt x="172683" y="238950"/>
                  </a:lnTo>
                  <a:lnTo>
                    <a:pt x="183304" y="242106"/>
                  </a:lnTo>
                  <a:lnTo>
                    <a:pt x="194311" y="245434"/>
                  </a:lnTo>
                  <a:lnTo>
                    <a:pt x="207468" y="2494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411233" y="5001036"/>
              <a:ext cx="368498" cy="51486"/>
            </a:xfrm>
            <a:custGeom>
              <a:avLst/>
              <a:gdLst/>
              <a:ahLst/>
              <a:cxnLst/>
              <a:rect l="0" t="0" r="0" b="0"/>
              <a:pathLst>
                <a:path w="368498" h="51486">
                  <a:moveTo>
                    <a:pt x="368497" y="0"/>
                  </a:moveTo>
                  <a:lnTo>
                    <a:pt x="359696" y="2934"/>
                  </a:lnTo>
                  <a:lnTo>
                    <a:pt x="351350" y="5716"/>
                  </a:lnTo>
                  <a:lnTo>
                    <a:pt x="342651" y="8615"/>
                  </a:lnTo>
                  <a:lnTo>
                    <a:pt x="333530" y="11656"/>
                  </a:lnTo>
                  <a:lnTo>
                    <a:pt x="324035" y="14821"/>
                  </a:lnTo>
                  <a:lnTo>
                    <a:pt x="314238" y="18085"/>
                  </a:lnTo>
                  <a:lnTo>
                    <a:pt x="304051" y="21423"/>
                  </a:lnTo>
                  <a:lnTo>
                    <a:pt x="293229" y="24814"/>
                  </a:lnTo>
                  <a:lnTo>
                    <a:pt x="281690" y="28238"/>
                  </a:lnTo>
                  <a:lnTo>
                    <a:pt x="269500" y="31520"/>
                  </a:lnTo>
                  <a:lnTo>
                    <a:pt x="256785" y="34345"/>
                  </a:lnTo>
                  <a:lnTo>
                    <a:pt x="243675" y="36581"/>
                  </a:lnTo>
                  <a:lnTo>
                    <a:pt x="230278" y="38421"/>
                  </a:lnTo>
                  <a:lnTo>
                    <a:pt x="216679" y="40271"/>
                  </a:lnTo>
                  <a:lnTo>
                    <a:pt x="202935" y="42365"/>
                  </a:lnTo>
                  <a:lnTo>
                    <a:pt x="188925" y="44604"/>
                  </a:lnTo>
                  <a:lnTo>
                    <a:pt x="174374" y="46654"/>
                  </a:lnTo>
                  <a:lnTo>
                    <a:pt x="159179" y="48331"/>
                  </a:lnTo>
                  <a:lnTo>
                    <a:pt x="143549" y="49608"/>
                  </a:lnTo>
                  <a:lnTo>
                    <a:pt x="127904" y="50540"/>
                  </a:lnTo>
                  <a:lnTo>
                    <a:pt x="112491" y="51197"/>
                  </a:lnTo>
                  <a:lnTo>
                    <a:pt x="97377" y="51485"/>
                  </a:lnTo>
                  <a:lnTo>
                    <a:pt x="82544" y="51154"/>
                  </a:lnTo>
                  <a:lnTo>
                    <a:pt x="67949" y="50122"/>
                  </a:lnTo>
                  <a:lnTo>
                    <a:pt x="53952" y="48607"/>
                  </a:lnTo>
                  <a:lnTo>
                    <a:pt x="39831" y="46896"/>
                  </a:lnTo>
                  <a:lnTo>
                    <a:pt x="23227" y="4483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497862" y="5115587"/>
              <a:ext cx="250284" cy="368319"/>
            </a:xfrm>
            <a:custGeom>
              <a:avLst/>
              <a:gdLst/>
              <a:ahLst/>
              <a:cxnLst/>
              <a:rect l="0" t="0" r="0" b="0"/>
              <a:pathLst>
                <a:path w="250284" h="368319">
                  <a:moveTo>
                    <a:pt x="50241" y="22319"/>
                  </a:moveTo>
                  <a:lnTo>
                    <a:pt x="47307" y="31121"/>
                  </a:lnTo>
                  <a:lnTo>
                    <a:pt x="44526" y="39468"/>
                  </a:lnTo>
                  <a:lnTo>
                    <a:pt x="41644" y="48094"/>
                  </a:lnTo>
                  <a:lnTo>
                    <a:pt x="39248" y="54494"/>
                  </a:lnTo>
                  <a:lnTo>
                    <a:pt x="38427" y="55503"/>
                  </a:lnTo>
                  <a:lnTo>
                    <a:pt x="39496" y="52198"/>
                  </a:lnTo>
                  <a:lnTo>
                    <a:pt x="42215" y="46146"/>
                  </a:lnTo>
                  <a:lnTo>
                    <a:pt x="46209" y="38579"/>
                  </a:lnTo>
                  <a:lnTo>
                    <a:pt x="51135" y="30458"/>
                  </a:lnTo>
                  <a:lnTo>
                    <a:pt x="56731" y="22314"/>
                  </a:lnTo>
                  <a:lnTo>
                    <a:pt x="63123" y="14679"/>
                  </a:lnTo>
                  <a:lnTo>
                    <a:pt x="70782" y="8213"/>
                  </a:lnTo>
                  <a:lnTo>
                    <a:pt x="79855" y="3172"/>
                  </a:lnTo>
                  <a:lnTo>
                    <a:pt x="89882" y="105"/>
                  </a:lnTo>
                  <a:lnTo>
                    <a:pt x="99998" y="0"/>
                  </a:lnTo>
                  <a:lnTo>
                    <a:pt x="109680" y="3128"/>
                  </a:lnTo>
                  <a:lnTo>
                    <a:pt x="118450" y="9465"/>
                  </a:lnTo>
                  <a:lnTo>
                    <a:pt x="125728" y="19051"/>
                  </a:lnTo>
                  <a:lnTo>
                    <a:pt x="131357" y="31568"/>
                  </a:lnTo>
                  <a:lnTo>
                    <a:pt x="135508" y="46307"/>
                  </a:lnTo>
                  <a:lnTo>
                    <a:pt x="138476" y="62393"/>
                  </a:lnTo>
                  <a:lnTo>
                    <a:pt x="140553" y="79202"/>
                  </a:lnTo>
                  <a:lnTo>
                    <a:pt x="141987" y="96381"/>
                  </a:lnTo>
                  <a:lnTo>
                    <a:pt x="142968" y="113746"/>
                  </a:lnTo>
                  <a:lnTo>
                    <a:pt x="143628" y="131193"/>
                  </a:lnTo>
                  <a:lnTo>
                    <a:pt x="143904" y="148351"/>
                  </a:lnTo>
                  <a:lnTo>
                    <a:pt x="143559" y="164579"/>
                  </a:lnTo>
                  <a:lnTo>
                    <a:pt x="142509" y="179618"/>
                  </a:lnTo>
                  <a:lnTo>
                    <a:pt x="140819" y="193855"/>
                  </a:lnTo>
                  <a:lnTo>
                    <a:pt x="138613" y="208104"/>
                  </a:lnTo>
                  <a:lnTo>
                    <a:pt x="136013" y="222839"/>
                  </a:lnTo>
                  <a:lnTo>
                    <a:pt x="132963" y="238028"/>
                  </a:lnTo>
                  <a:lnTo>
                    <a:pt x="129238" y="253311"/>
                  </a:lnTo>
                  <a:lnTo>
                    <a:pt x="124768" y="268449"/>
                  </a:lnTo>
                  <a:lnTo>
                    <a:pt x="119632" y="283361"/>
                  </a:lnTo>
                  <a:lnTo>
                    <a:pt x="113959" y="298053"/>
                  </a:lnTo>
                  <a:lnTo>
                    <a:pt x="107879" y="312548"/>
                  </a:lnTo>
                  <a:lnTo>
                    <a:pt x="101338" y="326399"/>
                  </a:lnTo>
                  <a:lnTo>
                    <a:pt x="94117" y="338722"/>
                  </a:lnTo>
                  <a:lnTo>
                    <a:pt x="86142" y="349149"/>
                  </a:lnTo>
                  <a:lnTo>
                    <a:pt x="77329" y="357471"/>
                  </a:lnTo>
                  <a:lnTo>
                    <a:pt x="67502" y="363395"/>
                  </a:lnTo>
                  <a:lnTo>
                    <a:pt x="56676" y="366999"/>
                  </a:lnTo>
                  <a:lnTo>
                    <a:pt x="45320" y="368318"/>
                  </a:lnTo>
                  <a:lnTo>
                    <a:pt x="34238" y="367174"/>
                  </a:lnTo>
                  <a:lnTo>
                    <a:pt x="23877" y="363706"/>
                  </a:lnTo>
                  <a:lnTo>
                    <a:pt x="14804" y="358297"/>
                  </a:lnTo>
                  <a:lnTo>
                    <a:pt x="7847" y="351387"/>
                  </a:lnTo>
                  <a:lnTo>
                    <a:pt x="3249" y="343374"/>
                  </a:lnTo>
                  <a:lnTo>
                    <a:pt x="772" y="334573"/>
                  </a:lnTo>
                  <a:lnTo>
                    <a:pt x="0" y="325221"/>
                  </a:lnTo>
                  <a:lnTo>
                    <a:pt x="515" y="315493"/>
                  </a:lnTo>
                  <a:lnTo>
                    <a:pt x="2126" y="305675"/>
                  </a:lnTo>
                  <a:lnTo>
                    <a:pt x="4868" y="296155"/>
                  </a:lnTo>
                  <a:lnTo>
                    <a:pt x="8674" y="287127"/>
                  </a:lnTo>
                  <a:lnTo>
                    <a:pt x="13533" y="278759"/>
                  </a:lnTo>
                  <a:lnTo>
                    <a:pt x="19550" y="271284"/>
                  </a:lnTo>
                  <a:lnTo>
                    <a:pt x="26675" y="264737"/>
                  </a:lnTo>
                  <a:lnTo>
                    <a:pt x="34732" y="259001"/>
                  </a:lnTo>
                  <a:lnTo>
                    <a:pt x="43510" y="253906"/>
                  </a:lnTo>
                  <a:lnTo>
                    <a:pt x="52822" y="249289"/>
                  </a:lnTo>
                  <a:lnTo>
                    <a:pt x="62514" y="245016"/>
                  </a:lnTo>
                  <a:lnTo>
                    <a:pt x="72473" y="240986"/>
                  </a:lnTo>
                  <a:lnTo>
                    <a:pt x="82616" y="237123"/>
                  </a:lnTo>
                  <a:lnTo>
                    <a:pt x="92885" y="233375"/>
                  </a:lnTo>
                  <a:lnTo>
                    <a:pt x="103238" y="229704"/>
                  </a:lnTo>
                  <a:lnTo>
                    <a:pt x="113659" y="226092"/>
                  </a:lnTo>
                  <a:lnTo>
                    <a:pt x="124454" y="222684"/>
                  </a:lnTo>
                  <a:lnTo>
                    <a:pt x="136226" y="219774"/>
                  </a:lnTo>
                  <a:lnTo>
                    <a:pt x="149217" y="217481"/>
                  </a:lnTo>
                  <a:lnTo>
                    <a:pt x="163028" y="215603"/>
                  </a:lnTo>
                  <a:lnTo>
                    <a:pt x="176837" y="213727"/>
                  </a:lnTo>
                  <a:lnTo>
                    <a:pt x="190152" y="211610"/>
                  </a:lnTo>
                  <a:lnTo>
                    <a:pt x="202584" y="209149"/>
                  </a:lnTo>
                  <a:lnTo>
                    <a:pt x="215010" y="205945"/>
                  </a:lnTo>
                  <a:lnTo>
                    <a:pt x="229634" y="200597"/>
                  </a:lnTo>
                  <a:lnTo>
                    <a:pt x="250283" y="1907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969243" y="4969450"/>
              <a:ext cx="136872" cy="2"/>
            </a:xfrm>
            <a:custGeom>
              <a:avLst/>
              <a:gdLst/>
              <a:ahLst/>
              <a:cxnLst/>
              <a:rect l="0" t="0" r="0" b="0"/>
              <a:pathLst>
                <a:path w="136872" h="2">
                  <a:moveTo>
                    <a:pt x="136871" y="0"/>
                  </a:moveTo>
                  <a:lnTo>
                    <a:pt x="125136" y="0"/>
                  </a:lnTo>
                  <a:lnTo>
                    <a:pt x="114007" y="1"/>
                  </a:lnTo>
                  <a:lnTo>
                    <a:pt x="102404" y="1"/>
                  </a:lnTo>
                  <a:lnTo>
                    <a:pt x="90070" y="1"/>
                  </a:lnTo>
                  <a:lnTo>
                    <a:pt x="76761" y="1"/>
                  </a:lnTo>
                  <a:lnTo>
                    <a:pt x="62475" y="1"/>
                  </a:lnTo>
                  <a:lnTo>
                    <a:pt x="48106" y="1"/>
                  </a:lnTo>
                  <a:lnTo>
                    <a:pt x="33928" y="1"/>
                  </a:lnTo>
                  <a:lnTo>
                    <a:pt x="1869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958715" y="5043150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125135" y="0"/>
                  </a:lnTo>
                  <a:lnTo>
                    <a:pt x="114006" y="0"/>
                  </a:lnTo>
                  <a:lnTo>
                    <a:pt x="102413" y="4"/>
                  </a:lnTo>
                  <a:lnTo>
                    <a:pt x="90424" y="177"/>
                  </a:lnTo>
                  <a:lnTo>
                    <a:pt x="78412" y="826"/>
                  </a:lnTo>
                  <a:lnTo>
                    <a:pt x="66614" y="2079"/>
                  </a:lnTo>
                  <a:lnTo>
                    <a:pt x="55164" y="3942"/>
                  </a:lnTo>
                  <a:lnTo>
                    <a:pt x="42836" y="6670"/>
                  </a:lnTo>
                  <a:lnTo>
                    <a:pt x="26316" y="116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421969" y="4643067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21057" y="0"/>
                  </a:moveTo>
                  <a:lnTo>
                    <a:pt x="20990" y="11735"/>
                  </a:lnTo>
                  <a:lnTo>
                    <a:pt x="20350" y="22864"/>
                  </a:lnTo>
                  <a:lnTo>
                    <a:pt x="19057" y="34472"/>
                  </a:lnTo>
                  <a:lnTo>
                    <a:pt x="17370" y="46978"/>
                  </a:lnTo>
                  <a:lnTo>
                    <a:pt x="15702" y="60935"/>
                  </a:lnTo>
                  <a:lnTo>
                    <a:pt x="14289" y="76488"/>
                  </a:lnTo>
                  <a:lnTo>
                    <a:pt x="13191" y="93146"/>
                  </a:lnTo>
                  <a:lnTo>
                    <a:pt x="12380" y="110007"/>
                  </a:lnTo>
                  <a:lnTo>
                    <a:pt x="11801" y="126532"/>
                  </a:lnTo>
                  <a:lnTo>
                    <a:pt x="11396" y="142711"/>
                  </a:lnTo>
                  <a:lnTo>
                    <a:pt x="11116" y="158865"/>
                  </a:lnTo>
                  <a:lnTo>
                    <a:pt x="10920" y="175194"/>
                  </a:lnTo>
                  <a:lnTo>
                    <a:pt x="10588" y="191197"/>
                  </a:lnTo>
                  <a:lnTo>
                    <a:pt x="9584" y="207421"/>
                  </a:lnTo>
                  <a:lnTo>
                    <a:pt x="6702" y="226414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285098" y="4916808"/>
              <a:ext cx="263214" cy="31587"/>
            </a:xfrm>
            <a:custGeom>
              <a:avLst/>
              <a:gdLst/>
              <a:ahLst/>
              <a:cxnLst/>
              <a:rect l="0" t="0" r="0" b="0"/>
              <a:pathLst>
                <a:path w="263214" h="31587">
                  <a:moveTo>
                    <a:pt x="263213" y="0"/>
                  </a:moveTo>
                  <a:lnTo>
                    <a:pt x="254345" y="2867"/>
                  </a:lnTo>
                  <a:lnTo>
                    <a:pt x="245357" y="5009"/>
                  </a:lnTo>
                  <a:lnTo>
                    <a:pt x="235362" y="6616"/>
                  </a:lnTo>
                  <a:lnTo>
                    <a:pt x="224381" y="7970"/>
                  </a:lnTo>
                  <a:lnTo>
                    <a:pt x="212570" y="9466"/>
                  </a:lnTo>
                  <a:lnTo>
                    <a:pt x="200111" y="11313"/>
                  </a:lnTo>
                  <a:lnTo>
                    <a:pt x="187174" y="13379"/>
                  </a:lnTo>
                  <a:lnTo>
                    <a:pt x="173893" y="15312"/>
                  </a:lnTo>
                  <a:lnTo>
                    <a:pt x="160366" y="16913"/>
                  </a:lnTo>
                  <a:lnTo>
                    <a:pt x="146505" y="18310"/>
                  </a:lnTo>
                  <a:lnTo>
                    <a:pt x="132056" y="19854"/>
                  </a:lnTo>
                  <a:lnTo>
                    <a:pt x="116923" y="21740"/>
                  </a:lnTo>
                  <a:lnTo>
                    <a:pt x="101166" y="23838"/>
                  </a:lnTo>
                  <a:lnTo>
                    <a:pt x="84903" y="25791"/>
                  </a:lnTo>
                  <a:lnTo>
                    <a:pt x="68279" y="27403"/>
                  </a:lnTo>
                  <a:lnTo>
                    <a:pt x="52159" y="28641"/>
                  </a:lnTo>
                  <a:lnTo>
                    <a:pt x="36529" y="29680"/>
                  </a:lnTo>
                  <a:lnTo>
                    <a:pt x="20020" y="3060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274570" y="5031465"/>
              <a:ext cx="182074" cy="241332"/>
            </a:xfrm>
            <a:custGeom>
              <a:avLst/>
              <a:gdLst/>
              <a:ahLst/>
              <a:cxnLst/>
              <a:rect l="0" t="0" r="0" b="0"/>
              <a:pathLst>
                <a:path w="182074" h="241332">
                  <a:moveTo>
                    <a:pt x="94756" y="32742"/>
                  </a:moveTo>
                  <a:lnTo>
                    <a:pt x="97824" y="24075"/>
                  </a:lnTo>
                  <a:lnTo>
                    <a:pt x="101887" y="17008"/>
                  </a:lnTo>
                  <a:lnTo>
                    <a:pt x="107380" y="10912"/>
                  </a:lnTo>
                  <a:lnTo>
                    <a:pt x="114140" y="5856"/>
                  </a:lnTo>
                  <a:lnTo>
                    <a:pt x="121937" y="2291"/>
                  </a:lnTo>
                  <a:lnTo>
                    <a:pt x="130530" y="343"/>
                  </a:lnTo>
                  <a:lnTo>
                    <a:pt x="139541" y="0"/>
                  </a:lnTo>
                  <a:lnTo>
                    <a:pt x="148499" y="1282"/>
                  </a:lnTo>
                  <a:lnTo>
                    <a:pt x="157131" y="4041"/>
                  </a:lnTo>
                  <a:lnTo>
                    <a:pt x="164890" y="8332"/>
                  </a:lnTo>
                  <a:lnTo>
                    <a:pt x="170890" y="14485"/>
                  </a:lnTo>
                  <a:lnTo>
                    <a:pt x="174805" y="22508"/>
                  </a:lnTo>
                  <a:lnTo>
                    <a:pt x="176636" y="31979"/>
                  </a:lnTo>
                  <a:lnTo>
                    <a:pt x="176435" y="42245"/>
                  </a:lnTo>
                  <a:lnTo>
                    <a:pt x="174451" y="52846"/>
                  </a:lnTo>
                  <a:lnTo>
                    <a:pt x="171037" y="63385"/>
                  </a:lnTo>
                  <a:lnTo>
                    <a:pt x="166545" y="73454"/>
                  </a:lnTo>
                  <a:lnTo>
                    <a:pt x="161268" y="82884"/>
                  </a:lnTo>
                  <a:lnTo>
                    <a:pt x="155272" y="91537"/>
                  </a:lnTo>
                  <a:lnTo>
                    <a:pt x="148416" y="99211"/>
                  </a:lnTo>
                  <a:lnTo>
                    <a:pt x="140770" y="105889"/>
                  </a:lnTo>
                  <a:lnTo>
                    <a:pt x="135187" y="111505"/>
                  </a:lnTo>
                  <a:lnTo>
                    <a:pt x="134931" y="116110"/>
                  </a:lnTo>
                  <a:lnTo>
                    <a:pt x="138652" y="120306"/>
                  </a:lnTo>
                  <a:lnTo>
                    <a:pt x="144688" y="124865"/>
                  </a:lnTo>
                  <a:lnTo>
                    <a:pt x="151797" y="130373"/>
                  </a:lnTo>
                  <a:lnTo>
                    <a:pt x="159270" y="137002"/>
                  </a:lnTo>
                  <a:lnTo>
                    <a:pt x="166458" y="144817"/>
                  </a:lnTo>
                  <a:lnTo>
                    <a:pt x="172627" y="153929"/>
                  </a:lnTo>
                  <a:lnTo>
                    <a:pt x="177479" y="164254"/>
                  </a:lnTo>
                  <a:lnTo>
                    <a:pt x="180759" y="175263"/>
                  </a:lnTo>
                  <a:lnTo>
                    <a:pt x="182073" y="186107"/>
                  </a:lnTo>
                  <a:lnTo>
                    <a:pt x="181393" y="196317"/>
                  </a:lnTo>
                  <a:lnTo>
                    <a:pt x="178669" y="205626"/>
                  </a:lnTo>
                  <a:lnTo>
                    <a:pt x="173649" y="213807"/>
                  </a:lnTo>
                  <a:lnTo>
                    <a:pt x="166418" y="220858"/>
                  </a:lnTo>
                  <a:lnTo>
                    <a:pt x="157158" y="226779"/>
                  </a:lnTo>
                  <a:lnTo>
                    <a:pt x="145978" y="231475"/>
                  </a:lnTo>
                  <a:lnTo>
                    <a:pt x="133130" y="235008"/>
                  </a:lnTo>
                  <a:lnTo>
                    <a:pt x="119116" y="237571"/>
                  </a:lnTo>
                  <a:lnTo>
                    <a:pt x="104571" y="239383"/>
                  </a:lnTo>
                  <a:lnTo>
                    <a:pt x="89909" y="240638"/>
                  </a:lnTo>
                  <a:lnTo>
                    <a:pt x="75473" y="241331"/>
                  </a:lnTo>
                  <a:lnTo>
                    <a:pt x="61626" y="241272"/>
                  </a:lnTo>
                  <a:lnTo>
                    <a:pt x="48513" y="240422"/>
                  </a:lnTo>
                  <a:lnTo>
                    <a:pt x="36530" y="239029"/>
                  </a:lnTo>
                  <a:lnTo>
                    <a:pt x="25256" y="237413"/>
                  </a:lnTo>
                  <a:lnTo>
                    <a:pt x="13700" y="235431"/>
                  </a:lnTo>
                  <a:lnTo>
                    <a:pt x="0" y="232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176924" y="4552443"/>
              <a:ext cx="554480" cy="861269"/>
            </a:xfrm>
            <a:custGeom>
              <a:avLst/>
              <a:gdLst/>
              <a:ahLst/>
              <a:cxnLst/>
              <a:rect l="0" t="0" r="0" b="0"/>
              <a:pathLst>
                <a:path w="554480" h="861269">
                  <a:moveTo>
                    <a:pt x="181874" y="132738"/>
                  </a:moveTo>
                  <a:lnTo>
                    <a:pt x="173139" y="135806"/>
                  </a:lnTo>
                  <a:lnTo>
                    <a:pt x="165433" y="139868"/>
                  </a:lnTo>
                  <a:lnTo>
                    <a:pt x="158026" y="145366"/>
                  </a:lnTo>
                  <a:lnTo>
                    <a:pt x="150592" y="152298"/>
                  </a:lnTo>
                  <a:lnTo>
                    <a:pt x="142765" y="160744"/>
                  </a:lnTo>
                  <a:lnTo>
                    <a:pt x="134391" y="170599"/>
                  </a:lnTo>
                  <a:lnTo>
                    <a:pt x="125648" y="181783"/>
                  </a:lnTo>
                  <a:lnTo>
                    <a:pt x="116933" y="194333"/>
                  </a:lnTo>
                  <a:lnTo>
                    <a:pt x="108484" y="208133"/>
                  </a:lnTo>
                  <a:lnTo>
                    <a:pt x="100524" y="222634"/>
                  </a:lnTo>
                  <a:lnTo>
                    <a:pt x="93331" y="236979"/>
                  </a:lnTo>
                  <a:lnTo>
                    <a:pt x="86973" y="250698"/>
                  </a:lnTo>
                  <a:lnTo>
                    <a:pt x="81195" y="263688"/>
                  </a:lnTo>
                  <a:lnTo>
                    <a:pt x="75541" y="276025"/>
                  </a:lnTo>
                  <a:lnTo>
                    <a:pt x="69735" y="287847"/>
                  </a:lnTo>
                  <a:lnTo>
                    <a:pt x="63850" y="299450"/>
                  </a:lnTo>
                  <a:lnTo>
                    <a:pt x="58198" y="311247"/>
                  </a:lnTo>
                  <a:lnTo>
                    <a:pt x="52951" y="323448"/>
                  </a:lnTo>
                  <a:lnTo>
                    <a:pt x="48122" y="335917"/>
                  </a:lnTo>
                  <a:lnTo>
                    <a:pt x="43652" y="348288"/>
                  </a:lnTo>
                  <a:lnTo>
                    <a:pt x="39462" y="360354"/>
                  </a:lnTo>
                  <a:lnTo>
                    <a:pt x="35480" y="372236"/>
                  </a:lnTo>
                  <a:lnTo>
                    <a:pt x="31645" y="384280"/>
                  </a:lnTo>
                  <a:lnTo>
                    <a:pt x="27913" y="396679"/>
                  </a:lnTo>
                  <a:lnTo>
                    <a:pt x="24254" y="409464"/>
                  </a:lnTo>
                  <a:lnTo>
                    <a:pt x="20643" y="422586"/>
                  </a:lnTo>
                  <a:lnTo>
                    <a:pt x="17065" y="435987"/>
                  </a:lnTo>
                  <a:lnTo>
                    <a:pt x="13510" y="450090"/>
                  </a:lnTo>
                  <a:lnTo>
                    <a:pt x="9970" y="465761"/>
                  </a:lnTo>
                  <a:lnTo>
                    <a:pt x="6449" y="483346"/>
                  </a:lnTo>
                  <a:lnTo>
                    <a:pt x="3271" y="502716"/>
                  </a:lnTo>
                  <a:lnTo>
                    <a:pt x="1049" y="523546"/>
                  </a:lnTo>
                  <a:lnTo>
                    <a:pt x="36" y="545473"/>
                  </a:lnTo>
                  <a:lnTo>
                    <a:pt x="0" y="567703"/>
                  </a:lnTo>
                  <a:lnTo>
                    <a:pt x="433" y="589080"/>
                  </a:lnTo>
                  <a:lnTo>
                    <a:pt x="985" y="609036"/>
                  </a:lnTo>
                  <a:lnTo>
                    <a:pt x="1658" y="627382"/>
                  </a:lnTo>
                  <a:lnTo>
                    <a:pt x="2709" y="644025"/>
                  </a:lnTo>
                  <a:lnTo>
                    <a:pt x="4264" y="659112"/>
                  </a:lnTo>
                  <a:lnTo>
                    <a:pt x="6308" y="672924"/>
                  </a:lnTo>
                  <a:lnTo>
                    <a:pt x="8758" y="685765"/>
                  </a:lnTo>
                  <a:lnTo>
                    <a:pt x="11521" y="697896"/>
                  </a:lnTo>
                  <a:lnTo>
                    <a:pt x="14512" y="709522"/>
                  </a:lnTo>
                  <a:lnTo>
                    <a:pt x="17666" y="720797"/>
                  </a:lnTo>
                  <a:lnTo>
                    <a:pt x="20939" y="731827"/>
                  </a:lnTo>
                  <a:lnTo>
                    <a:pt x="24458" y="742523"/>
                  </a:lnTo>
                  <a:lnTo>
                    <a:pt x="28506" y="752631"/>
                  </a:lnTo>
                  <a:lnTo>
                    <a:pt x="33194" y="762060"/>
                  </a:lnTo>
                  <a:lnTo>
                    <a:pt x="38479" y="770865"/>
                  </a:lnTo>
                  <a:lnTo>
                    <a:pt x="44252" y="779166"/>
                  </a:lnTo>
                  <a:lnTo>
                    <a:pt x="50400" y="787089"/>
                  </a:lnTo>
                  <a:lnTo>
                    <a:pt x="56986" y="794902"/>
                  </a:lnTo>
                  <a:lnTo>
                    <a:pt x="64238" y="802995"/>
                  </a:lnTo>
                  <a:lnTo>
                    <a:pt x="72229" y="811547"/>
                  </a:lnTo>
                  <a:lnTo>
                    <a:pt x="80882" y="820242"/>
                  </a:lnTo>
                  <a:lnTo>
                    <a:pt x="90069" y="828392"/>
                  </a:lnTo>
                  <a:lnTo>
                    <a:pt x="99663" y="835649"/>
                  </a:lnTo>
                  <a:lnTo>
                    <a:pt x="109715" y="841994"/>
                  </a:lnTo>
                  <a:lnTo>
                    <a:pt x="120448" y="847564"/>
                  </a:lnTo>
                  <a:lnTo>
                    <a:pt x="131924" y="852523"/>
                  </a:lnTo>
                  <a:lnTo>
                    <a:pt x="143902" y="856700"/>
                  </a:lnTo>
                  <a:lnTo>
                    <a:pt x="155941" y="859610"/>
                  </a:lnTo>
                  <a:lnTo>
                    <a:pt x="167785" y="861088"/>
                  </a:lnTo>
                  <a:lnTo>
                    <a:pt x="179517" y="861268"/>
                  </a:lnTo>
                  <a:lnTo>
                    <a:pt x="191461" y="860401"/>
                  </a:lnTo>
                  <a:lnTo>
                    <a:pt x="203797" y="858744"/>
                  </a:lnTo>
                  <a:lnTo>
                    <a:pt x="216711" y="856514"/>
                  </a:lnTo>
                  <a:lnTo>
                    <a:pt x="230452" y="853880"/>
                  </a:lnTo>
                  <a:lnTo>
                    <a:pt x="245059" y="850960"/>
                  </a:lnTo>
                  <a:lnTo>
                    <a:pt x="259937" y="847680"/>
                  </a:lnTo>
                  <a:lnTo>
                    <a:pt x="274005" y="843792"/>
                  </a:lnTo>
                  <a:lnTo>
                    <a:pt x="286730" y="839206"/>
                  </a:lnTo>
                  <a:lnTo>
                    <a:pt x="298407" y="833820"/>
                  </a:lnTo>
                  <a:lnTo>
                    <a:pt x="309857" y="827447"/>
                  </a:lnTo>
                  <a:lnTo>
                    <a:pt x="321591" y="820087"/>
                  </a:lnTo>
                  <a:lnTo>
                    <a:pt x="333458" y="812043"/>
                  </a:lnTo>
                  <a:lnTo>
                    <a:pt x="344832" y="803806"/>
                  </a:lnTo>
                  <a:lnTo>
                    <a:pt x="355379" y="795671"/>
                  </a:lnTo>
                  <a:lnTo>
                    <a:pt x="365072" y="787584"/>
                  </a:lnTo>
                  <a:lnTo>
                    <a:pt x="374036" y="779241"/>
                  </a:lnTo>
                  <a:lnTo>
                    <a:pt x="382432" y="770484"/>
                  </a:lnTo>
                  <a:lnTo>
                    <a:pt x="390410" y="761467"/>
                  </a:lnTo>
                  <a:lnTo>
                    <a:pt x="398087" y="752560"/>
                  </a:lnTo>
                  <a:lnTo>
                    <a:pt x="405555" y="743970"/>
                  </a:lnTo>
                  <a:lnTo>
                    <a:pt x="412879" y="735573"/>
                  </a:lnTo>
                  <a:lnTo>
                    <a:pt x="420103" y="727022"/>
                  </a:lnTo>
                  <a:lnTo>
                    <a:pt x="427255" y="718121"/>
                  </a:lnTo>
                  <a:lnTo>
                    <a:pt x="434193" y="708837"/>
                  </a:lnTo>
                  <a:lnTo>
                    <a:pt x="440626" y="699219"/>
                  </a:lnTo>
                  <a:lnTo>
                    <a:pt x="446438" y="689337"/>
                  </a:lnTo>
                  <a:lnTo>
                    <a:pt x="451832" y="679260"/>
                  </a:lnTo>
                  <a:lnTo>
                    <a:pt x="457221" y="669042"/>
                  </a:lnTo>
                  <a:lnTo>
                    <a:pt x="462854" y="658716"/>
                  </a:lnTo>
                  <a:lnTo>
                    <a:pt x="468961" y="647986"/>
                  </a:lnTo>
                  <a:lnTo>
                    <a:pt x="475826" y="636257"/>
                  </a:lnTo>
                  <a:lnTo>
                    <a:pt x="483515" y="623297"/>
                  </a:lnTo>
                  <a:lnTo>
                    <a:pt x="491611" y="609506"/>
                  </a:lnTo>
                  <a:lnTo>
                    <a:pt x="499352" y="595711"/>
                  </a:lnTo>
                  <a:lnTo>
                    <a:pt x="506331" y="582392"/>
                  </a:lnTo>
                  <a:lnTo>
                    <a:pt x="512489" y="569518"/>
                  </a:lnTo>
                  <a:lnTo>
                    <a:pt x="517932" y="556734"/>
                  </a:lnTo>
                  <a:lnTo>
                    <a:pt x="522814" y="543807"/>
                  </a:lnTo>
                  <a:lnTo>
                    <a:pt x="527280" y="530819"/>
                  </a:lnTo>
                  <a:lnTo>
                    <a:pt x="531448" y="518086"/>
                  </a:lnTo>
                  <a:lnTo>
                    <a:pt x="535402" y="505756"/>
                  </a:lnTo>
                  <a:lnTo>
                    <a:pt x="539042" y="493185"/>
                  </a:lnTo>
                  <a:lnTo>
                    <a:pt x="542108" y="479081"/>
                  </a:lnTo>
                  <a:lnTo>
                    <a:pt x="544507" y="462857"/>
                  </a:lnTo>
                  <a:lnTo>
                    <a:pt x="546457" y="445062"/>
                  </a:lnTo>
                  <a:lnTo>
                    <a:pt x="548380" y="426960"/>
                  </a:lnTo>
                  <a:lnTo>
                    <a:pt x="550519" y="409327"/>
                  </a:lnTo>
                  <a:lnTo>
                    <a:pt x="552618" y="391930"/>
                  </a:lnTo>
                  <a:lnTo>
                    <a:pt x="554041" y="373824"/>
                  </a:lnTo>
                  <a:lnTo>
                    <a:pt x="554479" y="354503"/>
                  </a:lnTo>
                  <a:lnTo>
                    <a:pt x="553941" y="334086"/>
                  </a:lnTo>
                  <a:lnTo>
                    <a:pt x="552583" y="313062"/>
                  </a:lnTo>
                  <a:lnTo>
                    <a:pt x="550593" y="291800"/>
                  </a:lnTo>
                  <a:lnTo>
                    <a:pt x="548139" y="270485"/>
                  </a:lnTo>
                  <a:lnTo>
                    <a:pt x="545353" y="249196"/>
                  </a:lnTo>
                  <a:lnTo>
                    <a:pt x="542332" y="227958"/>
                  </a:lnTo>
                  <a:lnTo>
                    <a:pt x="538983" y="206935"/>
                  </a:lnTo>
                  <a:lnTo>
                    <a:pt x="535051" y="186427"/>
                  </a:lnTo>
                  <a:lnTo>
                    <a:pt x="530434" y="166558"/>
                  </a:lnTo>
                  <a:lnTo>
                    <a:pt x="525028" y="147451"/>
                  </a:lnTo>
                  <a:lnTo>
                    <a:pt x="518641" y="129305"/>
                  </a:lnTo>
                  <a:lnTo>
                    <a:pt x="511268" y="112139"/>
                  </a:lnTo>
                  <a:lnTo>
                    <a:pt x="503044" y="95984"/>
                  </a:lnTo>
                  <a:lnTo>
                    <a:pt x="494154" y="80966"/>
                  </a:lnTo>
                  <a:lnTo>
                    <a:pt x="484769" y="67055"/>
                  </a:lnTo>
                  <a:lnTo>
                    <a:pt x="475026" y="54406"/>
                  </a:lnTo>
                  <a:lnTo>
                    <a:pt x="465034" y="43427"/>
                  </a:lnTo>
                  <a:lnTo>
                    <a:pt x="454865" y="34190"/>
                  </a:lnTo>
                  <a:lnTo>
                    <a:pt x="444409" y="26477"/>
                  </a:lnTo>
                  <a:lnTo>
                    <a:pt x="433398" y="19973"/>
                  </a:lnTo>
                  <a:lnTo>
                    <a:pt x="421722" y="14375"/>
                  </a:lnTo>
                  <a:lnTo>
                    <a:pt x="409269" y="9596"/>
                  </a:lnTo>
                  <a:lnTo>
                    <a:pt x="395846" y="5750"/>
                  </a:lnTo>
                  <a:lnTo>
                    <a:pt x="381446" y="2831"/>
                  </a:lnTo>
                  <a:lnTo>
                    <a:pt x="366368" y="868"/>
                  </a:lnTo>
                  <a:lnTo>
                    <a:pt x="351101" y="0"/>
                  </a:lnTo>
                  <a:lnTo>
                    <a:pt x="335946" y="201"/>
                  </a:lnTo>
                  <a:lnTo>
                    <a:pt x="321008" y="1471"/>
                  </a:lnTo>
                  <a:lnTo>
                    <a:pt x="306293" y="3920"/>
                  </a:lnTo>
                  <a:lnTo>
                    <a:pt x="291763" y="7497"/>
                  </a:lnTo>
                  <a:lnTo>
                    <a:pt x="277378" y="12187"/>
                  </a:lnTo>
                  <a:lnTo>
                    <a:pt x="263100" y="18083"/>
                  </a:lnTo>
                  <a:lnTo>
                    <a:pt x="248902" y="25129"/>
                  </a:lnTo>
                  <a:lnTo>
                    <a:pt x="234924" y="33300"/>
                  </a:lnTo>
                  <a:lnTo>
                    <a:pt x="221459" y="42688"/>
                  </a:lnTo>
                  <a:lnTo>
                    <a:pt x="208623" y="53225"/>
                  </a:lnTo>
                  <a:lnTo>
                    <a:pt x="196376" y="64725"/>
                  </a:lnTo>
                  <a:lnTo>
                    <a:pt x="184611" y="76968"/>
                  </a:lnTo>
                  <a:lnTo>
                    <a:pt x="173219" y="89754"/>
                  </a:lnTo>
                  <a:lnTo>
                    <a:pt x="162262" y="102761"/>
                  </a:lnTo>
                  <a:lnTo>
                    <a:pt x="151969" y="115568"/>
                  </a:lnTo>
                  <a:lnTo>
                    <a:pt x="142410" y="127967"/>
                  </a:lnTo>
                  <a:lnTo>
                    <a:pt x="133345" y="140258"/>
                  </a:lnTo>
                  <a:lnTo>
                    <a:pt x="124337" y="153118"/>
                  </a:lnTo>
                  <a:lnTo>
                    <a:pt x="115135" y="166877"/>
                  </a:lnTo>
                  <a:lnTo>
                    <a:pt x="105987" y="181221"/>
                  </a:lnTo>
                  <a:lnTo>
                    <a:pt x="97525" y="195398"/>
                  </a:lnTo>
                  <a:lnTo>
                    <a:pt x="90055" y="208971"/>
                  </a:lnTo>
                  <a:lnTo>
                    <a:pt x="83566" y="221847"/>
                  </a:lnTo>
                  <a:lnTo>
                    <a:pt x="77898" y="234101"/>
                  </a:lnTo>
                  <a:lnTo>
                    <a:pt x="72861" y="245859"/>
                  </a:lnTo>
                  <a:lnTo>
                    <a:pt x="68120" y="257247"/>
                  </a:lnTo>
                  <a:lnTo>
                    <a:pt x="63236" y="268368"/>
                  </a:lnTo>
                  <a:lnTo>
                    <a:pt x="57989" y="279287"/>
                  </a:lnTo>
                  <a:lnTo>
                    <a:pt x="52644" y="289609"/>
                  </a:lnTo>
                  <a:lnTo>
                    <a:pt x="47330" y="299498"/>
                  </a:lnTo>
                  <a:lnTo>
                    <a:pt x="41577" y="309828"/>
                  </a:lnTo>
                  <a:lnTo>
                    <a:pt x="34475" y="3222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81339" y="258604"/>
            <a:ext cx="1761232" cy="719302"/>
            <a:chOff x="481339" y="258604"/>
            <a:chExt cx="1761232" cy="719302"/>
          </a:xfrm>
        </p:grpSpPr>
        <p:sp>
          <p:nvSpPr>
            <p:cNvPr id="2" name="Freeform 1"/>
            <p:cNvSpPr/>
            <p:nvPr/>
          </p:nvSpPr>
          <p:spPr>
            <a:xfrm>
              <a:off x="481339" y="326383"/>
              <a:ext cx="318827" cy="537155"/>
            </a:xfrm>
            <a:custGeom>
              <a:avLst/>
              <a:gdLst/>
              <a:ahLst/>
              <a:cxnLst/>
              <a:rect l="0" t="0" r="0" b="0"/>
              <a:pathLst>
                <a:path w="318827" h="537155">
                  <a:moveTo>
                    <a:pt x="55614" y="0"/>
                  </a:moveTo>
                  <a:lnTo>
                    <a:pt x="49947" y="6069"/>
                  </a:lnTo>
                  <a:lnTo>
                    <a:pt x="46303" y="13554"/>
                  </a:lnTo>
                  <a:lnTo>
                    <a:pt x="44389" y="23247"/>
                  </a:lnTo>
                  <a:lnTo>
                    <a:pt x="43715" y="35080"/>
                  </a:lnTo>
                  <a:lnTo>
                    <a:pt x="43686" y="49007"/>
                  </a:lnTo>
                  <a:lnTo>
                    <a:pt x="43905" y="64793"/>
                  </a:lnTo>
                  <a:lnTo>
                    <a:pt x="44174" y="82238"/>
                  </a:lnTo>
                  <a:lnTo>
                    <a:pt x="44416" y="101287"/>
                  </a:lnTo>
                  <a:lnTo>
                    <a:pt x="44604" y="121760"/>
                  </a:lnTo>
                  <a:lnTo>
                    <a:pt x="44575" y="143385"/>
                  </a:lnTo>
                  <a:lnTo>
                    <a:pt x="44031" y="165884"/>
                  </a:lnTo>
                  <a:lnTo>
                    <a:pt x="42850" y="189015"/>
                  </a:lnTo>
                  <a:lnTo>
                    <a:pt x="41075" y="212429"/>
                  </a:lnTo>
                  <a:lnTo>
                    <a:pt x="38813" y="235680"/>
                  </a:lnTo>
                  <a:lnTo>
                    <a:pt x="36185" y="258534"/>
                  </a:lnTo>
                  <a:lnTo>
                    <a:pt x="33455" y="280626"/>
                  </a:lnTo>
                  <a:lnTo>
                    <a:pt x="31010" y="301395"/>
                  </a:lnTo>
                  <a:lnTo>
                    <a:pt x="29031" y="320658"/>
                  </a:lnTo>
                  <a:lnTo>
                    <a:pt x="27366" y="338391"/>
                  </a:lnTo>
                  <a:lnTo>
                    <a:pt x="25633" y="354551"/>
                  </a:lnTo>
                  <a:lnTo>
                    <a:pt x="23613" y="369286"/>
                  </a:lnTo>
                  <a:lnTo>
                    <a:pt x="21254" y="383185"/>
                  </a:lnTo>
                  <a:lnTo>
                    <a:pt x="18591" y="397141"/>
                  </a:lnTo>
                  <a:lnTo>
                    <a:pt x="15686" y="411648"/>
                  </a:lnTo>
                  <a:lnTo>
                    <a:pt x="12599" y="426667"/>
                  </a:lnTo>
                  <a:lnTo>
                    <a:pt x="9380" y="441828"/>
                  </a:lnTo>
                  <a:lnTo>
                    <a:pt x="6079" y="456876"/>
                  </a:lnTo>
                  <a:lnTo>
                    <a:pt x="3050" y="471557"/>
                  </a:lnTo>
                  <a:lnTo>
                    <a:pt x="928" y="485560"/>
                  </a:lnTo>
                  <a:lnTo>
                    <a:pt x="0" y="498776"/>
                  </a:lnTo>
                  <a:lnTo>
                    <a:pt x="701" y="510783"/>
                  </a:lnTo>
                  <a:lnTo>
                    <a:pt x="3757" y="520797"/>
                  </a:lnTo>
                  <a:lnTo>
                    <a:pt x="9338" y="528559"/>
                  </a:lnTo>
                  <a:lnTo>
                    <a:pt x="17154" y="533958"/>
                  </a:lnTo>
                  <a:lnTo>
                    <a:pt x="26751" y="536774"/>
                  </a:lnTo>
                  <a:lnTo>
                    <a:pt x="37683" y="537154"/>
                  </a:lnTo>
                  <a:lnTo>
                    <a:pt x="49579" y="535667"/>
                  </a:lnTo>
                  <a:lnTo>
                    <a:pt x="62153" y="533083"/>
                  </a:lnTo>
                  <a:lnTo>
                    <a:pt x="75198" y="529944"/>
                  </a:lnTo>
                  <a:lnTo>
                    <a:pt x="88566" y="526385"/>
                  </a:lnTo>
                  <a:lnTo>
                    <a:pt x="102152" y="522245"/>
                  </a:lnTo>
                  <a:lnTo>
                    <a:pt x="115892" y="517466"/>
                  </a:lnTo>
                  <a:lnTo>
                    <a:pt x="129900" y="512274"/>
                  </a:lnTo>
                  <a:lnTo>
                    <a:pt x="144450" y="507089"/>
                  </a:lnTo>
                  <a:lnTo>
                    <a:pt x="159651" y="502159"/>
                  </a:lnTo>
                  <a:lnTo>
                    <a:pt x="175454" y="497713"/>
                  </a:lnTo>
                  <a:lnTo>
                    <a:pt x="191748" y="494032"/>
                  </a:lnTo>
                  <a:lnTo>
                    <a:pt x="208410" y="491185"/>
                  </a:lnTo>
                  <a:lnTo>
                    <a:pt x="225175" y="488917"/>
                  </a:lnTo>
                  <a:lnTo>
                    <a:pt x="241658" y="486772"/>
                  </a:lnTo>
                  <a:lnTo>
                    <a:pt x="257650" y="484476"/>
                  </a:lnTo>
                  <a:lnTo>
                    <a:pt x="272541" y="482091"/>
                  </a:lnTo>
                  <a:lnTo>
                    <a:pt x="286689" y="479691"/>
                  </a:lnTo>
                  <a:lnTo>
                    <a:pt x="301333" y="477060"/>
                  </a:lnTo>
                  <a:lnTo>
                    <a:pt x="318826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36953" y="526424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67316" y="2934"/>
                  </a:lnTo>
                  <a:lnTo>
                    <a:pt x="156828" y="5716"/>
                  </a:lnTo>
                  <a:lnTo>
                    <a:pt x="146526" y="8616"/>
                  </a:lnTo>
                  <a:lnTo>
                    <a:pt x="136224" y="11656"/>
                  </a:lnTo>
                  <a:lnTo>
                    <a:pt x="125881" y="14821"/>
                  </a:lnTo>
                  <a:lnTo>
                    <a:pt x="115487" y="18081"/>
                  </a:lnTo>
                  <a:lnTo>
                    <a:pt x="104886" y="21246"/>
                  </a:lnTo>
                  <a:lnTo>
                    <a:pt x="93779" y="23989"/>
                  </a:lnTo>
                  <a:lnTo>
                    <a:pt x="82051" y="26169"/>
                  </a:lnTo>
                  <a:lnTo>
                    <a:pt x="69903" y="27971"/>
                  </a:lnTo>
                  <a:lnTo>
                    <a:pt x="57749" y="29795"/>
                  </a:lnTo>
                  <a:lnTo>
                    <a:pt x="45847" y="31873"/>
                  </a:lnTo>
                  <a:lnTo>
                    <a:pt x="34715" y="34109"/>
                  </a:lnTo>
                  <a:lnTo>
                    <a:pt x="24121" y="36393"/>
                  </a:lnTo>
                  <a:lnTo>
                    <a:pt x="13136" y="3892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68538" y="258604"/>
              <a:ext cx="221100" cy="57251"/>
            </a:xfrm>
            <a:custGeom>
              <a:avLst/>
              <a:gdLst/>
              <a:ahLst/>
              <a:cxnLst/>
              <a:rect l="0" t="0" r="0" b="0"/>
              <a:pathLst>
                <a:path w="221100" h="57251">
                  <a:moveTo>
                    <a:pt x="221099" y="4608"/>
                  </a:moveTo>
                  <a:lnTo>
                    <a:pt x="209431" y="1808"/>
                  </a:lnTo>
                  <a:lnTo>
                    <a:pt x="198942" y="306"/>
                  </a:lnTo>
                  <a:lnTo>
                    <a:pt x="188636" y="0"/>
                  </a:lnTo>
                  <a:lnTo>
                    <a:pt x="178161" y="679"/>
                  </a:lnTo>
                  <a:lnTo>
                    <a:pt x="167170" y="2147"/>
                  </a:lnTo>
                  <a:lnTo>
                    <a:pt x="155527" y="4221"/>
                  </a:lnTo>
                  <a:lnTo>
                    <a:pt x="143273" y="6903"/>
                  </a:lnTo>
                  <a:lnTo>
                    <a:pt x="130518" y="10374"/>
                  </a:lnTo>
                  <a:lnTo>
                    <a:pt x="117387" y="14665"/>
                  </a:lnTo>
                  <a:lnTo>
                    <a:pt x="104147" y="19510"/>
                  </a:lnTo>
                  <a:lnTo>
                    <a:pt x="91185" y="24455"/>
                  </a:lnTo>
                  <a:lnTo>
                    <a:pt x="78691" y="29224"/>
                  </a:lnTo>
                  <a:lnTo>
                    <a:pt x="66675" y="33730"/>
                  </a:lnTo>
                  <a:lnTo>
                    <a:pt x="55066" y="37983"/>
                  </a:lnTo>
                  <a:lnTo>
                    <a:pt x="43786" y="42023"/>
                  </a:lnTo>
                  <a:lnTo>
                    <a:pt x="33207" y="45749"/>
                  </a:lnTo>
                  <a:lnTo>
                    <a:pt x="23109" y="49275"/>
                  </a:lnTo>
                  <a:lnTo>
                    <a:pt x="12602" y="52914"/>
                  </a:lnTo>
                  <a:lnTo>
                    <a:pt x="0" y="572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73865" y="589595"/>
              <a:ext cx="136871" cy="221100"/>
            </a:xfrm>
            <a:custGeom>
              <a:avLst/>
              <a:gdLst/>
              <a:ahLst/>
              <a:cxnLst/>
              <a:rect l="0" t="0" r="0" b="0"/>
              <a:pathLst>
                <a:path w="136871" h="221100">
                  <a:moveTo>
                    <a:pt x="136870" y="0"/>
                  </a:moveTo>
                  <a:lnTo>
                    <a:pt x="131003" y="6002"/>
                  </a:lnTo>
                  <a:lnTo>
                    <a:pt x="125438" y="12847"/>
                  </a:lnTo>
                  <a:lnTo>
                    <a:pt x="119639" y="21235"/>
                  </a:lnTo>
                  <a:lnTo>
                    <a:pt x="113559" y="30862"/>
                  </a:lnTo>
                  <a:lnTo>
                    <a:pt x="107228" y="41176"/>
                  </a:lnTo>
                  <a:lnTo>
                    <a:pt x="100700" y="51789"/>
                  </a:lnTo>
                  <a:lnTo>
                    <a:pt x="94024" y="62659"/>
                  </a:lnTo>
                  <a:lnTo>
                    <a:pt x="87242" y="74008"/>
                  </a:lnTo>
                  <a:lnTo>
                    <a:pt x="80384" y="85929"/>
                  </a:lnTo>
                  <a:lnTo>
                    <a:pt x="73475" y="98221"/>
                  </a:lnTo>
                  <a:lnTo>
                    <a:pt x="66530" y="110478"/>
                  </a:lnTo>
                  <a:lnTo>
                    <a:pt x="59560" y="122467"/>
                  </a:lnTo>
                  <a:lnTo>
                    <a:pt x="52575" y="134128"/>
                  </a:lnTo>
                  <a:lnTo>
                    <a:pt x="45578" y="145492"/>
                  </a:lnTo>
                  <a:lnTo>
                    <a:pt x="38579" y="156613"/>
                  </a:lnTo>
                  <a:lnTo>
                    <a:pt x="31689" y="167481"/>
                  </a:lnTo>
                  <a:lnTo>
                    <a:pt x="24346" y="179293"/>
                  </a:lnTo>
                  <a:lnTo>
                    <a:pt x="14785" y="195324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94922" y="610652"/>
              <a:ext cx="136871" cy="168457"/>
            </a:xfrm>
            <a:custGeom>
              <a:avLst/>
              <a:gdLst/>
              <a:ahLst/>
              <a:cxnLst/>
              <a:rect l="0" t="0" r="0" b="0"/>
              <a:pathLst>
                <a:path w="136871" h="168457">
                  <a:moveTo>
                    <a:pt x="0" y="0"/>
                  </a:moveTo>
                  <a:lnTo>
                    <a:pt x="5867" y="5935"/>
                  </a:lnTo>
                  <a:lnTo>
                    <a:pt x="11432" y="12140"/>
                  </a:lnTo>
                  <a:lnTo>
                    <a:pt x="17231" y="19235"/>
                  </a:lnTo>
                  <a:lnTo>
                    <a:pt x="23312" y="27176"/>
                  </a:lnTo>
                  <a:lnTo>
                    <a:pt x="29642" y="35822"/>
                  </a:lnTo>
                  <a:lnTo>
                    <a:pt x="36170" y="45012"/>
                  </a:lnTo>
                  <a:lnTo>
                    <a:pt x="42846" y="54439"/>
                  </a:lnTo>
                  <a:lnTo>
                    <a:pt x="49628" y="63680"/>
                  </a:lnTo>
                  <a:lnTo>
                    <a:pt x="56486" y="72525"/>
                  </a:lnTo>
                  <a:lnTo>
                    <a:pt x="63395" y="81105"/>
                  </a:lnTo>
                  <a:lnTo>
                    <a:pt x="70340" y="89786"/>
                  </a:lnTo>
                  <a:lnTo>
                    <a:pt x="77310" y="98774"/>
                  </a:lnTo>
                  <a:lnTo>
                    <a:pt x="84295" y="107947"/>
                  </a:lnTo>
                  <a:lnTo>
                    <a:pt x="91292" y="116959"/>
                  </a:lnTo>
                  <a:lnTo>
                    <a:pt x="98291" y="125611"/>
                  </a:lnTo>
                  <a:lnTo>
                    <a:pt x="105181" y="133766"/>
                  </a:lnTo>
                  <a:lnTo>
                    <a:pt x="112524" y="142170"/>
                  </a:lnTo>
                  <a:lnTo>
                    <a:pt x="122085" y="152678"/>
                  </a:lnTo>
                  <a:lnTo>
                    <a:pt x="13687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41712" y="616832"/>
              <a:ext cx="258579" cy="159347"/>
            </a:xfrm>
            <a:custGeom>
              <a:avLst/>
              <a:gdLst/>
              <a:ahLst/>
              <a:cxnLst/>
              <a:rect l="0" t="0" r="0" b="0"/>
              <a:pathLst>
                <a:path w="258579" h="159347">
                  <a:moveTo>
                    <a:pt x="121707" y="78048"/>
                  </a:moveTo>
                  <a:lnTo>
                    <a:pt x="124507" y="69247"/>
                  </a:lnTo>
                  <a:lnTo>
                    <a:pt x="126009" y="60900"/>
                  </a:lnTo>
                  <a:lnTo>
                    <a:pt x="126311" y="52206"/>
                  </a:lnTo>
                  <a:lnTo>
                    <a:pt x="125459" y="43258"/>
                  </a:lnTo>
                  <a:lnTo>
                    <a:pt x="123343" y="34411"/>
                  </a:lnTo>
                  <a:lnTo>
                    <a:pt x="120011" y="25882"/>
                  </a:lnTo>
                  <a:lnTo>
                    <a:pt x="115331" y="18039"/>
                  </a:lnTo>
                  <a:lnTo>
                    <a:pt x="108915" y="11458"/>
                  </a:lnTo>
                  <a:lnTo>
                    <a:pt x="100715" y="6339"/>
                  </a:lnTo>
                  <a:lnTo>
                    <a:pt x="91125" y="2717"/>
                  </a:lnTo>
                  <a:lnTo>
                    <a:pt x="80780" y="645"/>
                  </a:lnTo>
                  <a:lnTo>
                    <a:pt x="70125" y="0"/>
                  </a:lnTo>
                  <a:lnTo>
                    <a:pt x="59550" y="852"/>
                  </a:lnTo>
                  <a:lnTo>
                    <a:pt x="49457" y="3544"/>
                  </a:lnTo>
                  <a:lnTo>
                    <a:pt x="40011" y="8098"/>
                  </a:lnTo>
                  <a:lnTo>
                    <a:pt x="31347" y="14426"/>
                  </a:lnTo>
                  <a:lnTo>
                    <a:pt x="23667" y="22493"/>
                  </a:lnTo>
                  <a:lnTo>
                    <a:pt x="16983" y="32105"/>
                  </a:lnTo>
                  <a:lnTo>
                    <a:pt x="11324" y="42965"/>
                  </a:lnTo>
                  <a:lnTo>
                    <a:pt x="6812" y="54771"/>
                  </a:lnTo>
                  <a:lnTo>
                    <a:pt x="3409" y="67260"/>
                  </a:lnTo>
                  <a:lnTo>
                    <a:pt x="1105" y="80067"/>
                  </a:lnTo>
                  <a:lnTo>
                    <a:pt x="0" y="92738"/>
                  </a:lnTo>
                  <a:lnTo>
                    <a:pt x="42" y="105032"/>
                  </a:lnTo>
                  <a:lnTo>
                    <a:pt x="1375" y="116745"/>
                  </a:lnTo>
                  <a:lnTo>
                    <a:pt x="4397" y="127618"/>
                  </a:lnTo>
                  <a:lnTo>
                    <a:pt x="9177" y="137586"/>
                  </a:lnTo>
                  <a:lnTo>
                    <a:pt x="15658" y="146263"/>
                  </a:lnTo>
                  <a:lnTo>
                    <a:pt x="23828" y="152889"/>
                  </a:lnTo>
                  <a:lnTo>
                    <a:pt x="33500" y="157228"/>
                  </a:lnTo>
                  <a:lnTo>
                    <a:pt x="44061" y="159346"/>
                  </a:lnTo>
                  <a:lnTo>
                    <a:pt x="54602" y="159338"/>
                  </a:lnTo>
                  <a:lnTo>
                    <a:pt x="64609" y="157473"/>
                  </a:lnTo>
                  <a:lnTo>
                    <a:pt x="73952" y="153800"/>
                  </a:lnTo>
                  <a:lnTo>
                    <a:pt x="82688" y="148070"/>
                  </a:lnTo>
                  <a:lnTo>
                    <a:pt x="90930" y="140334"/>
                  </a:lnTo>
                  <a:lnTo>
                    <a:pt x="98635" y="131058"/>
                  </a:lnTo>
                  <a:lnTo>
                    <a:pt x="105599" y="120923"/>
                  </a:lnTo>
                  <a:lnTo>
                    <a:pt x="111774" y="110428"/>
                  </a:lnTo>
                  <a:lnTo>
                    <a:pt x="117441" y="100646"/>
                  </a:lnTo>
                  <a:lnTo>
                    <a:pt x="123887" y="93467"/>
                  </a:lnTo>
                  <a:lnTo>
                    <a:pt x="131454" y="90040"/>
                  </a:lnTo>
                  <a:lnTo>
                    <a:pt x="138467" y="90327"/>
                  </a:lnTo>
                  <a:lnTo>
                    <a:pt x="144518" y="93613"/>
                  </a:lnTo>
                  <a:lnTo>
                    <a:pt x="149941" y="98954"/>
                  </a:lnTo>
                  <a:lnTo>
                    <a:pt x="155271" y="105401"/>
                  </a:lnTo>
                  <a:lnTo>
                    <a:pt x="160823" y="112340"/>
                  </a:lnTo>
                  <a:lnTo>
                    <a:pt x="166854" y="119294"/>
                  </a:lnTo>
                  <a:lnTo>
                    <a:pt x="173658" y="125816"/>
                  </a:lnTo>
                  <a:lnTo>
                    <a:pt x="181310" y="131714"/>
                  </a:lnTo>
                  <a:lnTo>
                    <a:pt x="189719" y="136676"/>
                  </a:lnTo>
                  <a:lnTo>
                    <a:pt x="198733" y="140187"/>
                  </a:lnTo>
                  <a:lnTo>
                    <a:pt x="208192" y="142105"/>
                  </a:lnTo>
                  <a:lnTo>
                    <a:pt x="217708" y="142565"/>
                  </a:lnTo>
                  <a:lnTo>
                    <a:pt x="227704" y="141740"/>
                  </a:lnTo>
                  <a:lnTo>
                    <a:pt x="240173" y="138439"/>
                  </a:lnTo>
                  <a:lnTo>
                    <a:pt x="258578" y="1306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13253" y="668135"/>
              <a:ext cx="229193" cy="142560"/>
            </a:xfrm>
            <a:custGeom>
              <a:avLst/>
              <a:gdLst/>
              <a:ahLst/>
              <a:cxnLst/>
              <a:rect l="0" t="0" r="0" b="0"/>
              <a:pathLst>
                <a:path w="229193" h="142560">
                  <a:moveTo>
                    <a:pt x="8094" y="26745"/>
                  </a:moveTo>
                  <a:lnTo>
                    <a:pt x="5227" y="35614"/>
                  </a:lnTo>
                  <a:lnTo>
                    <a:pt x="3085" y="44601"/>
                  </a:lnTo>
                  <a:lnTo>
                    <a:pt x="1484" y="54491"/>
                  </a:lnTo>
                  <a:lnTo>
                    <a:pt x="380" y="61569"/>
                  </a:lnTo>
                  <a:lnTo>
                    <a:pt x="0" y="61549"/>
                  </a:lnTo>
                  <a:lnTo>
                    <a:pt x="584" y="56331"/>
                  </a:lnTo>
                  <a:lnTo>
                    <a:pt x="2187" y="48070"/>
                  </a:lnTo>
                  <a:lnTo>
                    <a:pt x="4907" y="38285"/>
                  </a:lnTo>
                  <a:lnTo>
                    <a:pt x="8693" y="27857"/>
                  </a:lnTo>
                  <a:lnTo>
                    <a:pt x="13536" y="17864"/>
                  </a:lnTo>
                  <a:lnTo>
                    <a:pt x="19542" y="9720"/>
                  </a:lnTo>
                  <a:lnTo>
                    <a:pt x="26659" y="4017"/>
                  </a:lnTo>
                  <a:lnTo>
                    <a:pt x="34710" y="809"/>
                  </a:lnTo>
                  <a:lnTo>
                    <a:pt x="43485" y="0"/>
                  </a:lnTo>
                  <a:lnTo>
                    <a:pt x="52790" y="1270"/>
                  </a:lnTo>
                  <a:lnTo>
                    <a:pt x="62307" y="4355"/>
                  </a:lnTo>
                  <a:lnTo>
                    <a:pt x="71617" y="9149"/>
                  </a:lnTo>
                  <a:lnTo>
                    <a:pt x="80496" y="15443"/>
                  </a:lnTo>
                  <a:lnTo>
                    <a:pt x="88593" y="23105"/>
                  </a:lnTo>
                  <a:lnTo>
                    <a:pt x="95353" y="32149"/>
                  </a:lnTo>
                  <a:lnTo>
                    <a:pt x="100614" y="42357"/>
                  </a:lnTo>
                  <a:lnTo>
                    <a:pt x="104976" y="50027"/>
                  </a:lnTo>
                  <a:lnTo>
                    <a:pt x="108982" y="51085"/>
                  </a:lnTo>
                  <a:lnTo>
                    <a:pt x="112431" y="47426"/>
                  </a:lnTo>
                  <a:lnTo>
                    <a:pt x="115713" y="41177"/>
                  </a:lnTo>
                  <a:lnTo>
                    <a:pt x="119386" y="33797"/>
                  </a:lnTo>
                  <a:lnTo>
                    <a:pt x="123719" y="26084"/>
                  </a:lnTo>
                  <a:lnTo>
                    <a:pt x="129048" y="18874"/>
                  </a:lnTo>
                  <a:lnTo>
                    <a:pt x="135886" y="13208"/>
                  </a:lnTo>
                  <a:lnTo>
                    <a:pt x="144357" y="9500"/>
                  </a:lnTo>
                  <a:lnTo>
                    <a:pt x="153956" y="7798"/>
                  </a:lnTo>
                  <a:lnTo>
                    <a:pt x="163773" y="8082"/>
                  </a:lnTo>
                  <a:lnTo>
                    <a:pt x="173253" y="10129"/>
                  </a:lnTo>
                  <a:lnTo>
                    <a:pt x="182055" y="13924"/>
                  </a:lnTo>
                  <a:lnTo>
                    <a:pt x="189887" y="19734"/>
                  </a:lnTo>
                  <a:lnTo>
                    <a:pt x="196705" y="27524"/>
                  </a:lnTo>
                  <a:lnTo>
                    <a:pt x="202638" y="36836"/>
                  </a:lnTo>
                  <a:lnTo>
                    <a:pt x="207873" y="46994"/>
                  </a:lnTo>
                  <a:lnTo>
                    <a:pt x="212583" y="57533"/>
                  </a:lnTo>
                  <a:lnTo>
                    <a:pt x="216749" y="68369"/>
                  </a:lnTo>
                  <a:lnTo>
                    <a:pt x="220176" y="79703"/>
                  </a:lnTo>
                  <a:lnTo>
                    <a:pt x="222817" y="91604"/>
                  </a:lnTo>
                  <a:lnTo>
                    <a:pt x="224764" y="103421"/>
                  </a:lnTo>
                  <a:lnTo>
                    <a:pt x="226365" y="115014"/>
                  </a:lnTo>
                  <a:lnTo>
                    <a:pt x="227760" y="127405"/>
                  </a:lnTo>
                  <a:lnTo>
                    <a:pt x="229192" y="1425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87845" y="589697"/>
              <a:ext cx="129751" cy="388209"/>
            </a:xfrm>
            <a:custGeom>
              <a:avLst/>
              <a:gdLst/>
              <a:ahLst/>
              <a:cxnLst/>
              <a:rect l="0" t="0" r="0" b="0"/>
              <a:pathLst>
                <a:path w="129751" h="388209">
                  <a:moveTo>
                    <a:pt x="17771" y="178883"/>
                  </a:moveTo>
                  <a:lnTo>
                    <a:pt x="17771" y="190685"/>
                  </a:lnTo>
                  <a:lnTo>
                    <a:pt x="17771" y="202454"/>
                  </a:lnTo>
                  <a:lnTo>
                    <a:pt x="17776" y="215344"/>
                  </a:lnTo>
                  <a:lnTo>
                    <a:pt x="17949" y="229193"/>
                  </a:lnTo>
                  <a:lnTo>
                    <a:pt x="18597" y="243521"/>
                  </a:lnTo>
                  <a:lnTo>
                    <a:pt x="19846" y="257990"/>
                  </a:lnTo>
                  <a:lnTo>
                    <a:pt x="21498" y="272440"/>
                  </a:lnTo>
                  <a:lnTo>
                    <a:pt x="23146" y="286816"/>
                  </a:lnTo>
                  <a:lnTo>
                    <a:pt x="24554" y="301106"/>
                  </a:lnTo>
                  <a:lnTo>
                    <a:pt x="25819" y="315158"/>
                  </a:lnTo>
                  <a:lnTo>
                    <a:pt x="27276" y="328679"/>
                  </a:lnTo>
                  <a:lnTo>
                    <a:pt x="29098" y="341556"/>
                  </a:lnTo>
                  <a:lnTo>
                    <a:pt x="30983" y="353831"/>
                  </a:lnTo>
                  <a:lnTo>
                    <a:pt x="32262" y="365616"/>
                  </a:lnTo>
                  <a:lnTo>
                    <a:pt x="32602" y="376957"/>
                  </a:lnTo>
                  <a:lnTo>
                    <a:pt x="31994" y="385505"/>
                  </a:lnTo>
                  <a:lnTo>
                    <a:pt x="30743" y="388208"/>
                  </a:lnTo>
                  <a:lnTo>
                    <a:pt x="29192" y="386026"/>
                  </a:lnTo>
                  <a:lnTo>
                    <a:pt x="27329" y="380646"/>
                  </a:lnTo>
                  <a:lnTo>
                    <a:pt x="25282" y="373137"/>
                  </a:lnTo>
                  <a:lnTo>
                    <a:pt x="23383" y="363960"/>
                  </a:lnTo>
                  <a:lnTo>
                    <a:pt x="21820" y="353442"/>
                  </a:lnTo>
                  <a:lnTo>
                    <a:pt x="20624" y="341728"/>
                  </a:lnTo>
                  <a:lnTo>
                    <a:pt x="19749" y="328780"/>
                  </a:lnTo>
                  <a:lnTo>
                    <a:pt x="19123" y="314694"/>
                  </a:lnTo>
                  <a:lnTo>
                    <a:pt x="18516" y="299991"/>
                  </a:lnTo>
                  <a:lnTo>
                    <a:pt x="17570" y="285506"/>
                  </a:lnTo>
                  <a:lnTo>
                    <a:pt x="16118" y="271677"/>
                  </a:lnTo>
                  <a:lnTo>
                    <a:pt x="14327" y="258104"/>
                  </a:lnTo>
                  <a:lnTo>
                    <a:pt x="12586" y="243778"/>
                  </a:lnTo>
                  <a:lnTo>
                    <a:pt x="11115" y="228176"/>
                  </a:lnTo>
                  <a:lnTo>
                    <a:pt x="9808" y="211423"/>
                  </a:lnTo>
                  <a:lnTo>
                    <a:pt x="8323" y="194019"/>
                  </a:lnTo>
                  <a:lnTo>
                    <a:pt x="6478" y="176347"/>
                  </a:lnTo>
                  <a:lnTo>
                    <a:pt x="4408" y="158769"/>
                  </a:lnTo>
                  <a:lnTo>
                    <a:pt x="2471" y="141673"/>
                  </a:lnTo>
                  <a:lnTo>
                    <a:pt x="881" y="125223"/>
                  </a:lnTo>
                  <a:lnTo>
                    <a:pt x="0" y="109552"/>
                  </a:lnTo>
                  <a:lnTo>
                    <a:pt x="399" y="94861"/>
                  </a:lnTo>
                  <a:lnTo>
                    <a:pt x="2262" y="81160"/>
                  </a:lnTo>
                  <a:lnTo>
                    <a:pt x="5295" y="68313"/>
                  </a:lnTo>
                  <a:lnTo>
                    <a:pt x="8933" y="56137"/>
                  </a:lnTo>
                  <a:lnTo>
                    <a:pt x="12791" y="44468"/>
                  </a:lnTo>
                  <a:lnTo>
                    <a:pt x="17006" y="33494"/>
                  </a:lnTo>
                  <a:lnTo>
                    <a:pt x="22119" y="23722"/>
                  </a:lnTo>
                  <a:lnTo>
                    <a:pt x="28373" y="15343"/>
                  </a:lnTo>
                  <a:lnTo>
                    <a:pt x="35709" y="8565"/>
                  </a:lnTo>
                  <a:lnTo>
                    <a:pt x="43937" y="3760"/>
                  </a:lnTo>
                  <a:lnTo>
                    <a:pt x="52841" y="943"/>
                  </a:lnTo>
                  <a:lnTo>
                    <a:pt x="62075" y="0"/>
                  </a:lnTo>
                  <a:lnTo>
                    <a:pt x="71186" y="872"/>
                  </a:lnTo>
                  <a:lnTo>
                    <a:pt x="79934" y="3348"/>
                  </a:lnTo>
                  <a:lnTo>
                    <a:pt x="88111" y="7279"/>
                  </a:lnTo>
                  <a:lnTo>
                    <a:pt x="95456" y="12657"/>
                  </a:lnTo>
                  <a:lnTo>
                    <a:pt x="101915" y="19347"/>
                  </a:lnTo>
                  <a:lnTo>
                    <a:pt x="107593" y="27108"/>
                  </a:lnTo>
                  <a:lnTo>
                    <a:pt x="112648" y="35688"/>
                  </a:lnTo>
                  <a:lnTo>
                    <a:pt x="117234" y="44870"/>
                  </a:lnTo>
                  <a:lnTo>
                    <a:pt x="121316" y="54645"/>
                  </a:lnTo>
                  <a:lnTo>
                    <a:pt x="124687" y="65192"/>
                  </a:lnTo>
                  <a:lnTo>
                    <a:pt x="127283" y="76543"/>
                  </a:lnTo>
                  <a:lnTo>
                    <a:pt x="129028" y="88437"/>
                  </a:lnTo>
                  <a:lnTo>
                    <a:pt x="129750" y="100420"/>
                  </a:lnTo>
                  <a:lnTo>
                    <a:pt x="129446" y="112218"/>
                  </a:lnTo>
                  <a:lnTo>
                    <a:pt x="127936" y="123580"/>
                  </a:lnTo>
                  <a:lnTo>
                    <a:pt x="124796" y="134210"/>
                  </a:lnTo>
                  <a:lnTo>
                    <a:pt x="119935" y="144015"/>
                  </a:lnTo>
                  <a:lnTo>
                    <a:pt x="113401" y="152752"/>
                  </a:lnTo>
                  <a:lnTo>
                    <a:pt x="105194" y="159949"/>
                  </a:lnTo>
                  <a:lnTo>
                    <a:pt x="95493" y="165490"/>
                  </a:lnTo>
                  <a:lnTo>
                    <a:pt x="84743" y="169399"/>
                  </a:lnTo>
                  <a:lnTo>
                    <a:pt x="73544" y="171664"/>
                  </a:lnTo>
                  <a:lnTo>
                    <a:pt x="62290" y="172453"/>
                  </a:lnTo>
                  <a:lnTo>
                    <a:pt x="51596" y="172200"/>
                  </a:lnTo>
                  <a:lnTo>
                    <a:pt x="41344" y="171489"/>
                  </a:lnTo>
                  <a:lnTo>
                    <a:pt x="30639" y="170261"/>
                  </a:lnTo>
                  <a:lnTo>
                    <a:pt x="17771" y="1683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75123" y="368497"/>
              <a:ext cx="20007" cy="389555"/>
            </a:xfrm>
            <a:custGeom>
              <a:avLst/>
              <a:gdLst/>
              <a:ahLst/>
              <a:cxnLst/>
              <a:rect l="0" t="0" r="0" b="0"/>
              <a:pathLst>
                <a:path w="20007" h="389555">
                  <a:moveTo>
                    <a:pt x="20006" y="0"/>
                  </a:moveTo>
                  <a:lnTo>
                    <a:pt x="17139" y="8868"/>
                  </a:lnTo>
                  <a:lnTo>
                    <a:pt x="14997" y="17855"/>
                  </a:lnTo>
                  <a:lnTo>
                    <a:pt x="13394" y="27855"/>
                  </a:lnTo>
                  <a:lnTo>
                    <a:pt x="12214" y="39008"/>
                  </a:lnTo>
                  <a:lnTo>
                    <a:pt x="11365" y="51468"/>
                  </a:lnTo>
                  <a:lnTo>
                    <a:pt x="10768" y="65185"/>
                  </a:lnTo>
                  <a:lnTo>
                    <a:pt x="10353" y="80121"/>
                  </a:lnTo>
                  <a:lnTo>
                    <a:pt x="10069" y="96346"/>
                  </a:lnTo>
                  <a:lnTo>
                    <a:pt x="9871" y="113773"/>
                  </a:lnTo>
                  <a:lnTo>
                    <a:pt x="9567" y="132032"/>
                  </a:lnTo>
                  <a:lnTo>
                    <a:pt x="8831" y="150587"/>
                  </a:lnTo>
                  <a:lnTo>
                    <a:pt x="7523" y="169103"/>
                  </a:lnTo>
                  <a:lnTo>
                    <a:pt x="5831" y="187450"/>
                  </a:lnTo>
                  <a:lnTo>
                    <a:pt x="4156" y="205609"/>
                  </a:lnTo>
                  <a:lnTo>
                    <a:pt x="2735" y="223598"/>
                  </a:lnTo>
                  <a:lnTo>
                    <a:pt x="1631" y="241289"/>
                  </a:lnTo>
                  <a:lnTo>
                    <a:pt x="815" y="258409"/>
                  </a:lnTo>
                  <a:lnTo>
                    <a:pt x="236" y="274850"/>
                  </a:lnTo>
                  <a:lnTo>
                    <a:pt x="0" y="290503"/>
                  </a:lnTo>
                  <a:lnTo>
                    <a:pt x="367" y="305175"/>
                  </a:lnTo>
                  <a:lnTo>
                    <a:pt x="1423" y="318856"/>
                  </a:lnTo>
                  <a:lnTo>
                    <a:pt x="2953" y="331618"/>
                  </a:lnTo>
                  <a:lnTo>
                    <a:pt x="4677" y="344989"/>
                  </a:lnTo>
                  <a:lnTo>
                    <a:pt x="6747" y="362380"/>
                  </a:lnTo>
                  <a:lnTo>
                    <a:pt x="9478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58300" y="588520"/>
              <a:ext cx="168457" cy="191888"/>
            </a:xfrm>
            <a:custGeom>
              <a:avLst/>
              <a:gdLst/>
              <a:ahLst/>
              <a:cxnLst/>
              <a:rect l="0" t="0" r="0" b="0"/>
              <a:pathLst>
                <a:path w="168457" h="191888">
                  <a:moveTo>
                    <a:pt x="0" y="74775"/>
                  </a:moveTo>
                  <a:lnTo>
                    <a:pt x="8868" y="77642"/>
                  </a:lnTo>
                  <a:lnTo>
                    <a:pt x="17855" y="79784"/>
                  </a:lnTo>
                  <a:lnTo>
                    <a:pt x="27846" y="81382"/>
                  </a:lnTo>
                  <a:lnTo>
                    <a:pt x="38654" y="82390"/>
                  </a:lnTo>
                  <a:lnTo>
                    <a:pt x="49817" y="82590"/>
                  </a:lnTo>
                  <a:lnTo>
                    <a:pt x="61022" y="81930"/>
                  </a:lnTo>
                  <a:lnTo>
                    <a:pt x="72134" y="80346"/>
                  </a:lnTo>
                  <a:lnTo>
                    <a:pt x="83119" y="77685"/>
                  </a:lnTo>
                  <a:lnTo>
                    <a:pt x="93966" y="73965"/>
                  </a:lnTo>
                  <a:lnTo>
                    <a:pt x="104045" y="69179"/>
                  </a:lnTo>
                  <a:lnTo>
                    <a:pt x="112149" y="63218"/>
                  </a:lnTo>
                  <a:lnTo>
                    <a:pt x="117777" y="56138"/>
                  </a:lnTo>
                  <a:lnTo>
                    <a:pt x="120910" y="48284"/>
                  </a:lnTo>
                  <a:lnTo>
                    <a:pt x="121658" y="40174"/>
                  </a:lnTo>
                  <a:lnTo>
                    <a:pt x="120341" y="32134"/>
                  </a:lnTo>
                  <a:lnTo>
                    <a:pt x="117223" y="24449"/>
                  </a:lnTo>
                  <a:lnTo>
                    <a:pt x="112405" y="17442"/>
                  </a:lnTo>
                  <a:lnTo>
                    <a:pt x="106099" y="11222"/>
                  </a:lnTo>
                  <a:lnTo>
                    <a:pt x="98598" y="6046"/>
                  </a:lnTo>
                  <a:lnTo>
                    <a:pt x="90194" y="2392"/>
                  </a:lnTo>
                  <a:lnTo>
                    <a:pt x="81140" y="384"/>
                  </a:lnTo>
                  <a:lnTo>
                    <a:pt x="71790" y="0"/>
                  </a:lnTo>
                  <a:lnTo>
                    <a:pt x="62593" y="1255"/>
                  </a:lnTo>
                  <a:lnTo>
                    <a:pt x="53780" y="3991"/>
                  </a:lnTo>
                  <a:lnTo>
                    <a:pt x="45388" y="8097"/>
                  </a:lnTo>
                  <a:lnTo>
                    <a:pt x="37365" y="13594"/>
                  </a:lnTo>
                  <a:lnTo>
                    <a:pt x="29641" y="20368"/>
                  </a:lnTo>
                  <a:lnTo>
                    <a:pt x="22470" y="28355"/>
                  </a:lnTo>
                  <a:lnTo>
                    <a:pt x="16406" y="37619"/>
                  </a:lnTo>
                  <a:lnTo>
                    <a:pt x="11659" y="48073"/>
                  </a:lnTo>
                  <a:lnTo>
                    <a:pt x="8133" y="59517"/>
                  </a:lnTo>
                  <a:lnTo>
                    <a:pt x="5601" y="71723"/>
                  </a:lnTo>
                  <a:lnTo>
                    <a:pt x="3826" y="84484"/>
                  </a:lnTo>
                  <a:lnTo>
                    <a:pt x="2769" y="97475"/>
                  </a:lnTo>
                  <a:lnTo>
                    <a:pt x="2575" y="110270"/>
                  </a:lnTo>
                  <a:lnTo>
                    <a:pt x="3260" y="122647"/>
                  </a:lnTo>
                  <a:lnTo>
                    <a:pt x="4871" y="134416"/>
                  </a:lnTo>
                  <a:lnTo>
                    <a:pt x="7556" y="145326"/>
                  </a:lnTo>
                  <a:lnTo>
                    <a:pt x="11295" y="155328"/>
                  </a:lnTo>
                  <a:lnTo>
                    <a:pt x="16094" y="164367"/>
                  </a:lnTo>
                  <a:lnTo>
                    <a:pt x="22065" y="172301"/>
                  </a:lnTo>
                  <a:lnTo>
                    <a:pt x="29156" y="179150"/>
                  </a:lnTo>
                  <a:lnTo>
                    <a:pt x="37188" y="184751"/>
                  </a:lnTo>
                  <a:lnTo>
                    <a:pt x="45949" y="188691"/>
                  </a:lnTo>
                  <a:lnTo>
                    <a:pt x="55253" y="190901"/>
                  </a:lnTo>
                  <a:lnTo>
                    <a:pt x="65110" y="191759"/>
                  </a:lnTo>
                  <a:lnTo>
                    <a:pt x="75712" y="191887"/>
                  </a:lnTo>
                  <a:lnTo>
                    <a:pt x="87099" y="191711"/>
                  </a:lnTo>
                  <a:lnTo>
                    <a:pt x="99018" y="191121"/>
                  </a:lnTo>
                  <a:lnTo>
                    <a:pt x="111018" y="189594"/>
                  </a:lnTo>
                  <a:lnTo>
                    <a:pt x="122817" y="186910"/>
                  </a:lnTo>
                  <a:lnTo>
                    <a:pt x="133880" y="183447"/>
                  </a:lnTo>
                  <a:lnTo>
                    <a:pt x="144420" y="179676"/>
                  </a:lnTo>
                  <a:lnTo>
                    <a:pt x="155362" y="175263"/>
                  </a:lnTo>
                  <a:lnTo>
                    <a:pt x="168456" y="1695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00455" y="526424"/>
              <a:ext cx="21059" cy="21058"/>
            </a:xfrm>
            <a:custGeom>
              <a:avLst/>
              <a:gdLst/>
              <a:ahLst/>
              <a:cxnLst/>
              <a:rect l="0" t="0" r="0" b="0"/>
              <a:pathLst>
                <a:path w="21059" h="21058">
                  <a:moveTo>
                    <a:pt x="21058" y="0"/>
                  </a:moveTo>
                  <a:lnTo>
                    <a:pt x="14818" y="6239"/>
                  </a:lnTo>
                  <a:lnTo>
                    <a:pt x="9879" y="1117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32041" y="663295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2664914" y="63171"/>
            <a:ext cx="5515729" cy="777584"/>
            <a:chOff x="2664914" y="63171"/>
            <a:chExt cx="5515729" cy="777584"/>
          </a:xfrm>
        </p:grpSpPr>
        <p:sp>
          <p:nvSpPr>
            <p:cNvPr id="15" name="Freeform 14"/>
            <p:cNvSpPr/>
            <p:nvPr/>
          </p:nvSpPr>
          <p:spPr>
            <a:xfrm>
              <a:off x="2664914" y="336911"/>
              <a:ext cx="415717" cy="401017"/>
            </a:xfrm>
            <a:custGeom>
              <a:avLst/>
              <a:gdLst/>
              <a:ahLst/>
              <a:cxnLst/>
              <a:rect l="0" t="0" r="0" b="0"/>
              <a:pathLst>
                <a:path w="415717" h="401017">
                  <a:moveTo>
                    <a:pt x="30381" y="0"/>
                  </a:moveTo>
                  <a:lnTo>
                    <a:pt x="24647" y="6002"/>
                  </a:lnTo>
                  <a:lnTo>
                    <a:pt x="20363" y="12847"/>
                  </a:lnTo>
                  <a:lnTo>
                    <a:pt x="17153" y="21239"/>
                  </a:lnTo>
                  <a:lnTo>
                    <a:pt x="14619" y="31039"/>
                  </a:lnTo>
                  <a:lnTo>
                    <a:pt x="12273" y="42002"/>
                  </a:lnTo>
                  <a:lnTo>
                    <a:pt x="9830" y="53868"/>
                  </a:lnTo>
                  <a:lnTo>
                    <a:pt x="7349" y="66564"/>
                  </a:lnTo>
                  <a:lnTo>
                    <a:pt x="5132" y="80209"/>
                  </a:lnTo>
                  <a:lnTo>
                    <a:pt x="3342" y="94786"/>
                  </a:lnTo>
                  <a:lnTo>
                    <a:pt x="1988" y="109996"/>
                  </a:lnTo>
                  <a:lnTo>
                    <a:pt x="1003" y="125358"/>
                  </a:lnTo>
                  <a:lnTo>
                    <a:pt x="311" y="140576"/>
                  </a:lnTo>
                  <a:lnTo>
                    <a:pt x="0" y="155388"/>
                  </a:lnTo>
                  <a:lnTo>
                    <a:pt x="315" y="169488"/>
                  </a:lnTo>
                  <a:lnTo>
                    <a:pt x="1337" y="182790"/>
                  </a:lnTo>
                  <a:lnTo>
                    <a:pt x="2836" y="195536"/>
                  </a:lnTo>
                  <a:lnTo>
                    <a:pt x="4381" y="208176"/>
                  </a:lnTo>
                  <a:lnTo>
                    <a:pt x="5719" y="220978"/>
                  </a:lnTo>
                  <a:lnTo>
                    <a:pt x="6938" y="233868"/>
                  </a:lnTo>
                  <a:lnTo>
                    <a:pt x="8363" y="246528"/>
                  </a:lnTo>
                  <a:lnTo>
                    <a:pt x="10178" y="258788"/>
                  </a:lnTo>
                  <a:lnTo>
                    <a:pt x="12567" y="270631"/>
                  </a:lnTo>
                  <a:lnTo>
                    <a:pt x="15782" y="282117"/>
                  </a:lnTo>
                  <a:lnTo>
                    <a:pt x="19885" y="293315"/>
                  </a:lnTo>
                  <a:lnTo>
                    <a:pt x="25101" y="303970"/>
                  </a:lnTo>
                  <a:lnTo>
                    <a:pt x="31883" y="313526"/>
                  </a:lnTo>
                  <a:lnTo>
                    <a:pt x="40332" y="321761"/>
                  </a:lnTo>
                  <a:lnTo>
                    <a:pt x="50090" y="328442"/>
                  </a:lnTo>
                  <a:lnTo>
                    <a:pt x="60549" y="333182"/>
                  </a:lnTo>
                  <a:lnTo>
                    <a:pt x="71280" y="335955"/>
                  </a:lnTo>
                  <a:lnTo>
                    <a:pt x="81906" y="336869"/>
                  </a:lnTo>
                  <a:lnTo>
                    <a:pt x="92034" y="335978"/>
                  </a:lnTo>
                  <a:lnTo>
                    <a:pt x="101503" y="333489"/>
                  </a:lnTo>
                  <a:lnTo>
                    <a:pt x="110182" y="329549"/>
                  </a:lnTo>
                  <a:lnTo>
                    <a:pt x="117873" y="324165"/>
                  </a:lnTo>
                  <a:lnTo>
                    <a:pt x="124567" y="317472"/>
                  </a:lnTo>
                  <a:lnTo>
                    <a:pt x="130404" y="309708"/>
                  </a:lnTo>
                  <a:lnTo>
                    <a:pt x="135568" y="301127"/>
                  </a:lnTo>
                  <a:lnTo>
                    <a:pt x="140257" y="291981"/>
                  </a:lnTo>
                  <a:lnTo>
                    <a:pt x="145532" y="283621"/>
                  </a:lnTo>
                  <a:lnTo>
                    <a:pt x="152044" y="278479"/>
                  </a:lnTo>
                  <a:lnTo>
                    <a:pt x="158576" y="277475"/>
                  </a:lnTo>
                  <a:lnTo>
                    <a:pt x="164563" y="279963"/>
                  </a:lnTo>
                  <a:lnTo>
                    <a:pt x="169939" y="285004"/>
                  </a:lnTo>
                  <a:lnTo>
                    <a:pt x="174795" y="291822"/>
                  </a:lnTo>
                  <a:lnTo>
                    <a:pt x="179252" y="299854"/>
                  </a:lnTo>
                  <a:lnTo>
                    <a:pt x="183422" y="308708"/>
                  </a:lnTo>
                  <a:lnTo>
                    <a:pt x="187553" y="318114"/>
                  </a:lnTo>
                  <a:lnTo>
                    <a:pt x="192016" y="327892"/>
                  </a:lnTo>
                  <a:lnTo>
                    <a:pt x="196990" y="337914"/>
                  </a:lnTo>
                  <a:lnTo>
                    <a:pt x="202637" y="347935"/>
                  </a:lnTo>
                  <a:lnTo>
                    <a:pt x="209184" y="357592"/>
                  </a:lnTo>
                  <a:lnTo>
                    <a:pt x="216666" y="366713"/>
                  </a:lnTo>
                  <a:lnTo>
                    <a:pt x="224961" y="375144"/>
                  </a:lnTo>
                  <a:lnTo>
                    <a:pt x="233899" y="382661"/>
                  </a:lnTo>
                  <a:lnTo>
                    <a:pt x="243318" y="389227"/>
                  </a:lnTo>
                  <a:lnTo>
                    <a:pt x="253081" y="394636"/>
                  </a:lnTo>
                  <a:lnTo>
                    <a:pt x="263088" y="398448"/>
                  </a:lnTo>
                  <a:lnTo>
                    <a:pt x="273267" y="400562"/>
                  </a:lnTo>
                  <a:lnTo>
                    <a:pt x="283729" y="401016"/>
                  </a:lnTo>
                  <a:lnTo>
                    <a:pt x="294745" y="399809"/>
                  </a:lnTo>
                  <a:lnTo>
                    <a:pt x="306410" y="397104"/>
                  </a:lnTo>
                  <a:lnTo>
                    <a:pt x="318346" y="393019"/>
                  </a:lnTo>
                  <a:lnTo>
                    <a:pt x="329826" y="387536"/>
                  </a:lnTo>
                  <a:lnTo>
                    <a:pt x="340467" y="380777"/>
                  </a:lnTo>
                  <a:lnTo>
                    <a:pt x="350068" y="372968"/>
                  </a:lnTo>
                  <a:lnTo>
                    <a:pt x="358445" y="364358"/>
                  </a:lnTo>
                  <a:lnTo>
                    <a:pt x="365638" y="355154"/>
                  </a:lnTo>
                  <a:lnTo>
                    <a:pt x="371994" y="345365"/>
                  </a:lnTo>
                  <a:lnTo>
                    <a:pt x="378045" y="334809"/>
                  </a:lnTo>
                  <a:lnTo>
                    <a:pt x="384120" y="323443"/>
                  </a:lnTo>
                  <a:lnTo>
                    <a:pt x="390187" y="311199"/>
                  </a:lnTo>
                  <a:lnTo>
                    <a:pt x="395962" y="297916"/>
                  </a:lnTo>
                  <a:lnTo>
                    <a:pt x="401287" y="283601"/>
                  </a:lnTo>
                  <a:lnTo>
                    <a:pt x="405999" y="268241"/>
                  </a:lnTo>
                  <a:lnTo>
                    <a:pt x="409857" y="251720"/>
                  </a:lnTo>
                  <a:lnTo>
                    <a:pt x="412814" y="234091"/>
                  </a:lnTo>
                  <a:lnTo>
                    <a:pt x="414815" y="215694"/>
                  </a:lnTo>
                  <a:lnTo>
                    <a:pt x="415716" y="197046"/>
                  </a:lnTo>
                  <a:lnTo>
                    <a:pt x="415546" y="178475"/>
                  </a:lnTo>
                  <a:lnTo>
                    <a:pt x="414467" y="160431"/>
                  </a:lnTo>
                  <a:lnTo>
                    <a:pt x="412680" y="143541"/>
                  </a:lnTo>
                  <a:lnTo>
                    <a:pt x="410370" y="128030"/>
                  </a:lnTo>
                  <a:lnTo>
                    <a:pt x="407685" y="113631"/>
                  </a:lnTo>
                  <a:lnTo>
                    <a:pt x="404737" y="99800"/>
                  </a:lnTo>
                  <a:lnTo>
                    <a:pt x="401604" y="86163"/>
                  </a:lnTo>
                  <a:lnTo>
                    <a:pt x="398179" y="72865"/>
                  </a:lnTo>
                  <a:lnTo>
                    <a:pt x="394194" y="60454"/>
                  </a:lnTo>
                  <a:lnTo>
                    <a:pt x="389551" y="49185"/>
                  </a:lnTo>
                  <a:lnTo>
                    <a:pt x="384417" y="39299"/>
                  </a:lnTo>
                  <a:lnTo>
                    <a:pt x="378524" y="30205"/>
                  </a:lnTo>
                  <a:lnTo>
                    <a:pt x="370236" y="21109"/>
                  </a:lnTo>
                  <a:lnTo>
                    <a:pt x="356764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39526" y="526424"/>
              <a:ext cx="113780" cy="178574"/>
            </a:xfrm>
            <a:custGeom>
              <a:avLst/>
              <a:gdLst/>
              <a:ahLst/>
              <a:cxnLst/>
              <a:rect l="0" t="0" r="0" b="0"/>
              <a:pathLst>
                <a:path w="113780" h="178574">
                  <a:moveTo>
                    <a:pt x="8494" y="52643"/>
                  </a:moveTo>
                  <a:lnTo>
                    <a:pt x="5695" y="61444"/>
                  </a:lnTo>
                  <a:lnTo>
                    <a:pt x="4193" y="69791"/>
                  </a:lnTo>
                  <a:lnTo>
                    <a:pt x="3886" y="78490"/>
                  </a:lnTo>
                  <a:lnTo>
                    <a:pt x="4566" y="87611"/>
                  </a:lnTo>
                  <a:lnTo>
                    <a:pt x="6033" y="97106"/>
                  </a:lnTo>
                  <a:lnTo>
                    <a:pt x="8102" y="106898"/>
                  </a:lnTo>
                  <a:lnTo>
                    <a:pt x="10612" y="116911"/>
                  </a:lnTo>
                  <a:lnTo>
                    <a:pt x="13435" y="127085"/>
                  </a:lnTo>
                  <a:lnTo>
                    <a:pt x="16481" y="137372"/>
                  </a:lnTo>
                  <a:lnTo>
                    <a:pt x="19847" y="147736"/>
                  </a:lnTo>
                  <a:lnTo>
                    <a:pt x="23792" y="158154"/>
                  </a:lnTo>
                  <a:lnTo>
                    <a:pt x="28375" y="168537"/>
                  </a:lnTo>
                  <a:lnTo>
                    <a:pt x="32283" y="176389"/>
                  </a:lnTo>
                  <a:lnTo>
                    <a:pt x="33591" y="178573"/>
                  </a:lnTo>
                  <a:lnTo>
                    <a:pt x="32307" y="176056"/>
                  </a:lnTo>
                  <a:lnTo>
                    <a:pt x="29113" y="170476"/>
                  </a:lnTo>
                  <a:lnTo>
                    <a:pt x="24790" y="162850"/>
                  </a:lnTo>
                  <a:lnTo>
                    <a:pt x="20085" y="153604"/>
                  </a:lnTo>
                  <a:lnTo>
                    <a:pt x="15424" y="143048"/>
                  </a:lnTo>
                  <a:lnTo>
                    <a:pt x="11133" y="131481"/>
                  </a:lnTo>
                  <a:lnTo>
                    <a:pt x="7542" y="119166"/>
                  </a:lnTo>
                  <a:lnTo>
                    <a:pt x="4753" y="106314"/>
                  </a:lnTo>
                  <a:lnTo>
                    <a:pt x="2692" y="93085"/>
                  </a:lnTo>
                  <a:lnTo>
                    <a:pt x="1216" y="79595"/>
                  </a:lnTo>
                  <a:lnTo>
                    <a:pt x="196" y="65941"/>
                  </a:lnTo>
                  <a:lnTo>
                    <a:pt x="0" y="52671"/>
                  </a:lnTo>
                  <a:lnTo>
                    <a:pt x="1456" y="40745"/>
                  </a:lnTo>
                  <a:lnTo>
                    <a:pt x="4888" y="30583"/>
                  </a:lnTo>
                  <a:lnTo>
                    <a:pt x="10313" y="22269"/>
                  </a:lnTo>
                  <a:lnTo>
                    <a:pt x="17700" y="15819"/>
                  </a:lnTo>
                  <a:lnTo>
                    <a:pt x="26820" y="11036"/>
                  </a:lnTo>
                  <a:lnTo>
                    <a:pt x="37333" y="7601"/>
                  </a:lnTo>
                  <a:lnTo>
                    <a:pt x="48897" y="5187"/>
                  </a:lnTo>
                  <a:lnTo>
                    <a:pt x="61207" y="3518"/>
                  </a:lnTo>
                  <a:lnTo>
                    <a:pt x="73430" y="2372"/>
                  </a:lnTo>
                  <a:lnTo>
                    <a:pt x="85406" y="1470"/>
                  </a:lnTo>
                  <a:lnTo>
                    <a:pt x="98181" y="724"/>
                  </a:lnTo>
                  <a:lnTo>
                    <a:pt x="11377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16476" y="589595"/>
              <a:ext cx="31587" cy="136872"/>
            </a:xfrm>
            <a:custGeom>
              <a:avLst/>
              <a:gdLst/>
              <a:ahLst/>
              <a:cxnLst/>
              <a:rect l="0" t="0" r="0" b="0"/>
              <a:pathLst>
                <a:path w="31587" h="136872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4" y="32464"/>
                  </a:lnTo>
                  <a:lnTo>
                    <a:pt x="3863" y="42938"/>
                  </a:lnTo>
                  <a:lnTo>
                    <a:pt x="6180" y="53930"/>
                  </a:lnTo>
                  <a:lnTo>
                    <a:pt x="8847" y="65563"/>
                  </a:lnTo>
                  <a:lnTo>
                    <a:pt x="11810" y="77574"/>
                  </a:lnTo>
                  <a:lnTo>
                    <a:pt x="15470" y="90797"/>
                  </a:lnTo>
                  <a:lnTo>
                    <a:pt x="21263" y="108631"/>
                  </a:lnTo>
                  <a:lnTo>
                    <a:pt x="31586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327005" y="421139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10529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477117" y="368497"/>
              <a:ext cx="39402" cy="357970"/>
            </a:xfrm>
            <a:custGeom>
              <a:avLst/>
              <a:gdLst/>
              <a:ahLst/>
              <a:cxnLst/>
              <a:rect l="0" t="0" r="0" b="0"/>
              <a:pathLst>
                <a:path w="39402" h="357970">
                  <a:moveTo>
                    <a:pt x="7815" y="0"/>
                  </a:moveTo>
                  <a:lnTo>
                    <a:pt x="4949" y="8935"/>
                  </a:lnTo>
                  <a:lnTo>
                    <a:pt x="2806" y="18562"/>
                  </a:lnTo>
                  <a:lnTo>
                    <a:pt x="1208" y="29845"/>
                  </a:lnTo>
                  <a:lnTo>
                    <a:pt x="200" y="42340"/>
                  </a:lnTo>
                  <a:lnTo>
                    <a:pt x="0" y="55171"/>
                  </a:lnTo>
                  <a:lnTo>
                    <a:pt x="651" y="67803"/>
                  </a:lnTo>
                  <a:lnTo>
                    <a:pt x="1890" y="80532"/>
                  </a:lnTo>
                  <a:lnTo>
                    <a:pt x="3254" y="94272"/>
                  </a:lnTo>
                  <a:lnTo>
                    <a:pt x="4463" y="109477"/>
                  </a:lnTo>
                  <a:lnTo>
                    <a:pt x="5425" y="126129"/>
                  </a:lnTo>
                  <a:lnTo>
                    <a:pt x="6145" y="143996"/>
                  </a:lnTo>
                  <a:lnTo>
                    <a:pt x="6668" y="162787"/>
                  </a:lnTo>
                  <a:lnTo>
                    <a:pt x="7206" y="181761"/>
                  </a:lnTo>
                  <a:lnTo>
                    <a:pt x="8107" y="199800"/>
                  </a:lnTo>
                  <a:lnTo>
                    <a:pt x="9534" y="216371"/>
                  </a:lnTo>
                  <a:lnTo>
                    <a:pt x="11477" y="231630"/>
                  </a:lnTo>
                  <a:lnTo>
                    <a:pt x="13854" y="246112"/>
                  </a:lnTo>
                  <a:lnTo>
                    <a:pt x="16563" y="260231"/>
                  </a:lnTo>
                  <a:lnTo>
                    <a:pt x="19518" y="274208"/>
                  </a:lnTo>
                  <a:lnTo>
                    <a:pt x="22646" y="288147"/>
                  </a:lnTo>
                  <a:lnTo>
                    <a:pt x="25892" y="302073"/>
                  </a:lnTo>
                  <a:lnTo>
                    <a:pt x="29065" y="315390"/>
                  </a:lnTo>
                  <a:lnTo>
                    <a:pt x="32152" y="328223"/>
                  </a:lnTo>
                  <a:lnTo>
                    <a:pt x="35424" y="341698"/>
                  </a:lnTo>
                  <a:lnTo>
                    <a:pt x="39401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432290" y="515896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122269" y="67"/>
                  </a:lnTo>
                  <a:lnTo>
                    <a:pt x="108997" y="707"/>
                  </a:lnTo>
                  <a:lnTo>
                    <a:pt x="95801" y="2004"/>
                  </a:lnTo>
                  <a:lnTo>
                    <a:pt x="82632" y="3863"/>
                  </a:lnTo>
                  <a:lnTo>
                    <a:pt x="69771" y="6180"/>
                  </a:lnTo>
                  <a:lnTo>
                    <a:pt x="57381" y="8842"/>
                  </a:lnTo>
                  <a:lnTo>
                    <a:pt x="45716" y="11604"/>
                  </a:lnTo>
                  <a:lnTo>
                    <a:pt x="33961" y="14362"/>
                  </a:lnTo>
                  <a:lnTo>
                    <a:pt x="19964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600746" y="537004"/>
              <a:ext cx="231628" cy="206081"/>
            </a:xfrm>
            <a:custGeom>
              <a:avLst/>
              <a:gdLst/>
              <a:ahLst/>
              <a:cxnLst/>
              <a:rect l="0" t="0" r="0" b="0"/>
              <a:pathLst>
                <a:path w="231628" h="206081">
                  <a:moveTo>
                    <a:pt x="0" y="84177"/>
                  </a:moveTo>
                  <a:lnTo>
                    <a:pt x="11668" y="87111"/>
                  </a:lnTo>
                  <a:lnTo>
                    <a:pt x="22156" y="89893"/>
                  </a:lnTo>
                  <a:lnTo>
                    <a:pt x="32458" y="92783"/>
                  </a:lnTo>
                  <a:lnTo>
                    <a:pt x="42760" y="95478"/>
                  </a:lnTo>
                  <a:lnTo>
                    <a:pt x="53103" y="97346"/>
                  </a:lnTo>
                  <a:lnTo>
                    <a:pt x="63493" y="98099"/>
                  </a:lnTo>
                  <a:lnTo>
                    <a:pt x="73921" y="97613"/>
                  </a:lnTo>
                  <a:lnTo>
                    <a:pt x="84379" y="95763"/>
                  </a:lnTo>
                  <a:lnTo>
                    <a:pt x="94845" y="92618"/>
                  </a:lnTo>
                  <a:lnTo>
                    <a:pt x="104822" y="88065"/>
                  </a:lnTo>
                  <a:lnTo>
                    <a:pt x="113383" y="81735"/>
                  </a:lnTo>
                  <a:lnTo>
                    <a:pt x="120127" y="73594"/>
                  </a:lnTo>
                  <a:lnTo>
                    <a:pt x="124823" y="64043"/>
                  </a:lnTo>
                  <a:lnTo>
                    <a:pt x="127158" y="53724"/>
                  </a:lnTo>
                  <a:lnTo>
                    <a:pt x="127203" y="43092"/>
                  </a:lnTo>
                  <a:lnTo>
                    <a:pt x="125150" y="32702"/>
                  </a:lnTo>
                  <a:lnTo>
                    <a:pt x="121121" y="23265"/>
                  </a:lnTo>
                  <a:lnTo>
                    <a:pt x="115381" y="15082"/>
                  </a:lnTo>
                  <a:lnTo>
                    <a:pt x="108276" y="8420"/>
                  </a:lnTo>
                  <a:lnTo>
                    <a:pt x="100147" y="3687"/>
                  </a:lnTo>
                  <a:lnTo>
                    <a:pt x="91275" y="914"/>
                  </a:lnTo>
                  <a:lnTo>
                    <a:pt x="81879" y="0"/>
                  </a:lnTo>
                  <a:lnTo>
                    <a:pt x="72120" y="889"/>
                  </a:lnTo>
                  <a:lnTo>
                    <a:pt x="62116" y="3377"/>
                  </a:lnTo>
                  <a:lnTo>
                    <a:pt x="52110" y="7315"/>
                  </a:lnTo>
                  <a:lnTo>
                    <a:pt x="42465" y="12698"/>
                  </a:lnTo>
                  <a:lnTo>
                    <a:pt x="33356" y="19396"/>
                  </a:lnTo>
                  <a:lnTo>
                    <a:pt x="25104" y="27332"/>
                  </a:lnTo>
                  <a:lnTo>
                    <a:pt x="18240" y="36561"/>
                  </a:lnTo>
                  <a:lnTo>
                    <a:pt x="12925" y="46988"/>
                  </a:lnTo>
                  <a:lnTo>
                    <a:pt x="9170" y="58244"/>
                  </a:lnTo>
                  <a:lnTo>
                    <a:pt x="7008" y="69791"/>
                  </a:lnTo>
                  <a:lnTo>
                    <a:pt x="6298" y="81296"/>
                  </a:lnTo>
                  <a:lnTo>
                    <a:pt x="6937" y="92631"/>
                  </a:lnTo>
                  <a:lnTo>
                    <a:pt x="8952" y="103774"/>
                  </a:lnTo>
                  <a:lnTo>
                    <a:pt x="12231" y="114747"/>
                  </a:lnTo>
                  <a:lnTo>
                    <a:pt x="16548" y="125421"/>
                  </a:lnTo>
                  <a:lnTo>
                    <a:pt x="21662" y="135523"/>
                  </a:lnTo>
                  <a:lnTo>
                    <a:pt x="27364" y="144951"/>
                  </a:lnTo>
                  <a:lnTo>
                    <a:pt x="33650" y="153757"/>
                  </a:lnTo>
                  <a:lnTo>
                    <a:pt x="40700" y="162060"/>
                  </a:lnTo>
                  <a:lnTo>
                    <a:pt x="48564" y="169975"/>
                  </a:lnTo>
                  <a:lnTo>
                    <a:pt x="57473" y="177444"/>
                  </a:lnTo>
                  <a:lnTo>
                    <a:pt x="67896" y="184242"/>
                  </a:lnTo>
                  <a:lnTo>
                    <a:pt x="79946" y="190292"/>
                  </a:lnTo>
                  <a:lnTo>
                    <a:pt x="93276" y="195509"/>
                  </a:lnTo>
                  <a:lnTo>
                    <a:pt x="107288" y="199715"/>
                  </a:lnTo>
                  <a:lnTo>
                    <a:pt x="121567" y="202909"/>
                  </a:lnTo>
                  <a:lnTo>
                    <a:pt x="136068" y="205071"/>
                  </a:lnTo>
                  <a:lnTo>
                    <a:pt x="151014" y="206080"/>
                  </a:lnTo>
                  <a:lnTo>
                    <a:pt x="166490" y="205987"/>
                  </a:lnTo>
                  <a:lnTo>
                    <a:pt x="181702" y="205122"/>
                  </a:lnTo>
                  <a:lnTo>
                    <a:pt x="196557" y="203925"/>
                  </a:lnTo>
                  <a:lnTo>
                    <a:pt x="212360" y="202293"/>
                  </a:lnTo>
                  <a:lnTo>
                    <a:pt x="231627" y="1999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506197" y="63171"/>
              <a:ext cx="31586" cy="273742"/>
            </a:xfrm>
            <a:custGeom>
              <a:avLst/>
              <a:gdLst/>
              <a:ahLst/>
              <a:cxnLst/>
              <a:rect l="0" t="0" r="0" b="0"/>
              <a:pathLst>
                <a:path w="31586" h="273742">
                  <a:moveTo>
                    <a:pt x="31585" y="0"/>
                  </a:moveTo>
                  <a:lnTo>
                    <a:pt x="28718" y="11802"/>
                  </a:lnTo>
                  <a:lnTo>
                    <a:pt x="26576" y="23571"/>
                  </a:lnTo>
                  <a:lnTo>
                    <a:pt x="24973" y="36466"/>
                  </a:lnTo>
                  <a:lnTo>
                    <a:pt x="23793" y="50487"/>
                  </a:lnTo>
                  <a:lnTo>
                    <a:pt x="22943" y="65463"/>
                  </a:lnTo>
                  <a:lnTo>
                    <a:pt x="22342" y="81181"/>
                  </a:lnTo>
                  <a:lnTo>
                    <a:pt x="21755" y="97284"/>
                  </a:lnTo>
                  <a:lnTo>
                    <a:pt x="20822" y="113308"/>
                  </a:lnTo>
                  <a:lnTo>
                    <a:pt x="19380" y="129005"/>
                  </a:lnTo>
                  <a:lnTo>
                    <a:pt x="17597" y="144322"/>
                  </a:lnTo>
                  <a:lnTo>
                    <a:pt x="15860" y="159300"/>
                  </a:lnTo>
                  <a:lnTo>
                    <a:pt x="14398" y="174008"/>
                  </a:lnTo>
                  <a:lnTo>
                    <a:pt x="13266" y="188514"/>
                  </a:lnTo>
                  <a:lnTo>
                    <a:pt x="12431" y="202875"/>
                  </a:lnTo>
                  <a:lnTo>
                    <a:pt x="11831" y="217115"/>
                  </a:lnTo>
                  <a:lnTo>
                    <a:pt x="11211" y="230660"/>
                  </a:lnTo>
                  <a:lnTo>
                    <a:pt x="9977" y="243677"/>
                  </a:lnTo>
                  <a:lnTo>
                    <a:pt x="6898" y="257310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617747" y="89450"/>
              <a:ext cx="204306" cy="245796"/>
            </a:xfrm>
            <a:custGeom>
              <a:avLst/>
              <a:gdLst/>
              <a:ahLst/>
              <a:cxnLst/>
              <a:rect l="0" t="0" r="0" b="0"/>
              <a:pathLst>
                <a:path w="204306" h="245796">
                  <a:moveTo>
                    <a:pt x="35849" y="57949"/>
                  </a:moveTo>
                  <a:lnTo>
                    <a:pt x="35983" y="46280"/>
                  </a:lnTo>
                  <a:lnTo>
                    <a:pt x="37263" y="35792"/>
                  </a:lnTo>
                  <a:lnTo>
                    <a:pt x="39861" y="25508"/>
                  </a:lnTo>
                  <a:lnTo>
                    <a:pt x="43753" y="15898"/>
                  </a:lnTo>
                  <a:lnTo>
                    <a:pt x="49034" y="8148"/>
                  </a:lnTo>
                  <a:lnTo>
                    <a:pt x="55612" y="2780"/>
                  </a:lnTo>
                  <a:lnTo>
                    <a:pt x="62939" y="0"/>
                  </a:lnTo>
                  <a:lnTo>
                    <a:pt x="70153" y="25"/>
                  </a:lnTo>
                  <a:lnTo>
                    <a:pt x="76773" y="2675"/>
                  </a:lnTo>
                  <a:lnTo>
                    <a:pt x="82688" y="7505"/>
                  </a:lnTo>
                  <a:lnTo>
                    <a:pt x="87968" y="14010"/>
                  </a:lnTo>
                  <a:lnTo>
                    <a:pt x="92741" y="21745"/>
                  </a:lnTo>
                  <a:lnTo>
                    <a:pt x="97134" y="30356"/>
                  </a:lnTo>
                  <a:lnTo>
                    <a:pt x="101252" y="39580"/>
                  </a:lnTo>
                  <a:lnTo>
                    <a:pt x="105168" y="49225"/>
                  </a:lnTo>
                  <a:lnTo>
                    <a:pt x="108614" y="59158"/>
                  </a:lnTo>
                  <a:lnTo>
                    <a:pt x="111018" y="69287"/>
                  </a:lnTo>
                  <a:lnTo>
                    <a:pt x="112154" y="79551"/>
                  </a:lnTo>
                  <a:lnTo>
                    <a:pt x="112271" y="90073"/>
                  </a:lnTo>
                  <a:lnTo>
                    <a:pt x="111894" y="101130"/>
                  </a:lnTo>
                  <a:lnTo>
                    <a:pt x="111379" y="112827"/>
                  </a:lnTo>
                  <a:lnTo>
                    <a:pt x="110730" y="124954"/>
                  </a:lnTo>
                  <a:lnTo>
                    <a:pt x="109696" y="137095"/>
                  </a:lnTo>
                  <a:lnTo>
                    <a:pt x="108147" y="149002"/>
                  </a:lnTo>
                  <a:lnTo>
                    <a:pt x="105937" y="160608"/>
                  </a:lnTo>
                  <a:lnTo>
                    <a:pt x="102843" y="171934"/>
                  </a:lnTo>
                  <a:lnTo>
                    <a:pt x="98827" y="183029"/>
                  </a:lnTo>
                  <a:lnTo>
                    <a:pt x="93839" y="193784"/>
                  </a:lnTo>
                  <a:lnTo>
                    <a:pt x="87741" y="203941"/>
                  </a:lnTo>
                  <a:lnTo>
                    <a:pt x="80565" y="213401"/>
                  </a:lnTo>
                  <a:lnTo>
                    <a:pt x="72476" y="222059"/>
                  </a:lnTo>
                  <a:lnTo>
                    <a:pt x="63676" y="229730"/>
                  </a:lnTo>
                  <a:lnTo>
                    <a:pt x="54355" y="236393"/>
                  </a:lnTo>
                  <a:lnTo>
                    <a:pt x="44827" y="241699"/>
                  </a:lnTo>
                  <a:lnTo>
                    <a:pt x="35511" y="244908"/>
                  </a:lnTo>
                  <a:lnTo>
                    <a:pt x="26627" y="245795"/>
                  </a:lnTo>
                  <a:lnTo>
                    <a:pt x="18527" y="244271"/>
                  </a:lnTo>
                  <a:lnTo>
                    <a:pt x="11765" y="240133"/>
                  </a:lnTo>
                  <a:lnTo>
                    <a:pt x="6519" y="233537"/>
                  </a:lnTo>
                  <a:lnTo>
                    <a:pt x="2811" y="225060"/>
                  </a:lnTo>
                  <a:lnTo>
                    <a:pt x="680" y="215477"/>
                  </a:lnTo>
                  <a:lnTo>
                    <a:pt x="0" y="205350"/>
                  </a:lnTo>
                  <a:lnTo>
                    <a:pt x="998" y="195472"/>
                  </a:lnTo>
                  <a:lnTo>
                    <a:pt x="4320" y="186911"/>
                  </a:lnTo>
                  <a:lnTo>
                    <a:pt x="10106" y="180131"/>
                  </a:lnTo>
                  <a:lnTo>
                    <a:pt x="17906" y="175224"/>
                  </a:lnTo>
                  <a:lnTo>
                    <a:pt x="26968" y="172208"/>
                  </a:lnTo>
                  <a:lnTo>
                    <a:pt x="36726" y="170880"/>
                  </a:lnTo>
                  <a:lnTo>
                    <a:pt x="46851" y="170916"/>
                  </a:lnTo>
                  <a:lnTo>
                    <a:pt x="57166" y="171986"/>
                  </a:lnTo>
                  <a:lnTo>
                    <a:pt x="67576" y="173812"/>
                  </a:lnTo>
                  <a:lnTo>
                    <a:pt x="77869" y="176339"/>
                  </a:lnTo>
                  <a:lnTo>
                    <a:pt x="87715" y="179711"/>
                  </a:lnTo>
                  <a:lnTo>
                    <a:pt x="96970" y="183943"/>
                  </a:lnTo>
                  <a:lnTo>
                    <a:pt x="105661" y="188921"/>
                  </a:lnTo>
                  <a:lnTo>
                    <a:pt x="113887" y="194486"/>
                  </a:lnTo>
                  <a:lnTo>
                    <a:pt x="121760" y="200486"/>
                  </a:lnTo>
                  <a:lnTo>
                    <a:pt x="129541" y="206634"/>
                  </a:lnTo>
                  <a:lnTo>
                    <a:pt x="137611" y="212527"/>
                  </a:lnTo>
                  <a:lnTo>
                    <a:pt x="146154" y="217965"/>
                  </a:lnTo>
                  <a:lnTo>
                    <a:pt x="155101" y="222783"/>
                  </a:lnTo>
                  <a:lnTo>
                    <a:pt x="165326" y="227235"/>
                  </a:lnTo>
                  <a:lnTo>
                    <a:pt x="179965" y="231710"/>
                  </a:lnTo>
                  <a:lnTo>
                    <a:pt x="204305" y="2369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443026" y="369571"/>
              <a:ext cx="421140" cy="14068"/>
            </a:xfrm>
            <a:custGeom>
              <a:avLst/>
              <a:gdLst/>
              <a:ahLst/>
              <a:cxnLst/>
              <a:rect l="0" t="0" r="0" b="0"/>
              <a:pathLst>
                <a:path w="421140" h="14068">
                  <a:moveTo>
                    <a:pt x="421139" y="9454"/>
                  </a:moveTo>
                  <a:lnTo>
                    <a:pt x="409337" y="12254"/>
                  </a:lnTo>
                  <a:lnTo>
                    <a:pt x="397568" y="13756"/>
                  </a:lnTo>
                  <a:lnTo>
                    <a:pt x="384678" y="14067"/>
                  </a:lnTo>
                  <a:lnTo>
                    <a:pt x="370830" y="13561"/>
                  </a:lnTo>
                  <a:lnTo>
                    <a:pt x="356502" y="12741"/>
                  </a:lnTo>
                  <a:lnTo>
                    <a:pt x="342033" y="11925"/>
                  </a:lnTo>
                  <a:lnTo>
                    <a:pt x="327582" y="11242"/>
                  </a:lnTo>
                  <a:lnTo>
                    <a:pt x="313206" y="10715"/>
                  </a:lnTo>
                  <a:lnTo>
                    <a:pt x="298912" y="10329"/>
                  </a:lnTo>
                  <a:lnTo>
                    <a:pt x="284688" y="10054"/>
                  </a:lnTo>
                  <a:lnTo>
                    <a:pt x="270517" y="9863"/>
                  </a:lnTo>
                  <a:lnTo>
                    <a:pt x="256383" y="9731"/>
                  </a:lnTo>
                  <a:lnTo>
                    <a:pt x="242109" y="9641"/>
                  </a:lnTo>
                  <a:lnTo>
                    <a:pt x="227380" y="9580"/>
                  </a:lnTo>
                  <a:lnTo>
                    <a:pt x="212065" y="9534"/>
                  </a:lnTo>
                  <a:lnTo>
                    <a:pt x="196354" y="9333"/>
                  </a:lnTo>
                  <a:lnTo>
                    <a:pt x="180654" y="8666"/>
                  </a:lnTo>
                  <a:lnTo>
                    <a:pt x="165205" y="7405"/>
                  </a:lnTo>
                  <a:lnTo>
                    <a:pt x="150068" y="5744"/>
                  </a:lnTo>
                  <a:lnTo>
                    <a:pt x="135218" y="4090"/>
                  </a:lnTo>
                  <a:lnTo>
                    <a:pt x="120599" y="2684"/>
                  </a:lnTo>
                  <a:lnTo>
                    <a:pt x="106155" y="1589"/>
                  </a:lnTo>
                  <a:lnTo>
                    <a:pt x="91836" y="779"/>
                  </a:lnTo>
                  <a:lnTo>
                    <a:pt x="77615" y="204"/>
                  </a:lnTo>
                  <a:lnTo>
                    <a:pt x="63686" y="0"/>
                  </a:lnTo>
                  <a:lnTo>
                    <a:pt x="48881" y="577"/>
                  </a:lnTo>
                  <a:lnTo>
                    <a:pt x="29663" y="3102"/>
                  </a:lnTo>
                  <a:lnTo>
                    <a:pt x="0" y="94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485140" y="473782"/>
              <a:ext cx="139014" cy="263213"/>
            </a:xfrm>
            <a:custGeom>
              <a:avLst/>
              <a:gdLst/>
              <a:ahLst/>
              <a:cxnLst/>
              <a:rect l="0" t="0" r="0" b="0"/>
              <a:pathLst>
                <a:path w="139014" h="263213">
                  <a:moveTo>
                    <a:pt x="115813" y="0"/>
                  </a:moveTo>
                  <a:lnTo>
                    <a:pt x="109812" y="5733"/>
                  </a:lnTo>
                  <a:lnTo>
                    <a:pt x="102967" y="10018"/>
                  </a:lnTo>
                  <a:lnTo>
                    <a:pt x="94579" y="13219"/>
                  </a:lnTo>
                  <a:lnTo>
                    <a:pt x="84951" y="15407"/>
                  </a:lnTo>
                  <a:lnTo>
                    <a:pt x="74637" y="16456"/>
                  </a:lnTo>
                  <a:lnTo>
                    <a:pt x="64038" y="16416"/>
                  </a:lnTo>
                  <a:lnTo>
                    <a:pt x="53687" y="16111"/>
                  </a:lnTo>
                  <a:lnTo>
                    <a:pt x="44283" y="16976"/>
                  </a:lnTo>
                  <a:lnTo>
                    <a:pt x="36126" y="19719"/>
                  </a:lnTo>
                  <a:lnTo>
                    <a:pt x="29483" y="24365"/>
                  </a:lnTo>
                  <a:lnTo>
                    <a:pt x="24764" y="30623"/>
                  </a:lnTo>
                  <a:lnTo>
                    <a:pt x="21992" y="38136"/>
                  </a:lnTo>
                  <a:lnTo>
                    <a:pt x="20738" y="46738"/>
                  </a:lnTo>
                  <a:lnTo>
                    <a:pt x="20336" y="56474"/>
                  </a:lnTo>
                  <a:lnTo>
                    <a:pt x="20325" y="67246"/>
                  </a:lnTo>
                  <a:lnTo>
                    <a:pt x="20807" y="77894"/>
                  </a:lnTo>
                  <a:lnTo>
                    <a:pt x="22961" y="86211"/>
                  </a:lnTo>
                  <a:lnTo>
                    <a:pt x="27420" y="91099"/>
                  </a:lnTo>
                  <a:lnTo>
                    <a:pt x="33327" y="92957"/>
                  </a:lnTo>
                  <a:lnTo>
                    <a:pt x="40319" y="92762"/>
                  </a:lnTo>
                  <a:lnTo>
                    <a:pt x="48222" y="91627"/>
                  </a:lnTo>
                  <a:lnTo>
                    <a:pt x="56858" y="90672"/>
                  </a:lnTo>
                  <a:lnTo>
                    <a:pt x="66048" y="90464"/>
                  </a:lnTo>
                  <a:lnTo>
                    <a:pt x="75479" y="91281"/>
                  </a:lnTo>
                  <a:lnTo>
                    <a:pt x="84724" y="93336"/>
                  </a:lnTo>
                  <a:lnTo>
                    <a:pt x="93562" y="96610"/>
                  </a:lnTo>
                  <a:lnTo>
                    <a:pt x="101800" y="101245"/>
                  </a:lnTo>
                  <a:lnTo>
                    <a:pt x="109186" y="107627"/>
                  </a:lnTo>
                  <a:lnTo>
                    <a:pt x="115674" y="115803"/>
                  </a:lnTo>
                  <a:lnTo>
                    <a:pt x="121370" y="125375"/>
                  </a:lnTo>
                  <a:lnTo>
                    <a:pt x="126438" y="135709"/>
                  </a:lnTo>
                  <a:lnTo>
                    <a:pt x="131027" y="146360"/>
                  </a:lnTo>
                  <a:lnTo>
                    <a:pt x="134941" y="157102"/>
                  </a:lnTo>
                  <a:lnTo>
                    <a:pt x="137667" y="167840"/>
                  </a:lnTo>
                  <a:lnTo>
                    <a:pt x="139013" y="178537"/>
                  </a:lnTo>
                  <a:lnTo>
                    <a:pt x="138934" y="189024"/>
                  </a:lnTo>
                  <a:lnTo>
                    <a:pt x="137360" y="199000"/>
                  </a:lnTo>
                  <a:lnTo>
                    <a:pt x="134406" y="208343"/>
                  </a:lnTo>
                  <a:lnTo>
                    <a:pt x="130151" y="217094"/>
                  </a:lnTo>
                  <a:lnTo>
                    <a:pt x="124555" y="225358"/>
                  </a:lnTo>
                  <a:lnTo>
                    <a:pt x="117714" y="233244"/>
                  </a:lnTo>
                  <a:lnTo>
                    <a:pt x="109681" y="240523"/>
                  </a:lnTo>
                  <a:lnTo>
                    <a:pt x="100388" y="246661"/>
                  </a:lnTo>
                  <a:lnTo>
                    <a:pt x="89913" y="251455"/>
                  </a:lnTo>
                  <a:lnTo>
                    <a:pt x="78456" y="255014"/>
                  </a:lnTo>
                  <a:lnTo>
                    <a:pt x="66241" y="257568"/>
                  </a:lnTo>
                  <a:lnTo>
                    <a:pt x="53488" y="259362"/>
                  </a:lnTo>
                  <a:lnTo>
                    <a:pt x="40963" y="260604"/>
                  </a:lnTo>
                  <a:lnTo>
                    <a:pt x="28752" y="261589"/>
                  </a:lnTo>
                  <a:lnTo>
                    <a:pt x="15784" y="262409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772122" y="484310"/>
              <a:ext cx="7817" cy="263214"/>
            </a:xfrm>
            <a:custGeom>
              <a:avLst/>
              <a:gdLst/>
              <a:ahLst/>
              <a:cxnLst/>
              <a:rect l="0" t="0" r="0" b="0"/>
              <a:pathLst>
                <a:path w="7817" h="263214">
                  <a:moveTo>
                    <a:pt x="7816" y="0"/>
                  </a:moveTo>
                  <a:lnTo>
                    <a:pt x="4949" y="11735"/>
                  </a:lnTo>
                  <a:lnTo>
                    <a:pt x="2807" y="22864"/>
                  </a:lnTo>
                  <a:lnTo>
                    <a:pt x="1208" y="34467"/>
                  </a:lnTo>
                  <a:lnTo>
                    <a:pt x="201" y="46801"/>
                  </a:lnTo>
                  <a:lnTo>
                    <a:pt x="0" y="60110"/>
                  </a:lnTo>
                  <a:lnTo>
                    <a:pt x="651" y="74414"/>
                  </a:lnTo>
                  <a:lnTo>
                    <a:pt x="1890" y="89419"/>
                  </a:lnTo>
                  <a:lnTo>
                    <a:pt x="3254" y="104632"/>
                  </a:lnTo>
                  <a:lnTo>
                    <a:pt x="4463" y="119750"/>
                  </a:lnTo>
                  <a:lnTo>
                    <a:pt x="5425" y="134662"/>
                  </a:lnTo>
                  <a:lnTo>
                    <a:pt x="6145" y="149360"/>
                  </a:lnTo>
                  <a:lnTo>
                    <a:pt x="6664" y="163877"/>
                  </a:lnTo>
                  <a:lnTo>
                    <a:pt x="7029" y="178253"/>
                  </a:lnTo>
                  <a:lnTo>
                    <a:pt x="7282" y="192526"/>
                  </a:lnTo>
                  <a:lnTo>
                    <a:pt x="7456" y="206707"/>
                  </a:lnTo>
                  <a:lnTo>
                    <a:pt x="7574" y="220212"/>
                  </a:lnTo>
                  <a:lnTo>
                    <a:pt x="7666" y="233198"/>
                  </a:lnTo>
                  <a:lnTo>
                    <a:pt x="7742" y="246806"/>
                  </a:lnTo>
                  <a:lnTo>
                    <a:pt x="7816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679616" y="505367"/>
              <a:ext cx="89794" cy="129085"/>
            </a:xfrm>
            <a:custGeom>
              <a:avLst/>
              <a:gdLst/>
              <a:ahLst/>
              <a:cxnLst/>
              <a:rect l="0" t="0" r="0" b="0"/>
              <a:pathLst>
                <a:path w="89794" h="129085">
                  <a:moveTo>
                    <a:pt x="89793" y="94757"/>
                  </a:moveTo>
                  <a:lnTo>
                    <a:pt x="80992" y="100624"/>
                  </a:lnTo>
                  <a:lnTo>
                    <a:pt x="72645" y="106189"/>
                  </a:lnTo>
                  <a:lnTo>
                    <a:pt x="63942" y="111979"/>
                  </a:lnTo>
                  <a:lnTo>
                    <a:pt x="54648" y="117714"/>
                  </a:lnTo>
                  <a:lnTo>
                    <a:pt x="44505" y="122747"/>
                  </a:lnTo>
                  <a:lnTo>
                    <a:pt x="33482" y="126750"/>
                  </a:lnTo>
                  <a:lnTo>
                    <a:pt x="22507" y="129084"/>
                  </a:lnTo>
                  <a:lnTo>
                    <a:pt x="13278" y="128680"/>
                  </a:lnTo>
                  <a:lnTo>
                    <a:pt x="6602" y="125213"/>
                  </a:lnTo>
                  <a:lnTo>
                    <a:pt x="2447" y="118984"/>
                  </a:lnTo>
                  <a:lnTo>
                    <a:pt x="408" y="110534"/>
                  </a:lnTo>
                  <a:lnTo>
                    <a:pt x="0" y="100406"/>
                  </a:lnTo>
                  <a:lnTo>
                    <a:pt x="789" y="88899"/>
                  </a:lnTo>
                  <a:lnTo>
                    <a:pt x="2433" y="76062"/>
                  </a:lnTo>
                  <a:lnTo>
                    <a:pt x="4667" y="62048"/>
                  </a:lnTo>
                  <a:lnTo>
                    <a:pt x="7155" y="47841"/>
                  </a:lnTo>
                  <a:lnTo>
                    <a:pt x="9705" y="33779"/>
                  </a:lnTo>
                  <a:lnTo>
                    <a:pt x="12539" y="18630"/>
                  </a:lnTo>
                  <a:lnTo>
                    <a:pt x="1609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316891" y="579067"/>
              <a:ext cx="21058" cy="178985"/>
            </a:xfrm>
            <a:custGeom>
              <a:avLst/>
              <a:gdLst/>
              <a:ahLst/>
              <a:cxnLst/>
              <a:rect l="0" t="0" r="0" b="0"/>
              <a:pathLst>
                <a:path w="21058" h="178985">
                  <a:moveTo>
                    <a:pt x="21057" y="0"/>
                  </a:moveTo>
                  <a:lnTo>
                    <a:pt x="18123" y="8801"/>
                  </a:lnTo>
                  <a:lnTo>
                    <a:pt x="15340" y="17148"/>
                  </a:lnTo>
                  <a:lnTo>
                    <a:pt x="12446" y="25851"/>
                  </a:lnTo>
                  <a:lnTo>
                    <a:pt x="9578" y="35145"/>
                  </a:lnTo>
                  <a:lnTo>
                    <a:pt x="7062" y="45288"/>
                  </a:lnTo>
                  <a:lnTo>
                    <a:pt x="5051" y="56334"/>
                  </a:lnTo>
                  <a:lnTo>
                    <a:pt x="3539" y="68173"/>
                  </a:lnTo>
                  <a:lnTo>
                    <a:pt x="2444" y="80643"/>
                  </a:lnTo>
                  <a:lnTo>
                    <a:pt x="1671" y="93581"/>
                  </a:lnTo>
                  <a:lnTo>
                    <a:pt x="1134" y="106825"/>
                  </a:lnTo>
                  <a:lnTo>
                    <a:pt x="706" y="121830"/>
                  </a:lnTo>
                  <a:lnTo>
                    <a:pt x="350" y="143265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359005" y="4211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412858" y="563153"/>
              <a:ext cx="127883" cy="184371"/>
            </a:xfrm>
            <a:custGeom>
              <a:avLst/>
              <a:gdLst/>
              <a:ahLst/>
              <a:cxnLst/>
              <a:rect l="0" t="0" r="0" b="0"/>
              <a:pathLst>
                <a:path w="127883" h="184371">
                  <a:moveTo>
                    <a:pt x="9318" y="26442"/>
                  </a:moveTo>
                  <a:lnTo>
                    <a:pt x="6518" y="40977"/>
                  </a:lnTo>
                  <a:lnTo>
                    <a:pt x="5016" y="53608"/>
                  </a:lnTo>
                  <a:lnTo>
                    <a:pt x="4705" y="65517"/>
                  </a:lnTo>
                  <a:lnTo>
                    <a:pt x="5212" y="77172"/>
                  </a:lnTo>
                  <a:lnTo>
                    <a:pt x="6031" y="89012"/>
                  </a:lnTo>
                  <a:lnTo>
                    <a:pt x="6842" y="101248"/>
                  </a:lnTo>
                  <a:lnTo>
                    <a:pt x="7353" y="113744"/>
                  </a:lnTo>
                  <a:lnTo>
                    <a:pt x="7232" y="126134"/>
                  </a:lnTo>
                  <a:lnTo>
                    <a:pt x="6362" y="138142"/>
                  </a:lnTo>
                  <a:lnTo>
                    <a:pt x="4744" y="147308"/>
                  </a:lnTo>
                  <a:lnTo>
                    <a:pt x="2837" y="150210"/>
                  </a:lnTo>
                  <a:lnTo>
                    <a:pt x="1377" y="147106"/>
                  </a:lnTo>
                  <a:lnTo>
                    <a:pt x="426" y="139457"/>
                  </a:lnTo>
                  <a:lnTo>
                    <a:pt x="0" y="128611"/>
                  </a:lnTo>
                  <a:lnTo>
                    <a:pt x="275" y="115574"/>
                  </a:lnTo>
                  <a:lnTo>
                    <a:pt x="1294" y="101058"/>
                  </a:lnTo>
                  <a:lnTo>
                    <a:pt x="2971" y="85710"/>
                  </a:lnTo>
                  <a:lnTo>
                    <a:pt x="5172" y="70167"/>
                  </a:lnTo>
                  <a:lnTo>
                    <a:pt x="7774" y="54792"/>
                  </a:lnTo>
                  <a:lnTo>
                    <a:pt x="10998" y="40194"/>
                  </a:lnTo>
                  <a:lnTo>
                    <a:pt x="15372" y="27292"/>
                  </a:lnTo>
                  <a:lnTo>
                    <a:pt x="21095" y="16444"/>
                  </a:lnTo>
                  <a:lnTo>
                    <a:pt x="28059" y="7989"/>
                  </a:lnTo>
                  <a:lnTo>
                    <a:pt x="36028" y="2501"/>
                  </a:lnTo>
                  <a:lnTo>
                    <a:pt x="44755" y="0"/>
                  </a:lnTo>
                  <a:lnTo>
                    <a:pt x="53869" y="233"/>
                  </a:lnTo>
                  <a:lnTo>
                    <a:pt x="62899" y="2957"/>
                  </a:lnTo>
                  <a:lnTo>
                    <a:pt x="71592" y="7782"/>
                  </a:lnTo>
                  <a:lnTo>
                    <a:pt x="79732" y="14253"/>
                  </a:lnTo>
                  <a:lnTo>
                    <a:pt x="87052" y="21950"/>
                  </a:lnTo>
                  <a:lnTo>
                    <a:pt x="93495" y="30528"/>
                  </a:lnTo>
                  <a:lnTo>
                    <a:pt x="99162" y="39725"/>
                  </a:lnTo>
                  <a:lnTo>
                    <a:pt x="104210" y="49350"/>
                  </a:lnTo>
                  <a:lnTo>
                    <a:pt x="108795" y="59273"/>
                  </a:lnTo>
                  <a:lnTo>
                    <a:pt x="113047" y="69565"/>
                  </a:lnTo>
                  <a:lnTo>
                    <a:pt x="117063" y="80466"/>
                  </a:lnTo>
                  <a:lnTo>
                    <a:pt x="120908" y="92059"/>
                  </a:lnTo>
                  <a:lnTo>
                    <a:pt x="124304" y="104117"/>
                  </a:lnTo>
                  <a:lnTo>
                    <a:pt x="126673" y="116211"/>
                  </a:lnTo>
                  <a:lnTo>
                    <a:pt x="127785" y="128078"/>
                  </a:lnTo>
                  <a:lnTo>
                    <a:pt x="127882" y="139385"/>
                  </a:lnTo>
                  <a:lnTo>
                    <a:pt x="127508" y="150861"/>
                  </a:lnTo>
                  <a:lnTo>
                    <a:pt x="126629" y="164627"/>
                  </a:lnTo>
                  <a:lnTo>
                    <a:pt x="125131" y="1843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926902" y="490235"/>
              <a:ext cx="190101" cy="263065"/>
            </a:xfrm>
            <a:custGeom>
              <a:avLst/>
              <a:gdLst/>
              <a:ahLst/>
              <a:cxnLst/>
              <a:rect l="0" t="0" r="0" b="0"/>
              <a:pathLst>
                <a:path w="190101" h="263065">
                  <a:moveTo>
                    <a:pt x="148041" y="4604"/>
                  </a:moveTo>
                  <a:lnTo>
                    <a:pt x="136372" y="1804"/>
                  </a:lnTo>
                  <a:lnTo>
                    <a:pt x="125883" y="302"/>
                  </a:lnTo>
                  <a:lnTo>
                    <a:pt x="115586" y="0"/>
                  </a:lnTo>
                  <a:lnTo>
                    <a:pt x="105458" y="852"/>
                  </a:lnTo>
                  <a:lnTo>
                    <a:pt x="95763" y="2969"/>
                  </a:lnTo>
                  <a:lnTo>
                    <a:pt x="86622" y="6291"/>
                  </a:lnTo>
                  <a:lnTo>
                    <a:pt x="77846" y="10626"/>
                  </a:lnTo>
                  <a:lnTo>
                    <a:pt x="69037" y="15745"/>
                  </a:lnTo>
                  <a:lnTo>
                    <a:pt x="59965" y="21443"/>
                  </a:lnTo>
                  <a:lnTo>
                    <a:pt x="50735" y="27555"/>
                  </a:lnTo>
                  <a:lnTo>
                    <a:pt x="41686" y="33955"/>
                  </a:lnTo>
                  <a:lnTo>
                    <a:pt x="33008" y="40560"/>
                  </a:lnTo>
                  <a:lnTo>
                    <a:pt x="24893" y="47469"/>
                  </a:lnTo>
                  <a:lnTo>
                    <a:pt x="17596" y="54947"/>
                  </a:lnTo>
                  <a:lnTo>
                    <a:pt x="11182" y="63092"/>
                  </a:lnTo>
                  <a:lnTo>
                    <a:pt x="5875" y="71851"/>
                  </a:lnTo>
                  <a:lnTo>
                    <a:pt x="2134" y="81109"/>
                  </a:lnTo>
                  <a:lnTo>
                    <a:pt x="76" y="90733"/>
                  </a:lnTo>
                  <a:lnTo>
                    <a:pt x="0" y="100126"/>
                  </a:lnTo>
                  <a:lnTo>
                    <a:pt x="2525" y="108288"/>
                  </a:lnTo>
                  <a:lnTo>
                    <a:pt x="7746" y="114770"/>
                  </a:lnTo>
                  <a:lnTo>
                    <a:pt x="15319" y="119628"/>
                  </a:lnTo>
                  <a:lnTo>
                    <a:pt x="24752" y="123136"/>
                  </a:lnTo>
                  <a:lnTo>
                    <a:pt x="35575" y="125609"/>
                  </a:lnTo>
                  <a:lnTo>
                    <a:pt x="47397" y="127324"/>
                  </a:lnTo>
                  <a:lnTo>
                    <a:pt x="59922" y="128499"/>
                  </a:lnTo>
                  <a:lnTo>
                    <a:pt x="72931" y="129304"/>
                  </a:lnTo>
                  <a:lnTo>
                    <a:pt x="86103" y="130018"/>
                  </a:lnTo>
                  <a:lnTo>
                    <a:pt x="99027" y="131031"/>
                  </a:lnTo>
                  <a:lnTo>
                    <a:pt x="111498" y="132534"/>
                  </a:lnTo>
                  <a:lnTo>
                    <a:pt x="123501" y="134696"/>
                  </a:lnTo>
                  <a:lnTo>
                    <a:pt x="135103" y="137751"/>
                  </a:lnTo>
                  <a:lnTo>
                    <a:pt x="146382" y="141739"/>
                  </a:lnTo>
                  <a:lnTo>
                    <a:pt x="157094" y="146704"/>
                  </a:lnTo>
                  <a:lnTo>
                    <a:pt x="166689" y="152786"/>
                  </a:lnTo>
                  <a:lnTo>
                    <a:pt x="174949" y="159956"/>
                  </a:lnTo>
                  <a:lnTo>
                    <a:pt x="181648" y="168211"/>
                  </a:lnTo>
                  <a:lnTo>
                    <a:pt x="186400" y="177654"/>
                  </a:lnTo>
                  <a:lnTo>
                    <a:pt x="189181" y="188220"/>
                  </a:lnTo>
                  <a:lnTo>
                    <a:pt x="190100" y="199399"/>
                  </a:lnTo>
                  <a:lnTo>
                    <a:pt x="189213" y="210362"/>
                  </a:lnTo>
                  <a:lnTo>
                    <a:pt x="186726" y="220652"/>
                  </a:lnTo>
                  <a:lnTo>
                    <a:pt x="182788" y="230017"/>
                  </a:lnTo>
                  <a:lnTo>
                    <a:pt x="177405" y="238235"/>
                  </a:lnTo>
                  <a:lnTo>
                    <a:pt x="170708" y="245311"/>
                  </a:lnTo>
                  <a:lnTo>
                    <a:pt x="162772" y="251250"/>
                  </a:lnTo>
                  <a:lnTo>
                    <a:pt x="153543" y="255956"/>
                  </a:lnTo>
                  <a:lnTo>
                    <a:pt x="143115" y="259493"/>
                  </a:lnTo>
                  <a:lnTo>
                    <a:pt x="131859" y="261888"/>
                  </a:lnTo>
                  <a:lnTo>
                    <a:pt x="120312" y="263055"/>
                  </a:lnTo>
                  <a:lnTo>
                    <a:pt x="108807" y="263064"/>
                  </a:lnTo>
                  <a:lnTo>
                    <a:pt x="97472" y="262105"/>
                  </a:lnTo>
                  <a:lnTo>
                    <a:pt x="86329" y="260398"/>
                  </a:lnTo>
                  <a:lnTo>
                    <a:pt x="75361" y="258147"/>
                  </a:lnTo>
                  <a:lnTo>
                    <a:pt x="64794" y="255660"/>
                  </a:lnTo>
                  <a:lnTo>
                    <a:pt x="53961" y="253116"/>
                  </a:lnTo>
                  <a:lnTo>
                    <a:pt x="40792" y="250295"/>
                  </a:lnTo>
                  <a:lnTo>
                    <a:pt x="21699" y="2467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190757" y="600124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4" y="41069"/>
                  </a:lnTo>
                  <a:lnTo>
                    <a:pt x="177" y="54238"/>
                  </a:lnTo>
                  <a:lnTo>
                    <a:pt x="826" y="67099"/>
                  </a:lnTo>
                  <a:lnTo>
                    <a:pt x="2074" y="79485"/>
                  </a:lnTo>
                  <a:lnTo>
                    <a:pt x="3735" y="90947"/>
                  </a:lnTo>
                  <a:lnTo>
                    <a:pt x="5562" y="101801"/>
                  </a:lnTo>
                  <a:lnTo>
                    <a:pt x="7716" y="112999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159171" y="505367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276428" y="607913"/>
              <a:ext cx="167512" cy="107333"/>
            </a:xfrm>
            <a:custGeom>
              <a:avLst/>
              <a:gdLst/>
              <a:ahLst/>
              <a:cxnLst/>
              <a:rect l="0" t="0" r="0" b="0"/>
              <a:pathLst>
                <a:path w="167512" h="107333">
                  <a:moveTo>
                    <a:pt x="9085" y="34325"/>
                  </a:moveTo>
                  <a:lnTo>
                    <a:pt x="9152" y="45993"/>
                  </a:lnTo>
                  <a:lnTo>
                    <a:pt x="9792" y="56482"/>
                  </a:lnTo>
                  <a:lnTo>
                    <a:pt x="11080" y="66783"/>
                  </a:lnTo>
                  <a:lnTo>
                    <a:pt x="12593" y="77085"/>
                  </a:lnTo>
                  <a:lnTo>
                    <a:pt x="13613" y="87428"/>
                  </a:lnTo>
                  <a:lnTo>
                    <a:pt x="13751" y="97747"/>
                  </a:lnTo>
                  <a:lnTo>
                    <a:pt x="12221" y="105537"/>
                  </a:lnTo>
                  <a:lnTo>
                    <a:pt x="9073" y="107332"/>
                  </a:lnTo>
                  <a:lnTo>
                    <a:pt x="6062" y="103489"/>
                  </a:lnTo>
                  <a:lnTo>
                    <a:pt x="3752" y="95394"/>
                  </a:lnTo>
                  <a:lnTo>
                    <a:pt x="2102" y="84452"/>
                  </a:lnTo>
                  <a:lnTo>
                    <a:pt x="958" y="71903"/>
                  </a:lnTo>
                  <a:lnTo>
                    <a:pt x="185" y="58547"/>
                  </a:lnTo>
                  <a:lnTo>
                    <a:pt x="0" y="45138"/>
                  </a:lnTo>
                  <a:lnTo>
                    <a:pt x="938" y="32502"/>
                  </a:lnTo>
                  <a:lnTo>
                    <a:pt x="3208" y="21017"/>
                  </a:lnTo>
                  <a:lnTo>
                    <a:pt x="6870" y="11320"/>
                  </a:lnTo>
                  <a:lnTo>
                    <a:pt x="12003" y="4458"/>
                  </a:lnTo>
                  <a:lnTo>
                    <a:pt x="18491" y="737"/>
                  </a:lnTo>
                  <a:lnTo>
                    <a:pt x="25932" y="0"/>
                  </a:lnTo>
                  <a:lnTo>
                    <a:pt x="33756" y="1997"/>
                  </a:lnTo>
                  <a:lnTo>
                    <a:pt x="41601" y="6303"/>
                  </a:lnTo>
                  <a:lnTo>
                    <a:pt x="49153" y="12579"/>
                  </a:lnTo>
                  <a:lnTo>
                    <a:pt x="56071" y="20668"/>
                  </a:lnTo>
                  <a:lnTo>
                    <a:pt x="62219" y="30303"/>
                  </a:lnTo>
                  <a:lnTo>
                    <a:pt x="66915" y="40361"/>
                  </a:lnTo>
                  <a:lnTo>
                    <a:pt x="68934" y="47753"/>
                  </a:lnTo>
                  <a:lnTo>
                    <a:pt x="68899" y="50147"/>
                  </a:lnTo>
                  <a:lnTo>
                    <a:pt x="68752" y="48387"/>
                  </a:lnTo>
                  <a:lnTo>
                    <a:pt x="69423" y="43889"/>
                  </a:lnTo>
                  <a:lnTo>
                    <a:pt x="71314" y="37910"/>
                  </a:lnTo>
                  <a:lnTo>
                    <a:pt x="74451" y="31239"/>
                  </a:lnTo>
                  <a:lnTo>
                    <a:pt x="78983" y="24610"/>
                  </a:lnTo>
                  <a:lnTo>
                    <a:pt x="85291" y="18825"/>
                  </a:lnTo>
                  <a:lnTo>
                    <a:pt x="93410" y="14234"/>
                  </a:lnTo>
                  <a:lnTo>
                    <a:pt x="102774" y="11131"/>
                  </a:lnTo>
                  <a:lnTo>
                    <a:pt x="112434" y="9936"/>
                  </a:lnTo>
                  <a:lnTo>
                    <a:pt x="121810" y="10696"/>
                  </a:lnTo>
                  <a:lnTo>
                    <a:pt x="130543" y="13475"/>
                  </a:lnTo>
                  <a:lnTo>
                    <a:pt x="138328" y="18530"/>
                  </a:lnTo>
                  <a:lnTo>
                    <a:pt x="145115" y="25776"/>
                  </a:lnTo>
                  <a:lnTo>
                    <a:pt x="151028" y="34707"/>
                  </a:lnTo>
                  <a:lnTo>
                    <a:pt x="156250" y="44601"/>
                  </a:lnTo>
                  <a:lnTo>
                    <a:pt x="160929" y="54955"/>
                  </a:lnTo>
                  <a:lnTo>
                    <a:pt x="164983" y="65476"/>
                  </a:lnTo>
                  <a:lnTo>
                    <a:pt x="167511" y="76147"/>
                  </a:lnTo>
                  <a:lnTo>
                    <a:pt x="167013" y="869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496083" y="571573"/>
              <a:ext cx="113362" cy="269182"/>
            </a:xfrm>
            <a:custGeom>
              <a:avLst/>
              <a:gdLst/>
              <a:ahLst/>
              <a:cxnLst/>
              <a:rect l="0" t="0" r="0" b="0"/>
              <a:pathLst>
                <a:path w="113362" h="269182">
                  <a:moveTo>
                    <a:pt x="0" y="81193"/>
                  </a:moveTo>
                  <a:lnTo>
                    <a:pt x="2866" y="95795"/>
                  </a:lnTo>
                  <a:lnTo>
                    <a:pt x="5008" y="109066"/>
                  </a:lnTo>
                  <a:lnTo>
                    <a:pt x="6616" y="122272"/>
                  </a:lnTo>
                  <a:lnTo>
                    <a:pt x="7969" y="135787"/>
                  </a:lnTo>
                  <a:lnTo>
                    <a:pt x="9465" y="149944"/>
                  </a:lnTo>
                  <a:lnTo>
                    <a:pt x="11316" y="164846"/>
                  </a:lnTo>
                  <a:lnTo>
                    <a:pt x="13556" y="180265"/>
                  </a:lnTo>
                  <a:lnTo>
                    <a:pt x="16136" y="195762"/>
                  </a:lnTo>
                  <a:lnTo>
                    <a:pt x="18981" y="211074"/>
                  </a:lnTo>
                  <a:lnTo>
                    <a:pt x="21858" y="226116"/>
                  </a:lnTo>
                  <a:lnTo>
                    <a:pt x="24402" y="240902"/>
                  </a:lnTo>
                  <a:lnTo>
                    <a:pt x="26413" y="255381"/>
                  </a:lnTo>
                  <a:lnTo>
                    <a:pt x="26880" y="266180"/>
                  </a:lnTo>
                  <a:lnTo>
                    <a:pt x="25179" y="269181"/>
                  </a:lnTo>
                  <a:lnTo>
                    <a:pt x="22590" y="265938"/>
                  </a:lnTo>
                  <a:lnTo>
                    <a:pt x="19846" y="258497"/>
                  </a:lnTo>
                  <a:lnTo>
                    <a:pt x="17403" y="248078"/>
                  </a:lnTo>
                  <a:lnTo>
                    <a:pt x="15446" y="235508"/>
                  </a:lnTo>
                  <a:lnTo>
                    <a:pt x="13973" y="221564"/>
                  </a:lnTo>
                  <a:lnTo>
                    <a:pt x="12907" y="207009"/>
                  </a:lnTo>
                  <a:lnTo>
                    <a:pt x="12155" y="192303"/>
                  </a:lnTo>
                  <a:lnTo>
                    <a:pt x="11632" y="177484"/>
                  </a:lnTo>
                  <a:lnTo>
                    <a:pt x="11274" y="162309"/>
                  </a:lnTo>
                  <a:lnTo>
                    <a:pt x="11029" y="146655"/>
                  </a:lnTo>
                  <a:lnTo>
                    <a:pt x="10865" y="130699"/>
                  </a:lnTo>
                  <a:lnTo>
                    <a:pt x="10753" y="114826"/>
                  </a:lnTo>
                  <a:lnTo>
                    <a:pt x="10682" y="99260"/>
                  </a:lnTo>
                  <a:lnTo>
                    <a:pt x="10806" y="84213"/>
                  </a:lnTo>
                  <a:lnTo>
                    <a:pt x="11420" y="69955"/>
                  </a:lnTo>
                  <a:lnTo>
                    <a:pt x="12656" y="56556"/>
                  </a:lnTo>
                  <a:lnTo>
                    <a:pt x="14640" y="44084"/>
                  </a:lnTo>
                  <a:lnTo>
                    <a:pt x="17575" y="32693"/>
                  </a:lnTo>
                  <a:lnTo>
                    <a:pt x="21481" y="22374"/>
                  </a:lnTo>
                  <a:lnTo>
                    <a:pt x="26393" y="13460"/>
                  </a:lnTo>
                  <a:lnTo>
                    <a:pt x="32440" y="6675"/>
                  </a:lnTo>
                  <a:lnTo>
                    <a:pt x="39581" y="2229"/>
                  </a:lnTo>
                  <a:lnTo>
                    <a:pt x="47647" y="40"/>
                  </a:lnTo>
                  <a:lnTo>
                    <a:pt x="56431" y="0"/>
                  </a:lnTo>
                  <a:lnTo>
                    <a:pt x="65742" y="1824"/>
                  </a:lnTo>
                  <a:lnTo>
                    <a:pt x="75263" y="5130"/>
                  </a:lnTo>
                  <a:lnTo>
                    <a:pt x="84575" y="9549"/>
                  </a:lnTo>
                  <a:lnTo>
                    <a:pt x="93452" y="14782"/>
                  </a:lnTo>
                  <a:lnTo>
                    <a:pt x="101377" y="20920"/>
                  </a:lnTo>
                  <a:lnTo>
                    <a:pt x="107489" y="28403"/>
                  </a:lnTo>
                  <a:lnTo>
                    <a:pt x="111479" y="37356"/>
                  </a:lnTo>
                  <a:lnTo>
                    <a:pt x="113361" y="47302"/>
                  </a:lnTo>
                  <a:lnTo>
                    <a:pt x="113195" y="57363"/>
                  </a:lnTo>
                  <a:lnTo>
                    <a:pt x="111228" y="67012"/>
                  </a:lnTo>
                  <a:lnTo>
                    <a:pt x="107658" y="75930"/>
                  </a:lnTo>
                  <a:lnTo>
                    <a:pt x="102528" y="83840"/>
                  </a:lnTo>
                  <a:lnTo>
                    <a:pt x="96009" y="90707"/>
                  </a:lnTo>
                  <a:lnTo>
                    <a:pt x="88246" y="96521"/>
                  </a:lnTo>
                  <a:lnTo>
                    <a:pt x="78211" y="101765"/>
                  </a:lnTo>
                  <a:lnTo>
                    <a:pt x="61674" y="106903"/>
                  </a:lnTo>
                  <a:lnTo>
                    <a:pt x="31585" y="1127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646195" y="347440"/>
              <a:ext cx="18344" cy="305327"/>
            </a:xfrm>
            <a:custGeom>
              <a:avLst/>
              <a:gdLst/>
              <a:ahLst/>
              <a:cxnLst/>
              <a:rect l="0" t="0" r="0" b="0"/>
              <a:pathLst>
                <a:path w="18344" h="305327">
                  <a:moveTo>
                    <a:pt x="7815" y="0"/>
                  </a:moveTo>
                  <a:lnTo>
                    <a:pt x="4948" y="11735"/>
                  </a:lnTo>
                  <a:lnTo>
                    <a:pt x="2806" y="22864"/>
                  </a:lnTo>
                  <a:lnTo>
                    <a:pt x="1208" y="34458"/>
                  </a:lnTo>
                  <a:lnTo>
                    <a:pt x="200" y="46446"/>
                  </a:lnTo>
                  <a:lnTo>
                    <a:pt x="0" y="58458"/>
                  </a:lnTo>
                  <a:lnTo>
                    <a:pt x="651" y="70270"/>
                  </a:lnTo>
                  <a:lnTo>
                    <a:pt x="1889" y="82142"/>
                  </a:lnTo>
                  <a:lnTo>
                    <a:pt x="3254" y="94707"/>
                  </a:lnTo>
                  <a:lnTo>
                    <a:pt x="4468" y="108273"/>
                  </a:lnTo>
                  <a:lnTo>
                    <a:pt x="5602" y="122824"/>
                  </a:lnTo>
                  <a:lnTo>
                    <a:pt x="6970" y="138203"/>
                  </a:lnTo>
                  <a:lnTo>
                    <a:pt x="8738" y="154215"/>
                  </a:lnTo>
                  <a:lnTo>
                    <a:pt x="10756" y="170527"/>
                  </a:lnTo>
                  <a:lnTo>
                    <a:pt x="12657" y="186697"/>
                  </a:lnTo>
                  <a:lnTo>
                    <a:pt x="14233" y="202495"/>
                  </a:lnTo>
                  <a:lnTo>
                    <a:pt x="15444" y="217881"/>
                  </a:lnTo>
                  <a:lnTo>
                    <a:pt x="16331" y="232905"/>
                  </a:lnTo>
                  <a:lnTo>
                    <a:pt x="16963" y="247626"/>
                  </a:lnTo>
                  <a:lnTo>
                    <a:pt x="17405" y="261512"/>
                  </a:lnTo>
                  <a:lnTo>
                    <a:pt x="17757" y="274802"/>
                  </a:lnTo>
                  <a:lnTo>
                    <a:pt x="18052" y="288666"/>
                  </a:lnTo>
                  <a:lnTo>
                    <a:pt x="18343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693300" y="512853"/>
              <a:ext cx="116762" cy="151859"/>
            </a:xfrm>
            <a:custGeom>
              <a:avLst/>
              <a:gdLst/>
              <a:ahLst/>
              <a:cxnLst/>
              <a:rect l="0" t="0" r="0" b="0"/>
              <a:pathLst>
                <a:path w="116762" h="151859">
                  <a:moveTo>
                    <a:pt x="23881" y="76742"/>
                  </a:moveTo>
                  <a:lnTo>
                    <a:pt x="32749" y="73876"/>
                  </a:lnTo>
                  <a:lnTo>
                    <a:pt x="41736" y="71734"/>
                  </a:lnTo>
                  <a:lnTo>
                    <a:pt x="51723" y="70121"/>
                  </a:lnTo>
                  <a:lnTo>
                    <a:pt x="62358" y="68595"/>
                  </a:lnTo>
                  <a:lnTo>
                    <a:pt x="72873" y="66450"/>
                  </a:lnTo>
                  <a:lnTo>
                    <a:pt x="82820" y="63342"/>
                  </a:lnTo>
                  <a:lnTo>
                    <a:pt x="91933" y="59103"/>
                  </a:lnTo>
                  <a:lnTo>
                    <a:pt x="99973" y="53578"/>
                  </a:lnTo>
                  <a:lnTo>
                    <a:pt x="106917" y="46824"/>
                  </a:lnTo>
                  <a:lnTo>
                    <a:pt x="112424" y="39203"/>
                  </a:lnTo>
                  <a:lnTo>
                    <a:pt x="115775" y="31258"/>
                  </a:lnTo>
                  <a:lnTo>
                    <a:pt x="116761" y="23337"/>
                  </a:lnTo>
                  <a:lnTo>
                    <a:pt x="115306" y="15904"/>
                  </a:lnTo>
                  <a:lnTo>
                    <a:pt x="111214" y="9598"/>
                  </a:lnTo>
                  <a:lnTo>
                    <a:pt x="104654" y="4667"/>
                  </a:lnTo>
                  <a:lnTo>
                    <a:pt x="96370" y="1341"/>
                  </a:lnTo>
                  <a:lnTo>
                    <a:pt x="87450" y="0"/>
                  </a:lnTo>
                  <a:lnTo>
                    <a:pt x="78568" y="649"/>
                  </a:lnTo>
                  <a:lnTo>
                    <a:pt x="69829" y="2845"/>
                  </a:lnTo>
                  <a:lnTo>
                    <a:pt x="60976" y="5912"/>
                  </a:lnTo>
                  <a:lnTo>
                    <a:pt x="51842" y="9384"/>
                  </a:lnTo>
                  <a:lnTo>
                    <a:pt x="42554" y="13338"/>
                  </a:lnTo>
                  <a:lnTo>
                    <a:pt x="33457" y="18275"/>
                  </a:lnTo>
                  <a:lnTo>
                    <a:pt x="24748" y="24416"/>
                  </a:lnTo>
                  <a:lnTo>
                    <a:pt x="16781" y="31846"/>
                  </a:lnTo>
                  <a:lnTo>
                    <a:pt x="10114" y="40669"/>
                  </a:lnTo>
                  <a:lnTo>
                    <a:pt x="4941" y="50792"/>
                  </a:lnTo>
                  <a:lnTo>
                    <a:pt x="1451" y="61827"/>
                  </a:lnTo>
                  <a:lnTo>
                    <a:pt x="0" y="73219"/>
                  </a:lnTo>
                  <a:lnTo>
                    <a:pt x="582" y="84613"/>
                  </a:lnTo>
                  <a:lnTo>
                    <a:pt x="2902" y="95700"/>
                  </a:lnTo>
                  <a:lnTo>
                    <a:pt x="6586" y="106146"/>
                  </a:lnTo>
                  <a:lnTo>
                    <a:pt x="11283" y="115831"/>
                  </a:lnTo>
                  <a:lnTo>
                    <a:pt x="16876" y="124657"/>
                  </a:lnTo>
                  <a:lnTo>
                    <a:pt x="23452" y="132447"/>
                  </a:lnTo>
                  <a:lnTo>
                    <a:pt x="30984" y="139199"/>
                  </a:lnTo>
                  <a:lnTo>
                    <a:pt x="39330" y="144735"/>
                  </a:lnTo>
                  <a:lnTo>
                    <a:pt x="48309" y="148632"/>
                  </a:lnTo>
                  <a:lnTo>
                    <a:pt x="57749" y="150813"/>
                  </a:lnTo>
                  <a:lnTo>
                    <a:pt x="67255" y="151648"/>
                  </a:lnTo>
                  <a:lnTo>
                    <a:pt x="77244" y="151858"/>
                  </a:lnTo>
                  <a:lnTo>
                    <a:pt x="89708" y="151464"/>
                  </a:lnTo>
                  <a:lnTo>
                    <a:pt x="108109" y="1504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832995" y="504175"/>
              <a:ext cx="156195" cy="163530"/>
            </a:xfrm>
            <a:custGeom>
              <a:avLst/>
              <a:gdLst/>
              <a:ahLst/>
              <a:cxnLst/>
              <a:rect l="0" t="0" r="0" b="0"/>
              <a:pathLst>
                <a:path w="156195" h="163530">
                  <a:moveTo>
                    <a:pt x="136870" y="11721"/>
                  </a:moveTo>
                  <a:lnTo>
                    <a:pt x="128070" y="6054"/>
                  </a:lnTo>
                  <a:lnTo>
                    <a:pt x="119722" y="2411"/>
                  </a:lnTo>
                  <a:lnTo>
                    <a:pt x="111019" y="501"/>
                  </a:lnTo>
                  <a:lnTo>
                    <a:pt x="101725" y="0"/>
                  </a:lnTo>
                  <a:lnTo>
                    <a:pt x="91580" y="619"/>
                  </a:lnTo>
                  <a:lnTo>
                    <a:pt x="80540" y="2095"/>
                  </a:lnTo>
                  <a:lnTo>
                    <a:pt x="68874" y="4363"/>
                  </a:lnTo>
                  <a:lnTo>
                    <a:pt x="57052" y="7550"/>
                  </a:lnTo>
                  <a:lnTo>
                    <a:pt x="45377" y="11661"/>
                  </a:lnTo>
                  <a:lnTo>
                    <a:pt x="34438" y="16894"/>
                  </a:lnTo>
                  <a:lnTo>
                    <a:pt x="25157" y="23696"/>
                  </a:lnTo>
                  <a:lnTo>
                    <a:pt x="17900" y="32151"/>
                  </a:lnTo>
                  <a:lnTo>
                    <a:pt x="13011" y="41576"/>
                  </a:lnTo>
                  <a:lnTo>
                    <a:pt x="11070" y="50747"/>
                  </a:lnTo>
                  <a:lnTo>
                    <a:pt x="12101" y="58973"/>
                  </a:lnTo>
                  <a:lnTo>
                    <a:pt x="15690" y="65779"/>
                  </a:lnTo>
                  <a:lnTo>
                    <a:pt x="21286" y="70668"/>
                  </a:lnTo>
                  <a:lnTo>
                    <a:pt x="28381" y="73583"/>
                  </a:lnTo>
                  <a:lnTo>
                    <a:pt x="36714" y="74947"/>
                  </a:lnTo>
                  <a:lnTo>
                    <a:pt x="46276" y="75430"/>
                  </a:lnTo>
                  <a:lnTo>
                    <a:pt x="56958" y="75517"/>
                  </a:lnTo>
                  <a:lnTo>
                    <a:pt x="68401" y="75786"/>
                  </a:lnTo>
                  <a:lnTo>
                    <a:pt x="80080" y="76967"/>
                  </a:lnTo>
                  <a:lnTo>
                    <a:pt x="91674" y="79364"/>
                  </a:lnTo>
                  <a:lnTo>
                    <a:pt x="102899" y="82926"/>
                  </a:lnTo>
                  <a:lnTo>
                    <a:pt x="113438" y="87451"/>
                  </a:lnTo>
                  <a:lnTo>
                    <a:pt x="123187" y="92719"/>
                  </a:lnTo>
                  <a:lnTo>
                    <a:pt x="132056" y="98694"/>
                  </a:lnTo>
                  <a:lnTo>
                    <a:pt x="139874" y="105528"/>
                  </a:lnTo>
                  <a:lnTo>
                    <a:pt x="146641" y="113228"/>
                  </a:lnTo>
                  <a:lnTo>
                    <a:pt x="152017" y="121516"/>
                  </a:lnTo>
                  <a:lnTo>
                    <a:pt x="155273" y="129925"/>
                  </a:lnTo>
                  <a:lnTo>
                    <a:pt x="156194" y="138164"/>
                  </a:lnTo>
                  <a:lnTo>
                    <a:pt x="154692" y="145814"/>
                  </a:lnTo>
                  <a:lnTo>
                    <a:pt x="150569" y="152266"/>
                  </a:lnTo>
                  <a:lnTo>
                    <a:pt x="143978" y="157300"/>
                  </a:lnTo>
                  <a:lnTo>
                    <a:pt x="135335" y="160865"/>
                  </a:lnTo>
                  <a:lnTo>
                    <a:pt x="125108" y="162899"/>
                  </a:lnTo>
                  <a:lnTo>
                    <a:pt x="113718" y="163529"/>
                  </a:lnTo>
                  <a:lnTo>
                    <a:pt x="101497" y="163005"/>
                  </a:lnTo>
                  <a:lnTo>
                    <a:pt x="88696" y="161599"/>
                  </a:lnTo>
                  <a:lnTo>
                    <a:pt x="75505" y="159553"/>
                  </a:lnTo>
                  <a:lnTo>
                    <a:pt x="62273" y="157206"/>
                  </a:lnTo>
                  <a:lnTo>
                    <a:pt x="48012" y="154771"/>
                  </a:lnTo>
                  <a:lnTo>
                    <a:pt x="29237" y="152041"/>
                  </a:lnTo>
                  <a:lnTo>
                    <a:pt x="0" y="1485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065025" y="284269"/>
              <a:ext cx="10126" cy="368498"/>
            </a:xfrm>
            <a:custGeom>
              <a:avLst/>
              <a:gdLst/>
              <a:ahLst/>
              <a:cxnLst/>
              <a:rect l="0" t="0" r="0" b="0"/>
              <a:pathLst>
                <a:path w="10126" h="368498">
                  <a:moveTo>
                    <a:pt x="10125" y="0"/>
                  </a:moveTo>
                  <a:lnTo>
                    <a:pt x="7258" y="9002"/>
                  </a:lnTo>
                  <a:lnTo>
                    <a:pt x="5117" y="19270"/>
                  </a:lnTo>
                  <a:lnTo>
                    <a:pt x="3513" y="31849"/>
                  </a:lnTo>
                  <a:lnTo>
                    <a:pt x="2334" y="46203"/>
                  </a:lnTo>
                  <a:lnTo>
                    <a:pt x="1484" y="61351"/>
                  </a:lnTo>
                  <a:lnTo>
                    <a:pt x="887" y="76636"/>
                  </a:lnTo>
                  <a:lnTo>
                    <a:pt x="472" y="91770"/>
                  </a:lnTo>
                  <a:lnTo>
                    <a:pt x="188" y="106672"/>
                  </a:lnTo>
                  <a:lnTo>
                    <a:pt x="0" y="121348"/>
                  </a:lnTo>
                  <a:lnTo>
                    <a:pt x="42" y="135675"/>
                  </a:lnTo>
                  <a:lnTo>
                    <a:pt x="602" y="149388"/>
                  </a:lnTo>
                  <a:lnTo>
                    <a:pt x="1791" y="162401"/>
                  </a:lnTo>
                  <a:lnTo>
                    <a:pt x="3404" y="174940"/>
                  </a:lnTo>
                  <a:lnTo>
                    <a:pt x="5025" y="187433"/>
                  </a:lnTo>
                  <a:lnTo>
                    <a:pt x="6410" y="200148"/>
                  </a:lnTo>
                  <a:lnTo>
                    <a:pt x="7492" y="213486"/>
                  </a:lnTo>
                  <a:lnTo>
                    <a:pt x="8292" y="228045"/>
                  </a:lnTo>
                  <a:lnTo>
                    <a:pt x="8864" y="244023"/>
                  </a:lnTo>
                  <a:lnTo>
                    <a:pt x="9265" y="260976"/>
                  </a:lnTo>
                  <a:lnTo>
                    <a:pt x="9543" y="278040"/>
                  </a:lnTo>
                  <a:lnTo>
                    <a:pt x="9733" y="294685"/>
                  </a:lnTo>
                  <a:lnTo>
                    <a:pt x="9860" y="310348"/>
                  </a:lnTo>
                  <a:lnTo>
                    <a:pt x="9962" y="325906"/>
                  </a:lnTo>
                  <a:lnTo>
                    <a:pt x="10045" y="343838"/>
                  </a:lnTo>
                  <a:lnTo>
                    <a:pt x="10125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864580" y="421139"/>
              <a:ext cx="315856" cy="10530"/>
            </a:xfrm>
            <a:custGeom>
              <a:avLst/>
              <a:gdLst/>
              <a:ahLst/>
              <a:cxnLst/>
              <a:rect l="0" t="0" r="0" b="0"/>
              <a:pathLst>
                <a:path w="315856" h="10530">
                  <a:moveTo>
                    <a:pt x="315855" y="10529"/>
                  </a:moveTo>
                  <a:lnTo>
                    <a:pt x="304052" y="10529"/>
                  </a:lnTo>
                  <a:lnTo>
                    <a:pt x="292284" y="10529"/>
                  </a:lnTo>
                  <a:lnTo>
                    <a:pt x="279390" y="10529"/>
                  </a:lnTo>
                  <a:lnTo>
                    <a:pt x="265368" y="10529"/>
                  </a:lnTo>
                  <a:lnTo>
                    <a:pt x="250392" y="10529"/>
                  </a:lnTo>
                  <a:lnTo>
                    <a:pt x="234675" y="10524"/>
                  </a:lnTo>
                  <a:lnTo>
                    <a:pt x="218571" y="10352"/>
                  </a:lnTo>
                  <a:lnTo>
                    <a:pt x="202546" y="9703"/>
                  </a:lnTo>
                  <a:lnTo>
                    <a:pt x="186840" y="8455"/>
                  </a:lnTo>
                  <a:lnTo>
                    <a:pt x="171177" y="6802"/>
                  </a:lnTo>
                  <a:lnTo>
                    <a:pt x="154903" y="5154"/>
                  </a:lnTo>
                  <a:lnTo>
                    <a:pt x="137697" y="3751"/>
                  </a:lnTo>
                  <a:lnTo>
                    <a:pt x="119886" y="2658"/>
                  </a:lnTo>
                  <a:lnTo>
                    <a:pt x="102229" y="1850"/>
                  </a:lnTo>
                  <a:lnTo>
                    <a:pt x="85175" y="1272"/>
                  </a:lnTo>
                  <a:lnTo>
                    <a:pt x="69036" y="866"/>
                  </a:lnTo>
                  <a:lnTo>
                    <a:pt x="52360" y="542"/>
                  </a:lnTo>
                  <a:lnTo>
                    <a:pt x="31452" y="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424014" y="325410"/>
              <a:ext cx="145976" cy="390528"/>
            </a:xfrm>
            <a:custGeom>
              <a:avLst/>
              <a:gdLst/>
              <a:ahLst/>
              <a:cxnLst/>
              <a:rect l="0" t="0" r="0" b="0"/>
              <a:pathLst>
                <a:path w="145976" h="390528">
                  <a:moveTo>
                    <a:pt x="61747" y="390527"/>
                  </a:moveTo>
                  <a:lnTo>
                    <a:pt x="58814" y="381659"/>
                  </a:lnTo>
                  <a:lnTo>
                    <a:pt x="56032" y="372672"/>
                  </a:lnTo>
                  <a:lnTo>
                    <a:pt x="53132" y="362672"/>
                  </a:lnTo>
                  <a:lnTo>
                    <a:pt x="50091" y="351519"/>
                  </a:lnTo>
                  <a:lnTo>
                    <a:pt x="46926" y="339059"/>
                  </a:lnTo>
                  <a:lnTo>
                    <a:pt x="43662" y="325352"/>
                  </a:lnTo>
                  <a:lnTo>
                    <a:pt x="40324" y="310762"/>
                  </a:lnTo>
                  <a:lnTo>
                    <a:pt x="36932" y="295832"/>
                  </a:lnTo>
                  <a:lnTo>
                    <a:pt x="33505" y="280912"/>
                  </a:lnTo>
                  <a:lnTo>
                    <a:pt x="30050" y="266304"/>
                  </a:lnTo>
                  <a:lnTo>
                    <a:pt x="26578" y="252343"/>
                  </a:lnTo>
                  <a:lnTo>
                    <a:pt x="23092" y="239129"/>
                  </a:lnTo>
                  <a:lnTo>
                    <a:pt x="19599" y="226273"/>
                  </a:lnTo>
                  <a:lnTo>
                    <a:pt x="16101" y="213026"/>
                  </a:lnTo>
                  <a:lnTo>
                    <a:pt x="12604" y="198999"/>
                  </a:lnTo>
                  <a:lnTo>
                    <a:pt x="9272" y="184303"/>
                  </a:lnTo>
                  <a:lnTo>
                    <a:pt x="6416" y="169359"/>
                  </a:lnTo>
                  <a:lnTo>
                    <a:pt x="4161" y="154451"/>
                  </a:lnTo>
                  <a:lnTo>
                    <a:pt x="2479" y="139695"/>
                  </a:lnTo>
                  <a:lnTo>
                    <a:pt x="1266" y="125109"/>
                  </a:lnTo>
                  <a:lnTo>
                    <a:pt x="418" y="110675"/>
                  </a:lnTo>
                  <a:lnTo>
                    <a:pt x="0" y="96525"/>
                  </a:lnTo>
                  <a:lnTo>
                    <a:pt x="242" y="82938"/>
                  </a:lnTo>
                  <a:lnTo>
                    <a:pt x="1225" y="70021"/>
                  </a:lnTo>
                  <a:lnTo>
                    <a:pt x="3038" y="57889"/>
                  </a:lnTo>
                  <a:lnTo>
                    <a:pt x="5857" y="46733"/>
                  </a:lnTo>
                  <a:lnTo>
                    <a:pt x="9687" y="36566"/>
                  </a:lnTo>
                  <a:lnTo>
                    <a:pt x="14547" y="27416"/>
                  </a:lnTo>
                  <a:lnTo>
                    <a:pt x="20559" y="19409"/>
                  </a:lnTo>
                  <a:lnTo>
                    <a:pt x="27677" y="12510"/>
                  </a:lnTo>
                  <a:lnTo>
                    <a:pt x="35727" y="6877"/>
                  </a:lnTo>
                  <a:lnTo>
                    <a:pt x="44501" y="2914"/>
                  </a:lnTo>
                  <a:lnTo>
                    <a:pt x="53810" y="694"/>
                  </a:lnTo>
                  <a:lnTo>
                    <a:pt x="63498" y="0"/>
                  </a:lnTo>
                  <a:lnTo>
                    <a:pt x="73455" y="513"/>
                  </a:lnTo>
                  <a:lnTo>
                    <a:pt x="83592" y="1925"/>
                  </a:lnTo>
                  <a:lnTo>
                    <a:pt x="93780" y="3828"/>
                  </a:lnTo>
                  <a:lnTo>
                    <a:pt x="105054" y="5909"/>
                  </a:lnTo>
                  <a:lnTo>
                    <a:pt x="120637" y="8344"/>
                  </a:lnTo>
                  <a:lnTo>
                    <a:pt x="145975" y="115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348891" y="536953"/>
              <a:ext cx="157929" cy="42115"/>
            </a:xfrm>
            <a:custGeom>
              <a:avLst/>
              <a:gdLst/>
              <a:ahLst/>
              <a:cxnLst/>
              <a:rect l="0" t="0" r="0" b="0"/>
              <a:pathLst>
                <a:path w="157929" h="42115">
                  <a:moveTo>
                    <a:pt x="157928" y="0"/>
                  </a:moveTo>
                  <a:lnTo>
                    <a:pt x="149126" y="5800"/>
                  </a:lnTo>
                  <a:lnTo>
                    <a:pt x="140779" y="10725"/>
                  </a:lnTo>
                  <a:lnTo>
                    <a:pt x="132076" y="15227"/>
                  </a:lnTo>
                  <a:lnTo>
                    <a:pt x="122782" y="19448"/>
                  </a:lnTo>
                  <a:lnTo>
                    <a:pt x="112638" y="23462"/>
                  </a:lnTo>
                  <a:lnTo>
                    <a:pt x="101594" y="27319"/>
                  </a:lnTo>
                  <a:lnTo>
                    <a:pt x="89754" y="30898"/>
                  </a:lnTo>
                  <a:lnTo>
                    <a:pt x="77284" y="33925"/>
                  </a:lnTo>
                  <a:lnTo>
                    <a:pt x="64355" y="36294"/>
                  </a:lnTo>
                  <a:lnTo>
                    <a:pt x="51515" y="38058"/>
                  </a:lnTo>
                  <a:lnTo>
                    <a:pt x="38313" y="39516"/>
                  </a:lnTo>
                  <a:lnTo>
                    <a:pt x="22474" y="4079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565355" y="596530"/>
              <a:ext cx="106685" cy="150738"/>
            </a:xfrm>
            <a:custGeom>
              <a:avLst/>
              <a:gdLst/>
              <a:ahLst/>
              <a:cxnLst/>
              <a:rect l="0" t="0" r="0" b="0"/>
              <a:pathLst>
                <a:path w="106685" h="150738">
                  <a:moveTo>
                    <a:pt x="78334" y="3594"/>
                  </a:moveTo>
                  <a:lnTo>
                    <a:pt x="66733" y="861"/>
                  </a:lnTo>
                  <a:lnTo>
                    <a:pt x="56884" y="0"/>
                  </a:lnTo>
                  <a:lnTo>
                    <a:pt x="47878" y="990"/>
                  </a:lnTo>
                  <a:lnTo>
                    <a:pt x="39437" y="3529"/>
                  </a:lnTo>
                  <a:lnTo>
                    <a:pt x="31409" y="7313"/>
                  </a:lnTo>
                  <a:lnTo>
                    <a:pt x="23696" y="12058"/>
                  </a:lnTo>
                  <a:lnTo>
                    <a:pt x="16537" y="17836"/>
                  </a:lnTo>
                  <a:lnTo>
                    <a:pt x="10484" y="25063"/>
                  </a:lnTo>
                  <a:lnTo>
                    <a:pt x="5751" y="33847"/>
                  </a:lnTo>
                  <a:lnTo>
                    <a:pt x="2403" y="44015"/>
                  </a:lnTo>
                  <a:lnTo>
                    <a:pt x="523" y="55288"/>
                  </a:lnTo>
                  <a:lnTo>
                    <a:pt x="0" y="67387"/>
                  </a:lnTo>
                  <a:lnTo>
                    <a:pt x="597" y="79918"/>
                  </a:lnTo>
                  <a:lnTo>
                    <a:pt x="2053" y="92395"/>
                  </a:lnTo>
                  <a:lnTo>
                    <a:pt x="4151" y="104551"/>
                  </a:lnTo>
                  <a:lnTo>
                    <a:pt x="7202" y="116000"/>
                  </a:lnTo>
                  <a:lnTo>
                    <a:pt x="11991" y="126164"/>
                  </a:lnTo>
                  <a:lnTo>
                    <a:pt x="18805" y="134841"/>
                  </a:lnTo>
                  <a:lnTo>
                    <a:pt x="27315" y="141837"/>
                  </a:lnTo>
                  <a:lnTo>
                    <a:pt x="36862" y="146797"/>
                  </a:lnTo>
                  <a:lnTo>
                    <a:pt x="46944" y="149721"/>
                  </a:lnTo>
                  <a:lnTo>
                    <a:pt x="57119" y="150737"/>
                  </a:lnTo>
                  <a:lnTo>
                    <a:pt x="66937" y="149915"/>
                  </a:lnTo>
                  <a:lnTo>
                    <a:pt x="76189" y="147469"/>
                  </a:lnTo>
                  <a:lnTo>
                    <a:pt x="84551" y="143388"/>
                  </a:lnTo>
                  <a:lnTo>
                    <a:pt x="91497" y="137377"/>
                  </a:lnTo>
                  <a:lnTo>
                    <a:pt x="96874" y="129444"/>
                  </a:lnTo>
                  <a:lnTo>
                    <a:pt x="100842" y="119865"/>
                  </a:lnTo>
                  <a:lnTo>
                    <a:pt x="103679" y="108993"/>
                  </a:lnTo>
                  <a:lnTo>
                    <a:pt x="105658" y="97172"/>
                  </a:lnTo>
                  <a:lnTo>
                    <a:pt x="106684" y="84999"/>
                  </a:lnTo>
                  <a:lnTo>
                    <a:pt x="106325" y="73294"/>
                  </a:lnTo>
                  <a:lnTo>
                    <a:pt x="104455" y="62470"/>
                  </a:lnTo>
                  <a:lnTo>
                    <a:pt x="101159" y="52670"/>
                  </a:lnTo>
                  <a:lnTo>
                    <a:pt x="96040" y="42893"/>
                  </a:lnTo>
                  <a:lnTo>
                    <a:pt x="86409" y="31169"/>
                  </a:lnTo>
                  <a:lnTo>
                    <a:pt x="67806" y="141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705309" y="556230"/>
              <a:ext cx="96308" cy="142863"/>
            </a:xfrm>
            <a:custGeom>
              <a:avLst/>
              <a:gdLst/>
              <a:ahLst/>
              <a:cxnLst/>
              <a:rect l="0" t="0" r="0" b="0"/>
              <a:pathLst>
                <a:path w="96308" h="142863">
                  <a:moveTo>
                    <a:pt x="12079" y="107065"/>
                  </a:moveTo>
                  <a:lnTo>
                    <a:pt x="17879" y="115866"/>
                  </a:lnTo>
                  <a:lnTo>
                    <a:pt x="22804" y="124213"/>
                  </a:lnTo>
                  <a:lnTo>
                    <a:pt x="27270" y="132860"/>
                  </a:lnTo>
                  <a:lnTo>
                    <a:pt x="30125" y="140053"/>
                  </a:lnTo>
                  <a:lnTo>
                    <a:pt x="29964" y="142862"/>
                  </a:lnTo>
                  <a:lnTo>
                    <a:pt x="27509" y="140953"/>
                  </a:lnTo>
                  <a:lnTo>
                    <a:pt x="23535" y="135303"/>
                  </a:lnTo>
                  <a:lnTo>
                    <a:pt x="18717" y="126970"/>
                  </a:lnTo>
                  <a:lnTo>
                    <a:pt x="13701" y="116784"/>
                  </a:lnTo>
                  <a:lnTo>
                    <a:pt x="8848" y="105335"/>
                  </a:lnTo>
                  <a:lnTo>
                    <a:pt x="4603" y="93034"/>
                  </a:lnTo>
                  <a:lnTo>
                    <a:pt x="1580" y="80159"/>
                  </a:lnTo>
                  <a:lnTo>
                    <a:pt x="0" y="66912"/>
                  </a:lnTo>
                  <a:lnTo>
                    <a:pt x="74" y="53912"/>
                  </a:lnTo>
                  <a:lnTo>
                    <a:pt x="2170" y="42166"/>
                  </a:lnTo>
                  <a:lnTo>
                    <a:pt x="6283" y="32119"/>
                  </a:lnTo>
                  <a:lnTo>
                    <a:pt x="12128" y="23712"/>
                  </a:lnTo>
                  <a:lnTo>
                    <a:pt x="19330" y="16667"/>
                  </a:lnTo>
                  <a:lnTo>
                    <a:pt x="27540" y="10675"/>
                  </a:lnTo>
                  <a:lnTo>
                    <a:pt x="36473" y="5783"/>
                  </a:lnTo>
                  <a:lnTo>
                    <a:pt x="45913" y="2386"/>
                  </a:lnTo>
                  <a:lnTo>
                    <a:pt x="55690" y="573"/>
                  </a:lnTo>
                  <a:lnTo>
                    <a:pt x="65238" y="0"/>
                  </a:lnTo>
                  <a:lnTo>
                    <a:pt x="74523" y="2"/>
                  </a:lnTo>
                  <a:lnTo>
                    <a:pt x="84358" y="577"/>
                  </a:lnTo>
                  <a:lnTo>
                    <a:pt x="96307" y="17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839122" y="560441"/>
              <a:ext cx="246765" cy="208140"/>
            </a:xfrm>
            <a:custGeom>
              <a:avLst/>
              <a:gdLst/>
              <a:ahLst/>
              <a:cxnLst/>
              <a:rect l="0" t="0" r="0" b="0"/>
              <a:pathLst>
                <a:path w="246765" h="208140">
                  <a:moveTo>
                    <a:pt x="4608" y="50211"/>
                  </a:moveTo>
                  <a:lnTo>
                    <a:pt x="1809" y="59013"/>
                  </a:lnTo>
                  <a:lnTo>
                    <a:pt x="307" y="67359"/>
                  </a:lnTo>
                  <a:lnTo>
                    <a:pt x="0" y="76063"/>
                  </a:lnTo>
                  <a:lnTo>
                    <a:pt x="679" y="85356"/>
                  </a:lnTo>
                  <a:lnTo>
                    <a:pt x="2147" y="95500"/>
                  </a:lnTo>
                  <a:lnTo>
                    <a:pt x="4194" y="106466"/>
                  </a:lnTo>
                  <a:lnTo>
                    <a:pt x="5897" y="115342"/>
                  </a:lnTo>
                  <a:lnTo>
                    <a:pt x="6402" y="117898"/>
                  </a:lnTo>
                  <a:lnTo>
                    <a:pt x="6273" y="114205"/>
                  </a:lnTo>
                  <a:lnTo>
                    <a:pt x="5949" y="106059"/>
                  </a:lnTo>
                  <a:lnTo>
                    <a:pt x="5616" y="95256"/>
                  </a:lnTo>
                  <a:lnTo>
                    <a:pt x="5341" y="82990"/>
                  </a:lnTo>
                  <a:lnTo>
                    <a:pt x="5299" y="70101"/>
                  </a:lnTo>
                  <a:lnTo>
                    <a:pt x="5790" y="57260"/>
                  </a:lnTo>
                  <a:lnTo>
                    <a:pt x="6940" y="44813"/>
                  </a:lnTo>
                  <a:lnTo>
                    <a:pt x="9034" y="33649"/>
                  </a:lnTo>
                  <a:lnTo>
                    <a:pt x="12573" y="25260"/>
                  </a:lnTo>
                  <a:lnTo>
                    <a:pt x="17694" y="20217"/>
                  </a:lnTo>
                  <a:lnTo>
                    <a:pt x="24066" y="18440"/>
                  </a:lnTo>
                  <a:lnTo>
                    <a:pt x="31099" y="19664"/>
                  </a:lnTo>
                  <a:lnTo>
                    <a:pt x="38380" y="23406"/>
                  </a:lnTo>
                  <a:lnTo>
                    <a:pt x="45707" y="28946"/>
                  </a:lnTo>
                  <a:lnTo>
                    <a:pt x="52998" y="35470"/>
                  </a:lnTo>
                  <a:lnTo>
                    <a:pt x="60248" y="42390"/>
                  </a:lnTo>
                  <a:lnTo>
                    <a:pt x="67974" y="47823"/>
                  </a:lnTo>
                  <a:lnTo>
                    <a:pt x="75975" y="49228"/>
                  </a:lnTo>
                  <a:lnTo>
                    <a:pt x="83035" y="46626"/>
                  </a:lnTo>
                  <a:lnTo>
                    <a:pt x="89395" y="41155"/>
                  </a:lnTo>
                  <a:lnTo>
                    <a:pt x="95547" y="33843"/>
                  </a:lnTo>
                  <a:lnTo>
                    <a:pt x="102091" y="25706"/>
                  </a:lnTo>
                  <a:lnTo>
                    <a:pt x="109737" y="17790"/>
                  </a:lnTo>
                  <a:lnTo>
                    <a:pt x="118745" y="10635"/>
                  </a:lnTo>
                  <a:lnTo>
                    <a:pt x="128701" y="4832"/>
                  </a:lnTo>
                  <a:lnTo>
                    <a:pt x="138757" y="1207"/>
                  </a:lnTo>
                  <a:lnTo>
                    <a:pt x="148395" y="0"/>
                  </a:lnTo>
                  <a:lnTo>
                    <a:pt x="157302" y="1289"/>
                  </a:lnTo>
                  <a:lnTo>
                    <a:pt x="165204" y="5261"/>
                  </a:lnTo>
                  <a:lnTo>
                    <a:pt x="172068" y="11745"/>
                  </a:lnTo>
                  <a:lnTo>
                    <a:pt x="178033" y="20315"/>
                  </a:lnTo>
                  <a:lnTo>
                    <a:pt x="183290" y="30492"/>
                  </a:lnTo>
                  <a:lnTo>
                    <a:pt x="188018" y="41844"/>
                  </a:lnTo>
                  <a:lnTo>
                    <a:pt x="192366" y="53869"/>
                  </a:lnTo>
                  <a:lnTo>
                    <a:pt x="196447" y="66006"/>
                  </a:lnTo>
                  <a:lnTo>
                    <a:pt x="200345" y="77947"/>
                  </a:lnTo>
                  <a:lnTo>
                    <a:pt x="204118" y="89760"/>
                  </a:lnTo>
                  <a:lnTo>
                    <a:pt x="207803" y="101766"/>
                  </a:lnTo>
                  <a:lnTo>
                    <a:pt x="211435" y="114139"/>
                  </a:lnTo>
                  <a:lnTo>
                    <a:pt x="215196" y="126738"/>
                  </a:lnTo>
                  <a:lnTo>
                    <a:pt x="219407" y="139205"/>
                  </a:lnTo>
                  <a:lnTo>
                    <a:pt x="224197" y="151325"/>
                  </a:lnTo>
                  <a:lnTo>
                    <a:pt x="229230" y="162804"/>
                  </a:lnTo>
                  <a:lnTo>
                    <a:pt x="234299" y="174414"/>
                  </a:lnTo>
                  <a:lnTo>
                    <a:pt x="239853" y="188291"/>
                  </a:lnTo>
                  <a:lnTo>
                    <a:pt x="246764" y="2081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159585" y="715937"/>
              <a:ext cx="21058" cy="31587"/>
            </a:xfrm>
            <a:custGeom>
              <a:avLst/>
              <a:gdLst/>
              <a:ahLst/>
              <a:cxnLst/>
              <a:rect l="0" t="0" r="0" b="0"/>
              <a:pathLst>
                <a:path w="21058" h="31587">
                  <a:moveTo>
                    <a:pt x="21057" y="0"/>
                  </a:moveTo>
                  <a:lnTo>
                    <a:pt x="14818" y="6239"/>
                  </a:lnTo>
                  <a:lnTo>
                    <a:pt x="9879" y="1117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463253" y="1695088"/>
            <a:ext cx="1979359" cy="663296"/>
            <a:chOff x="463253" y="1695088"/>
            <a:chExt cx="1979359" cy="663296"/>
          </a:xfrm>
        </p:grpSpPr>
        <p:sp>
          <p:nvSpPr>
            <p:cNvPr id="48" name="Freeform 47"/>
            <p:cNvSpPr/>
            <p:nvPr/>
          </p:nvSpPr>
          <p:spPr>
            <a:xfrm>
              <a:off x="477687" y="1695088"/>
              <a:ext cx="343536" cy="549635"/>
            </a:xfrm>
            <a:custGeom>
              <a:avLst/>
              <a:gdLst/>
              <a:ahLst/>
              <a:cxnLst/>
              <a:rect l="0" t="0" r="0" b="0"/>
              <a:pathLst>
                <a:path w="343536" h="549635">
                  <a:moveTo>
                    <a:pt x="59266" y="0"/>
                  </a:moveTo>
                  <a:lnTo>
                    <a:pt x="53532" y="11735"/>
                  </a:lnTo>
                  <a:lnTo>
                    <a:pt x="49248" y="22864"/>
                  </a:lnTo>
                  <a:lnTo>
                    <a:pt x="46038" y="34462"/>
                  </a:lnTo>
                  <a:lnTo>
                    <a:pt x="43504" y="46623"/>
                  </a:lnTo>
                  <a:lnTo>
                    <a:pt x="41158" y="59283"/>
                  </a:lnTo>
                  <a:lnTo>
                    <a:pt x="38710" y="72335"/>
                  </a:lnTo>
                  <a:lnTo>
                    <a:pt x="36056" y="85514"/>
                  </a:lnTo>
                  <a:lnTo>
                    <a:pt x="33191" y="98431"/>
                  </a:lnTo>
                  <a:lnTo>
                    <a:pt x="30148" y="110893"/>
                  </a:lnTo>
                  <a:lnTo>
                    <a:pt x="26968" y="122886"/>
                  </a:lnTo>
                  <a:lnTo>
                    <a:pt x="23687" y="134479"/>
                  </a:lnTo>
                  <a:lnTo>
                    <a:pt x="20321" y="145731"/>
                  </a:lnTo>
                  <a:lnTo>
                    <a:pt x="16417" y="155557"/>
                  </a:lnTo>
                  <a:lnTo>
                    <a:pt x="11575" y="160706"/>
                  </a:lnTo>
                  <a:lnTo>
                    <a:pt x="6814" y="159607"/>
                  </a:lnTo>
                  <a:lnTo>
                    <a:pt x="3225" y="154189"/>
                  </a:lnTo>
                  <a:lnTo>
                    <a:pt x="958" y="146133"/>
                  </a:lnTo>
                  <a:lnTo>
                    <a:pt x="0" y="136669"/>
                  </a:lnTo>
                  <a:lnTo>
                    <a:pt x="202" y="126533"/>
                  </a:lnTo>
                  <a:lnTo>
                    <a:pt x="1338" y="116103"/>
                  </a:lnTo>
                  <a:lnTo>
                    <a:pt x="3182" y="105558"/>
                  </a:lnTo>
                  <a:lnTo>
                    <a:pt x="5544" y="94978"/>
                  </a:lnTo>
                  <a:lnTo>
                    <a:pt x="8438" y="84395"/>
                  </a:lnTo>
                  <a:lnTo>
                    <a:pt x="12060" y="73820"/>
                  </a:lnTo>
                  <a:lnTo>
                    <a:pt x="16465" y="63265"/>
                  </a:lnTo>
                  <a:lnTo>
                    <a:pt x="21729" y="53056"/>
                  </a:lnTo>
                  <a:lnTo>
                    <a:pt x="28019" y="43806"/>
                  </a:lnTo>
                  <a:lnTo>
                    <a:pt x="35324" y="35784"/>
                  </a:lnTo>
                  <a:lnTo>
                    <a:pt x="43331" y="29416"/>
                  </a:lnTo>
                  <a:lnTo>
                    <a:pt x="51544" y="25420"/>
                  </a:lnTo>
                  <a:lnTo>
                    <a:pt x="59657" y="23964"/>
                  </a:lnTo>
                  <a:lnTo>
                    <a:pt x="67561" y="24918"/>
                  </a:lnTo>
                  <a:lnTo>
                    <a:pt x="75248" y="28135"/>
                  </a:lnTo>
                  <a:lnTo>
                    <a:pt x="82751" y="33299"/>
                  </a:lnTo>
                  <a:lnTo>
                    <a:pt x="90112" y="40170"/>
                  </a:lnTo>
                  <a:lnTo>
                    <a:pt x="97368" y="48667"/>
                  </a:lnTo>
                  <a:lnTo>
                    <a:pt x="104545" y="58595"/>
                  </a:lnTo>
                  <a:lnTo>
                    <a:pt x="111503" y="69513"/>
                  </a:lnTo>
                  <a:lnTo>
                    <a:pt x="117948" y="80833"/>
                  </a:lnTo>
                  <a:lnTo>
                    <a:pt x="123765" y="92185"/>
                  </a:lnTo>
                  <a:lnTo>
                    <a:pt x="128992" y="103417"/>
                  </a:lnTo>
                  <a:lnTo>
                    <a:pt x="133737" y="114492"/>
                  </a:lnTo>
                  <a:lnTo>
                    <a:pt x="138116" y="125437"/>
                  </a:lnTo>
                  <a:lnTo>
                    <a:pt x="142227" y="136771"/>
                  </a:lnTo>
                  <a:lnTo>
                    <a:pt x="146148" y="149446"/>
                  </a:lnTo>
                  <a:lnTo>
                    <a:pt x="149937" y="163873"/>
                  </a:lnTo>
                  <a:lnTo>
                    <a:pt x="153636" y="179973"/>
                  </a:lnTo>
                  <a:lnTo>
                    <a:pt x="157273" y="197455"/>
                  </a:lnTo>
                  <a:lnTo>
                    <a:pt x="160864" y="215995"/>
                  </a:lnTo>
                  <a:lnTo>
                    <a:pt x="164258" y="235308"/>
                  </a:lnTo>
                  <a:lnTo>
                    <a:pt x="167157" y="255169"/>
                  </a:lnTo>
                  <a:lnTo>
                    <a:pt x="169435" y="275404"/>
                  </a:lnTo>
                  <a:lnTo>
                    <a:pt x="170963" y="295566"/>
                  </a:lnTo>
                  <a:lnTo>
                    <a:pt x="171539" y="314955"/>
                  </a:lnTo>
                  <a:lnTo>
                    <a:pt x="171147" y="333262"/>
                  </a:lnTo>
                  <a:lnTo>
                    <a:pt x="169918" y="350674"/>
                  </a:lnTo>
                  <a:lnTo>
                    <a:pt x="168030" y="367674"/>
                  </a:lnTo>
                  <a:lnTo>
                    <a:pt x="165647" y="384598"/>
                  </a:lnTo>
                  <a:lnTo>
                    <a:pt x="162743" y="401594"/>
                  </a:lnTo>
                  <a:lnTo>
                    <a:pt x="159117" y="418705"/>
                  </a:lnTo>
                  <a:lnTo>
                    <a:pt x="154710" y="435918"/>
                  </a:lnTo>
                  <a:lnTo>
                    <a:pt x="149446" y="452886"/>
                  </a:lnTo>
                  <a:lnTo>
                    <a:pt x="143155" y="468973"/>
                  </a:lnTo>
                  <a:lnTo>
                    <a:pt x="135850" y="483896"/>
                  </a:lnTo>
                  <a:lnTo>
                    <a:pt x="127843" y="497542"/>
                  </a:lnTo>
                  <a:lnTo>
                    <a:pt x="119630" y="509796"/>
                  </a:lnTo>
                  <a:lnTo>
                    <a:pt x="111508" y="520733"/>
                  </a:lnTo>
                  <a:lnTo>
                    <a:pt x="103258" y="530249"/>
                  </a:lnTo>
                  <a:lnTo>
                    <a:pt x="94275" y="537978"/>
                  </a:lnTo>
                  <a:lnTo>
                    <a:pt x="84275" y="543875"/>
                  </a:lnTo>
                  <a:lnTo>
                    <a:pt x="73608" y="547854"/>
                  </a:lnTo>
                  <a:lnTo>
                    <a:pt x="63056" y="549634"/>
                  </a:lnTo>
                  <a:lnTo>
                    <a:pt x="53073" y="549271"/>
                  </a:lnTo>
                  <a:lnTo>
                    <a:pt x="43930" y="546926"/>
                  </a:lnTo>
                  <a:lnTo>
                    <a:pt x="35868" y="542695"/>
                  </a:lnTo>
                  <a:lnTo>
                    <a:pt x="28900" y="536810"/>
                  </a:lnTo>
                  <a:lnTo>
                    <a:pt x="23036" y="529437"/>
                  </a:lnTo>
                  <a:lnTo>
                    <a:pt x="18380" y="520594"/>
                  </a:lnTo>
                  <a:lnTo>
                    <a:pt x="14877" y="510429"/>
                  </a:lnTo>
                  <a:lnTo>
                    <a:pt x="12505" y="499352"/>
                  </a:lnTo>
                  <a:lnTo>
                    <a:pt x="11353" y="487924"/>
                  </a:lnTo>
                  <a:lnTo>
                    <a:pt x="11364" y="476504"/>
                  </a:lnTo>
                  <a:lnTo>
                    <a:pt x="12676" y="465397"/>
                  </a:lnTo>
                  <a:lnTo>
                    <a:pt x="15683" y="454938"/>
                  </a:lnTo>
                  <a:lnTo>
                    <a:pt x="20454" y="445247"/>
                  </a:lnTo>
                  <a:lnTo>
                    <a:pt x="26929" y="436587"/>
                  </a:lnTo>
                  <a:lnTo>
                    <a:pt x="35095" y="429441"/>
                  </a:lnTo>
                  <a:lnTo>
                    <a:pt x="44769" y="423943"/>
                  </a:lnTo>
                  <a:lnTo>
                    <a:pt x="55501" y="420404"/>
                  </a:lnTo>
                  <a:lnTo>
                    <a:pt x="66688" y="419450"/>
                  </a:lnTo>
                  <a:lnTo>
                    <a:pt x="77953" y="421182"/>
                  </a:lnTo>
                  <a:lnTo>
                    <a:pt x="89294" y="425260"/>
                  </a:lnTo>
                  <a:lnTo>
                    <a:pt x="100974" y="431194"/>
                  </a:lnTo>
                  <a:lnTo>
                    <a:pt x="113124" y="438508"/>
                  </a:lnTo>
                  <a:lnTo>
                    <a:pt x="125573" y="446652"/>
                  </a:lnTo>
                  <a:lnTo>
                    <a:pt x="137938" y="455023"/>
                  </a:lnTo>
                  <a:lnTo>
                    <a:pt x="149999" y="463278"/>
                  </a:lnTo>
                  <a:lnTo>
                    <a:pt x="161709" y="471463"/>
                  </a:lnTo>
                  <a:lnTo>
                    <a:pt x="173106" y="479878"/>
                  </a:lnTo>
                  <a:lnTo>
                    <a:pt x="184253" y="488682"/>
                  </a:lnTo>
                  <a:lnTo>
                    <a:pt x="195214" y="497563"/>
                  </a:lnTo>
                  <a:lnTo>
                    <a:pt x="206040" y="505847"/>
                  </a:lnTo>
                  <a:lnTo>
                    <a:pt x="216772" y="513197"/>
                  </a:lnTo>
                  <a:lnTo>
                    <a:pt x="227439" y="519608"/>
                  </a:lnTo>
                  <a:lnTo>
                    <a:pt x="238061" y="525222"/>
                  </a:lnTo>
                  <a:lnTo>
                    <a:pt x="248656" y="530210"/>
                  </a:lnTo>
                  <a:lnTo>
                    <a:pt x="259400" y="534408"/>
                  </a:lnTo>
                  <a:lnTo>
                    <a:pt x="270605" y="537331"/>
                  </a:lnTo>
                  <a:lnTo>
                    <a:pt x="282392" y="538822"/>
                  </a:lnTo>
                  <a:lnTo>
                    <a:pt x="294314" y="539176"/>
                  </a:lnTo>
                  <a:lnTo>
                    <a:pt x="306727" y="539004"/>
                  </a:lnTo>
                  <a:lnTo>
                    <a:pt x="321840" y="538290"/>
                  </a:lnTo>
                  <a:lnTo>
                    <a:pt x="343535" y="536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242362" y="1884601"/>
              <a:ext cx="345501" cy="270540"/>
            </a:xfrm>
            <a:custGeom>
              <a:avLst/>
              <a:gdLst/>
              <a:ahLst/>
              <a:cxnLst/>
              <a:rect l="0" t="0" r="0" b="0"/>
              <a:pathLst>
                <a:path w="345501" h="270540">
                  <a:moveTo>
                    <a:pt x="0" y="63171"/>
                  </a:moveTo>
                  <a:lnTo>
                    <a:pt x="0" y="74973"/>
                  </a:lnTo>
                  <a:lnTo>
                    <a:pt x="0" y="86742"/>
                  </a:lnTo>
                  <a:lnTo>
                    <a:pt x="5" y="99637"/>
                  </a:lnTo>
                  <a:lnTo>
                    <a:pt x="178" y="113658"/>
                  </a:lnTo>
                  <a:lnTo>
                    <a:pt x="826" y="128634"/>
                  </a:lnTo>
                  <a:lnTo>
                    <a:pt x="2079" y="144348"/>
                  </a:lnTo>
                  <a:lnTo>
                    <a:pt x="3905" y="160278"/>
                  </a:lnTo>
                  <a:lnTo>
                    <a:pt x="6201" y="175653"/>
                  </a:lnTo>
                  <a:lnTo>
                    <a:pt x="8862" y="190097"/>
                  </a:lnTo>
                  <a:lnTo>
                    <a:pt x="11953" y="203589"/>
                  </a:lnTo>
                  <a:lnTo>
                    <a:pt x="15706" y="216271"/>
                  </a:lnTo>
                  <a:lnTo>
                    <a:pt x="20198" y="228313"/>
                  </a:lnTo>
                  <a:lnTo>
                    <a:pt x="25519" y="239555"/>
                  </a:lnTo>
                  <a:lnTo>
                    <a:pt x="31848" y="249515"/>
                  </a:lnTo>
                  <a:lnTo>
                    <a:pt x="39178" y="258019"/>
                  </a:lnTo>
                  <a:lnTo>
                    <a:pt x="47202" y="264713"/>
                  </a:lnTo>
                  <a:lnTo>
                    <a:pt x="55426" y="268930"/>
                  </a:lnTo>
                  <a:lnTo>
                    <a:pt x="63548" y="270539"/>
                  </a:lnTo>
                  <a:lnTo>
                    <a:pt x="71456" y="269856"/>
                  </a:lnTo>
                  <a:lnTo>
                    <a:pt x="79146" y="267354"/>
                  </a:lnTo>
                  <a:lnTo>
                    <a:pt x="86647" y="263488"/>
                  </a:lnTo>
                  <a:lnTo>
                    <a:pt x="93837" y="258473"/>
                  </a:lnTo>
                  <a:lnTo>
                    <a:pt x="100446" y="252292"/>
                  </a:lnTo>
                  <a:lnTo>
                    <a:pt x="106370" y="245019"/>
                  </a:lnTo>
                  <a:lnTo>
                    <a:pt x="111503" y="236509"/>
                  </a:lnTo>
                  <a:lnTo>
                    <a:pt x="115652" y="226355"/>
                  </a:lnTo>
                  <a:lnTo>
                    <a:pt x="118822" y="214518"/>
                  </a:lnTo>
                  <a:lnTo>
                    <a:pt x="121497" y="202529"/>
                  </a:lnTo>
                  <a:lnTo>
                    <a:pt x="125187" y="193563"/>
                  </a:lnTo>
                  <a:lnTo>
                    <a:pt x="130405" y="189395"/>
                  </a:lnTo>
                  <a:lnTo>
                    <a:pt x="135738" y="189634"/>
                  </a:lnTo>
                  <a:lnTo>
                    <a:pt x="140680" y="193163"/>
                  </a:lnTo>
                  <a:lnTo>
                    <a:pt x="145386" y="198815"/>
                  </a:lnTo>
                  <a:lnTo>
                    <a:pt x="150252" y="205546"/>
                  </a:lnTo>
                  <a:lnTo>
                    <a:pt x="155504" y="212711"/>
                  </a:lnTo>
                  <a:lnTo>
                    <a:pt x="161340" y="219835"/>
                  </a:lnTo>
                  <a:lnTo>
                    <a:pt x="168015" y="226480"/>
                  </a:lnTo>
                  <a:lnTo>
                    <a:pt x="175582" y="232473"/>
                  </a:lnTo>
                  <a:lnTo>
                    <a:pt x="183935" y="237840"/>
                  </a:lnTo>
                  <a:lnTo>
                    <a:pt x="192912" y="242689"/>
                  </a:lnTo>
                  <a:lnTo>
                    <a:pt x="202361" y="247132"/>
                  </a:lnTo>
                  <a:lnTo>
                    <a:pt x="212315" y="250950"/>
                  </a:lnTo>
                  <a:lnTo>
                    <a:pt x="222981" y="253610"/>
                  </a:lnTo>
                  <a:lnTo>
                    <a:pt x="234412" y="254909"/>
                  </a:lnTo>
                  <a:lnTo>
                    <a:pt x="246359" y="254628"/>
                  </a:lnTo>
                  <a:lnTo>
                    <a:pt x="258378" y="252386"/>
                  </a:lnTo>
                  <a:lnTo>
                    <a:pt x="270199" y="248171"/>
                  </a:lnTo>
                  <a:lnTo>
                    <a:pt x="281577" y="242255"/>
                  </a:lnTo>
                  <a:lnTo>
                    <a:pt x="292218" y="235004"/>
                  </a:lnTo>
                  <a:lnTo>
                    <a:pt x="302035" y="226761"/>
                  </a:lnTo>
                  <a:lnTo>
                    <a:pt x="310949" y="217806"/>
                  </a:lnTo>
                  <a:lnTo>
                    <a:pt x="318798" y="208351"/>
                  </a:lnTo>
                  <a:lnTo>
                    <a:pt x="325594" y="198546"/>
                  </a:lnTo>
                  <a:lnTo>
                    <a:pt x="331330" y="188336"/>
                  </a:lnTo>
                  <a:lnTo>
                    <a:pt x="335892" y="177489"/>
                  </a:lnTo>
                  <a:lnTo>
                    <a:pt x="339334" y="165929"/>
                  </a:lnTo>
                  <a:lnTo>
                    <a:pt x="341833" y="153724"/>
                  </a:lnTo>
                  <a:lnTo>
                    <a:pt x="343602" y="140998"/>
                  </a:lnTo>
                  <a:lnTo>
                    <a:pt x="344827" y="127884"/>
                  </a:lnTo>
                  <a:lnTo>
                    <a:pt x="345500" y="114655"/>
                  </a:lnTo>
                  <a:lnTo>
                    <a:pt x="345427" y="101700"/>
                  </a:lnTo>
                  <a:lnTo>
                    <a:pt x="344559" y="89215"/>
                  </a:lnTo>
                  <a:lnTo>
                    <a:pt x="342824" y="77374"/>
                  </a:lnTo>
                  <a:lnTo>
                    <a:pt x="340056" y="66415"/>
                  </a:lnTo>
                  <a:lnTo>
                    <a:pt x="336270" y="56377"/>
                  </a:lnTo>
                  <a:lnTo>
                    <a:pt x="331730" y="47056"/>
                  </a:lnTo>
                  <a:lnTo>
                    <a:pt x="326309" y="36982"/>
                  </a:lnTo>
                  <a:lnTo>
                    <a:pt x="318413" y="23033"/>
                  </a:lnTo>
                  <a:lnTo>
                    <a:pt x="3053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623293" y="1908525"/>
              <a:ext cx="229723" cy="193871"/>
            </a:xfrm>
            <a:custGeom>
              <a:avLst/>
              <a:gdLst/>
              <a:ahLst/>
              <a:cxnLst/>
              <a:rect l="0" t="0" r="0" b="0"/>
              <a:pathLst>
                <a:path w="229723" h="193871">
                  <a:moveTo>
                    <a:pt x="124437" y="102418"/>
                  </a:moveTo>
                  <a:lnTo>
                    <a:pt x="124370" y="90750"/>
                  </a:lnTo>
                  <a:lnTo>
                    <a:pt x="123730" y="80261"/>
                  </a:lnTo>
                  <a:lnTo>
                    <a:pt x="122429" y="69959"/>
                  </a:lnTo>
                  <a:lnTo>
                    <a:pt x="120396" y="59657"/>
                  </a:lnTo>
                  <a:lnTo>
                    <a:pt x="117431" y="49314"/>
                  </a:lnTo>
                  <a:lnTo>
                    <a:pt x="113507" y="38934"/>
                  </a:lnTo>
                  <a:lnTo>
                    <a:pt x="108585" y="28851"/>
                  </a:lnTo>
                  <a:lnTo>
                    <a:pt x="102533" y="19690"/>
                  </a:lnTo>
                  <a:lnTo>
                    <a:pt x="95388" y="11730"/>
                  </a:lnTo>
                  <a:lnTo>
                    <a:pt x="87321" y="5404"/>
                  </a:lnTo>
                  <a:lnTo>
                    <a:pt x="78535" y="1437"/>
                  </a:lnTo>
                  <a:lnTo>
                    <a:pt x="69225" y="0"/>
                  </a:lnTo>
                  <a:lnTo>
                    <a:pt x="59703" y="968"/>
                  </a:lnTo>
                  <a:lnTo>
                    <a:pt x="50391" y="4193"/>
                  </a:lnTo>
                  <a:lnTo>
                    <a:pt x="41505" y="9359"/>
                  </a:lnTo>
                  <a:lnTo>
                    <a:pt x="33234" y="16060"/>
                  </a:lnTo>
                  <a:lnTo>
                    <a:pt x="25825" y="23912"/>
                  </a:lnTo>
                  <a:lnTo>
                    <a:pt x="19328" y="32598"/>
                  </a:lnTo>
                  <a:lnTo>
                    <a:pt x="13795" y="42037"/>
                  </a:lnTo>
                  <a:lnTo>
                    <a:pt x="9368" y="52358"/>
                  </a:lnTo>
                  <a:lnTo>
                    <a:pt x="6018" y="63561"/>
                  </a:lnTo>
                  <a:lnTo>
                    <a:pt x="3580" y="75526"/>
                  </a:lnTo>
                  <a:lnTo>
                    <a:pt x="1852" y="88089"/>
                  </a:lnTo>
                  <a:lnTo>
                    <a:pt x="654" y="101094"/>
                  </a:lnTo>
                  <a:lnTo>
                    <a:pt x="0" y="114251"/>
                  </a:lnTo>
                  <a:lnTo>
                    <a:pt x="84" y="127158"/>
                  </a:lnTo>
                  <a:lnTo>
                    <a:pt x="960" y="139610"/>
                  </a:lnTo>
                  <a:lnTo>
                    <a:pt x="2701" y="151429"/>
                  </a:lnTo>
                  <a:lnTo>
                    <a:pt x="5473" y="162373"/>
                  </a:lnTo>
                  <a:lnTo>
                    <a:pt x="9275" y="172388"/>
                  </a:lnTo>
                  <a:lnTo>
                    <a:pt x="14287" y="181097"/>
                  </a:lnTo>
                  <a:lnTo>
                    <a:pt x="20932" y="187744"/>
                  </a:lnTo>
                  <a:lnTo>
                    <a:pt x="29280" y="192089"/>
                  </a:lnTo>
                  <a:lnTo>
                    <a:pt x="38631" y="193870"/>
                  </a:lnTo>
                  <a:lnTo>
                    <a:pt x="47752" y="192572"/>
                  </a:lnTo>
                  <a:lnTo>
                    <a:pt x="55953" y="188214"/>
                  </a:lnTo>
                  <a:lnTo>
                    <a:pt x="63083" y="181238"/>
                  </a:lnTo>
                  <a:lnTo>
                    <a:pt x="69253" y="172213"/>
                  </a:lnTo>
                  <a:lnTo>
                    <a:pt x="74660" y="161673"/>
                  </a:lnTo>
                  <a:lnTo>
                    <a:pt x="79495" y="150212"/>
                  </a:lnTo>
                  <a:lnTo>
                    <a:pt x="83918" y="138462"/>
                  </a:lnTo>
                  <a:lnTo>
                    <a:pt x="88047" y="126784"/>
                  </a:lnTo>
                  <a:lnTo>
                    <a:pt x="91806" y="115148"/>
                  </a:lnTo>
                  <a:lnTo>
                    <a:pt x="94954" y="103262"/>
                  </a:lnTo>
                  <a:lnTo>
                    <a:pt x="97405" y="91055"/>
                  </a:lnTo>
                  <a:lnTo>
                    <a:pt x="99337" y="81652"/>
                  </a:lnTo>
                  <a:lnTo>
                    <a:pt x="101024" y="78981"/>
                  </a:lnTo>
                  <a:lnTo>
                    <a:pt x="102673" y="81723"/>
                  </a:lnTo>
                  <a:lnTo>
                    <a:pt x="104538" y="87781"/>
                  </a:lnTo>
                  <a:lnTo>
                    <a:pt x="106897" y="95569"/>
                  </a:lnTo>
                  <a:lnTo>
                    <a:pt x="110057" y="103950"/>
                  </a:lnTo>
                  <a:lnTo>
                    <a:pt x="114096" y="112343"/>
                  </a:lnTo>
                  <a:lnTo>
                    <a:pt x="118920" y="120851"/>
                  </a:lnTo>
                  <a:lnTo>
                    <a:pt x="124371" y="130045"/>
                  </a:lnTo>
                  <a:lnTo>
                    <a:pt x="130297" y="140201"/>
                  </a:lnTo>
                  <a:lnTo>
                    <a:pt x="136732" y="150810"/>
                  </a:lnTo>
                  <a:lnTo>
                    <a:pt x="143882" y="160796"/>
                  </a:lnTo>
                  <a:lnTo>
                    <a:pt x="151807" y="169578"/>
                  </a:lnTo>
                  <a:lnTo>
                    <a:pt x="160588" y="176762"/>
                  </a:lnTo>
                  <a:lnTo>
                    <a:pt x="170392" y="181905"/>
                  </a:lnTo>
                  <a:lnTo>
                    <a:pt x="181195" y="184991"/>
                  </a:lnTo>
                  <a:lnTo>
                    <a:pt x="192239" y="186467"/>
                  </a:lnTo>
                  <a:lnTo>
                    <a:pt x="203214" y="187192"/>
                  </a:lnTo>
                  <a:lnTo>
                    <a:pt x="215084" y="187234"/>
                  </a:lnTo>
                  <a:lnTo>
                    <a:pt x="229722" y="186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831958" y="1905658"/>
              <a:ext cx="94758" cy="136871"/>
            </a:xfrm>
            <a:custGeom>
              <a:avLst/>
              <a:gdLst/>
              <a:ahLst/>
              <a:cxnLst/>
              <a:rect l="0" t="0" r="0" b="0"/>
              <a:pathLst>
                <a:path w="94758" h="136871">
                  <a:moveTo>
                    <a:pt x="0" y="0"/>
                  </a:moveTo>
                  <a:lnTo>
                    <a:pt x="5867" y="11668"/>
                  </a:lnTo>
                  <a:lnTo>
                    <a:pt x="11432" y="22157"/>
                  </a:lnTo>
                  <a:lnTo>
                    <a:pt x="17231" y="32458"/>
                  </a:lnTo>
                  <a:lnTo>
                    <a:pt x="23312" y="42760"/>
                  </a:lnTo>
                  <a:lnTo>
                    <a:pt x="29642" y="53103"/>
                  </a:lnTo>
                  <a:lnTo>
                    <a:pt x="36170" y="63488"/>
                  </a:lnTo>
                  <a:lnTo>
                    <a:pt x="42846" y="73744"/>
                  </a:lnTo>
                  <a:lnTo>
                    <a:pt x="49629" y="83553"/>
                  </a:lnTo>
                  <a:lnTo>
                    <a:pt x="56481" y="92775"/>
                  </a:lnTo>
                  <a:lnTo>
                    <a:pt x="63271" y="101329"/>
                  </a:lnTo>
                  <a:lnTo>
                    <a:pt x="70537" y="110052"/>
                  </a:lnTo>
                  <a:lnTo>
                    <a:pt x="80033" y="120827"/>
                  </a:lnTo>
                  <a:lnTo>
                    <a:pt x="94757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821430" y="1842487"/>
              <a:ext cx="178985" cy="515897"/>
            </a:xfrm>
            <a:custGeom>
              <a:avLst/>
              <a:gdLst/>
              <a:ahLst/>
              <a:cxnLst/>
              <a:rect l="0" t="0" r="0" b="0"/>
              <a:pathLst>
                <a:path w="178985" h="515897">
                  <a:moveTo>
                    <a:pt x="178984" y="0"/>
                  </a:moveTo>
                  <a:lnTo>
                    <a:pt x="176050" y="8935"/>
                  </a:lnTo>
                  <a:lnTo>
                    <a:pt x="173268" y="18562"/>
                  </a:lnTo>
                  <a:lnTo>
                    <a:pt x="170359" y="29858"/>
                  </a:lnTo>
                  <a:lnTo>
                    <a:pt x="166973" y="42872"/>
                  </a:lnTo>
                  <a:lnTo>
                    <a:pt x="162512" y="57648"/>
                  </a:lnTo>
                  <a:lnTo>
                    <a:pt x="156750" y="74013"/>
                  </a:lnTo>
                  <a:lnTo>
                    <a:pt x="150107" y="91181"/>
                  </a:lnTo>
                  <a:lnTo>
                    <a:pt x="143420" y="107921"/>
                  </a:lnTo>
                  <a:lnTo>
                    <a:pt x="137185" y="123574"/>
                  </a:lnTo>
                  <a:lnTo>
                    <a:pt x="131545" y="138028"/>
                  </a:lnTo>
                  <a:lnTo>
                    <a:pt x="126456" y="151429"/>
                  </a:lnTo>
                  <a:lnTo>
                    <a:pt x="121811" y="164000"/>
                  </a:lnTo>
                  <a:lnTo>
                    <a:pt x="117335" y="175953"/>
                  </a:lnTo>
                  <a:lnTo>
                    <a:pt x="112630" y="187462"/>
                  </a:lnTo>
                  <a:lnTo>
                    <a:pt x="107492" y="198663"/>
                  </a:lnTo>
                  <a:lnTo>
                    <a:pt x="101902" y="209818"/>
                  </a:lnTo>
                  <a:lnTo>
                    <a:pt x="95925" y="221301"/>
                  </a:lnTo>
                  <a:lnTo>
                    <a:pt x="89648" y="233284"/>
                  </a:lnTo>
                  <a:lnTo>
                    <a:pt x="83315" y="245603"/>
                  </a:lnTo>
                  <a:lnTo>
                    <a:pt x="77297" y="257872"/>
                  </a:lnTo>
                  <a:lnTo>
                    <a:pt x="71772" y="269866"/>
                  </a:lnTo>
                  <a:lnTo>
                    <a:pt x="66742" y="281528"/>
                  </a:lnTo>
                  <a:lnTo>
                    <a:pt x="62129" y="292892"/>
                  </a:lnTo>
                  <a:lnTo>
                    <a:pt x="57840" y="304022"/>
                  </a:lnTo>
                  <a:lnTo>
                    <a:pt x="53789" y="315141"/>
                  </a:lnTo>
                  <a:lnTo>
                    <a:pt x="49908" y="326605"/>
                  </a:lnTo>
                  <a:lnTo>
                    <a:pt x="46145" y="338579"/>
                  </a:lnTo>
                  <a:lnTo>
                    <a:pt x="42464" y="350894"/>
                  </a:lnTo>
                  <a:lnTo>
                    <a:pt x="38839" y="363160"/>
                  </a:lnTo>
                  <a:lnTo>
                    <a:pt x="35252" y="375152"/>
                  </a:lnTo>
                  <a:lnTo>
                    <a:pt x="31690" y="386814"/>
                  </a:lnTo>
                  <a:lnTo>
                    <a:pt x="28146" y="398178"/>
                  </a:lnTo>
                  <a:lnTo>
                    <a:pt x="24613" y="409307"/>
                  </a:lnTo>
                  <a:lnTo>
                    <a:pt x="21088" y="420426"/>
                  </a:lnTo>
                  <a:lnTo>
                    <a:pt x="17568" y="431890"/>
                  </a:lnTo>
                  <a:lnTo>
                    <a:pt x="14056" y="443859"/>
                  </a:lnTo>
                  <a:lnTo>
                    <a:pt x="10702" y="456104"/>
                  </a:lnTo>
                  <a:lnTo>
                    <a:pt x="7474" y="469514"/>
                  </a:lnTo>
                  <a:lnTo>
                    <a:pt x="4087" y="487503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054319" y="1853015"/>
              <a:ext cx="187846" cy="263213"/>
            </a:xfrm>
            <a:custGeom>
              <a:avLst/>
              <a:gdLst/>
              <a:ahLst/>
              <a:cxnLst/>
              <a:rect l="0" t="0" r="0" b="0"/>
              <a:pathLst>
                <a:path w="187846" h="263213">
                  <a:moveTo>
                    <a:pt x="146136" y="0"/>
                  </a:moveTo>
                  <a:lnTo>
                    <a:pt x="137268" y="2934"/>
                  </a:lnTo>
                  <a:lnTo>
                    <a:pt x="128281" y="5716"/>
                  </a:lnTo>
                  <a:lnTo>
                    <a:pt x="118291" y="8616"/>
                  </a:lnTo>
                  <a:lnTo>
                    <a:pt x="107483" y="11656"/>
                  </a:lnTo>
                  <a:lnTo>
                    <a:pt x="96320" y="14821"/>
                  </a:lnTo>
                  <a:lnTo>
                    <a:pt x="85119" y="18090"/>
                  </a:lnTo>
                  <a:lnTo>
                    <a:pt x="74179" y="21600"/>
                  </a:lnTo>
                  <a:lnTo>
                    <a:pt x="63843" y="25640"/>
                  </a:lnTo>
                  <a:lnTo>
                    <a:pt x="54231" y="30322"/>
                  </a:lnTo>
                  <a:lnTo>
                    <a:pt x="45287" y="35602"/>
                  </a:lnTo>
                  <a:lnTo>
                    <a:pt x="36886" y="41371"/>
                  </a:lnTo>
                  <a:lnTo>
                    <a:pt x="28901" y="47516"/>
                  </a:lnTo>
                  <a:lnTo>
                    <a:pt x="21384" y="54100"/>
                  </a:lnTo>
                  <a:lnTo>
                    <a:pt x="14554" y="61352"/>
                  </a:lnTo>
                  <a:lnTo>
                    <a:pt x="8490" y="69337"/>
                  </a:lnTo>
                  <a:lnTo>
                    <a:pt x="3604" y="77817"/>
                  </a:lnTo>
                  <a:lnTo>
                    <a:pt x="685" y="86355"/>
                  </a:lnTo>
                  <a:lnTo>
                    <a:pt x="0" y="94682"/>
                  </a:lnTo>
                  <a:lnTo>
                    <a:pt x="1830" y="102390"/>
                  </a:lnTo>
                  <a:lnTo>
                    <a:pt x="6708" y="108881"/>
                  </a:lnTo>
                  <a:lnTo>
                    <a:pt x="14622" y="113946"/>
                  </a:lnTo>
                  <a:lnTo>
                    <a:pt x="25139" y="117701"/>
                  </a:lnTo>
                  <a:lnTo>
                    <a:pt x="37694" y="120395"/>
                  </a:lnTo>
                  <a:lnTo>
                    <a:pt x="51757" y="122290"/>
                  </a:lnTo>
                  <a:lnTo>
                    <a:pt x="66737" y="123770"/>
                  </a:lnTo>
                  <a:lnTo>
                    <a:pt x="82004" y="125312"/>
                  </a:lnTo>
                  <a:lnTo>
                    <a:pt x="97186" y="127178"/>
                  </a:lnTo>
                  <a:lnTo>
                    <a:pt x="111989" y="129587"/>
                  </a:lnTo>
                  <a:lnTo>
                    <a:pt x="126089" y="132808"/>
                  </a:lnTo>
                  <a:lnTo>
                    <a:pt x="139381" y="136907"/>
                  </a:lnTo>
                  <a:lnTo>
                    <a:pt x="151613" y="141949"/>
                  </a:lnTo>
                  <a:lnTo>
                    <a:pt x="162312" y="148081"/>
                  </a:lnTo>
                  <a:lnTo>
                    <a:pt x="171353" y="155280"/>
                  </a:lnTo>
                  <a:lnTo>
                    <a:pt x="178595" y="163385"/>
                  </a:lnTo>
                  <a:lnTo>
                    <a:pt x="183719" y="172194"/>
                  </a:lnTo>
                  <a:lnTo>
                    <a:pt x="186754" y="181521"/>
                  </a:lnTo>
                  <a:lnTo>
                    <a:pt x="187845" y="191054"/>
                  </a:lnTo>
                  <a:lnTo>
                    <a:pt x="187073" y="200374"/>
                  </a:lnTo>
                  <a:lnTo>
                    <a:pt x="184664" y="209264"/>
                  </a:lnTo>
                  <a:lnTo>
                    <a:pt x="180779" y="217538"/>
                  </a:lnTo>
                  <a:lnTo>
                    <a:pt x="175431" y="224950"/>
                  </a:lnTo>
                  <a:lnTo>
                    <a:pt x="168761" y="231453"/>
                  </a:lnTo>
                  <a:lnTo>
                    <a:pt x="161014" y="237160"/>
                  </a:lnTo>
                  <a:lnTo>
                    <a:pt x="152443" y="242236"/>
                  </a:lnTo>
                  <a:lnTo>
                    <a:pt x="143267" y="246835"/>
                  </a:lnTo>
                  <a:lnTo>
                    <a:pt x="133496" y="250926"/>
                  </a:lnTo>
                  <a:lnTo>
                    <a:pt x="122952" y="254302"/>
                  </a:lnTo>
                  <a:lnTo>
                    <a:pt x="111603" y="256908"/>
                  </a:lnTo>
                  <a:lnTo>
                    <a:pt x="99578" y="258832"/>
                  </a:lnTo>
                  <a:lnTo>
                    <a:pt x="85598" y="260414"/>
                  </a:lnTo>
                  <a:lnTo>
                    <a:pt x="65079" y="261795"/>
                  </a:lnTo>
                  <a:lnTo>
                    <a:pt x="30323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411026" y="181090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432082" y="1968829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63253" y="2095171"/>
              <a:ext cx="1979359" cy="236484"/>
            </a:xfrm>
            <a:custGeom>
              <a:avLst/>
              <a:gdLst/>
              <a:ahLst/>
              <a:cxnLst/>
              <a:rect l="0" t="0" r="0" b="0"/>
              <a:pathLst>
                <a:path w="1979359" h="236484">
                  <a:moveTo>
                    <a:pt x="1979358" y="0"/>
                  </a:moveTo>
                  <a:lnTo>
                    <a:pt x="1970624" y="5867"/>
                  </a:lnTo>
                  <a:lnTo>
                    <a:pt x="1962917" y="11432"/>
                  </a:lnTo>
                  <a:lnTo>
                    <a:pt x="1955511" y="17235"/>
                  </a:lnTo>
                  <a:lnTo>
                    <a:pt x="1948076" y="23489"/>
                  </a:lnTo>
                  <a:lnTo>
                    <a:pt x="1940249" y="30467"/>
                  </a:lnTo>
                  <a:lnTo>
                    <a:pt x="1931875" y="38244"/>
                  </a:lnTo>
                  <a:lnTo>
                    <a:pt x="1923132" y="46572"/>
                  </a:lnTo>
                  <a:lnTo>
                    <a:pt x="1914417" y="55003"/>
                  </a:lnTo>
                  <a:lnTo>
                    <a:pt x="1905959" y="63259"/>
                  </a:lnTo>
                  <a:lnTo>
                    <a:pt x="1897653" y="71089"/>
                  </a:lnTo>
                  <a:lnTo>
                    <a:pt x="1889164" y="78193"/>
                  </a:lnTo>
                  <a:lnTo>
                    <a:pt x="1880304" y="84474"/>
                  </a:lnTo>
                  <a:lnTo>
                    <a:pt x="1871048" y="89520"/>
                  </a:lnTo>
                  <a:lnTo>
                    <a:pt x="1861449" y="92555"/>
                  </a:lnTo>
                  <a:lnTo>
                    <a:pt x="1851580" y="93339"/>
                  </a:lnTo>
                  <a:lnTo>
                    <a:pt x="1841511" y="92255"/>
                  </a:lnTo>
                  <a:lnTo>
                    <a:pt x="1831298" y="90010"/>
                  </a:lnTo>
                  <a:lnTo>
                    <a:pt x="1820981" y="87144"/>
                  </a:lnTo>
                  <a:lnTo>
                    <a:pt x="1810425" y="84292"/>
                  </a:lnTo>
                  <a:lnTo>
                    <a:pt x="1799347" y="82231"/>
                  </a:lnTo>
                  <a:lnTo>
                    <a:pt x="1787641" y="81311"/>
                  </a:lnTo>
                  <a:lnTo>
                    <a:pt x="1775677" y="81833"/>
                  </a:lnTo>
                  <a:lnTo>
                    <a:pt x="1764179" y="84230"/>
                  </a:lnTo>
                  <a:lnTo>
                    <a:pt x="1753516" y="88542"/>
                  </a:lnTo>
                  <a:lnTo>
                    <a:pt x="1743561" y="94351"/>
                  </a:lnTo>
                  <a:lnTo>
                    <a:pt x="1733881" y="100997"/>
                  </a:lnTo>
                  <a:lnTo>
                    <a:pt x="1724179" y="108005"/>
                  </a:lnTo>
                  <a:lnTo>
                    <a:pt x="1714169" y="114808"/>
                  </a:lnTo>
                  <a:lnTo>
                    <a:pt x="1703523" y="120682"/>
                  </a:lnTo>
                  <a:lnTo>
                    <a:pt x="1692140" y="125320"/>
                  </a:lnTo>
                  <a:lnTo>
                    <a:pt x="1680408" y="128448"/>
                  </a:lnTo>
                  <a:lnTo>
                    <a:pt x="1669072" y="129655"/>
                  </a:lnTo>
                  <a:lnTo>
                    <a:pt x="1658526" y="128912"/>
                  </a:lnTo>
                  <a:lnTo>
                    <a:pt x="1648821" y="126483"/>
                  </a:lnTo>
                  <a:lnTo>
                    <a:pt x="1639842" y="122727"/>
                  </a:lnTo>
                  <a:lnTo>
                    <a:pt x="1631429" y="117989"/>
                  </a:lnTo>
                  <a:lnTo>
                    <a:pt x="1623269" y="112710"/>
                  </a:lnTo>
                  <a:lnTo>
                    <a:pt x="1614936" y="107410"/>
                  </a:lnTo>
                  <a:lnTo>
                    <a:pt x="1606209" y="102378"/>
                  </a:lnTo>
                  <a:lnTo>
                    <a:pt x="1597057" y="98019"/>
                  </a:lnTo>
                  <a:lnTo>
                    <a:pt x="1587534" y="94923"/>
                  </a:lnTo>
                  <a:lnTo>
                    <a:pt x="1577724" y="93292"/>
                  </a:lnTo>
                  <a:lnTo>
                    <a:pt x="1567866" y="93163"/>
                  </a:lnTo>
                  <a:lnTo>
                    <a:pt x="1558328" y="94589"/>
                  </a:lnTo>
                  <a:lnTo>
                    <a:pt x="1549286" y="97435"/>
                  </a:lnTo>
                  <a:lnTo>
                    <a:pt x="1540742" y="101446"/>
                  </a:lnTo>
                  <a:lnTo>
                    <a:pt x="1532616" y="106346"/>
                  </a:lnTo>
                  <a:lnTo>
                    <a:pt x="1524811" y="111896"/>
                  </a:lnTo>
                  <a:lnTo>
                    <a:pt x="1517077" y="117908"/>
                  </a:lnTo>
                  <a:lnTo>
                    <a:pt x="1509036" y="124242"/>
                  </a:lnTo>
                  <a:lnTo>
                    <a:pt x="1500506" y="130788"/>
                  </a:lnTo>
                  <a:lnTo>
                    <a:pt x="1491317" y="137150"/>
                  </a:lnTo>
                  <a:lnTo>
                    <a:pt x="1481237" y="142662"/>
                  </a:lnTo>
                  <a:lnTo>
                    <a:pt x="1470235" y="147029"/>
                  </a:lnTo>
                  <a:lnTo>
                    <a:pt x="1458593" y="150130"/>
                  </a:lnTo>
                  <a:lnTo>
                    <a:pt x="1446787" y="151845"/>
                  </a:lnTo>
                  <a:lnTo>
                    <a:pt x="1435103" y="152252"/>
                  </a:lnTo>
                  <a:lnTo>
                    <a:pt x="1423479" y="151408"/>
                  </a:lnTo>
                  <a:lnTo>
                    <a:pt x="1411609" y="149254"/>
                  </a:lnTo>
                  <a:lnTo>
                    <a:pt x="1399336" y="145883"/>
                  </a:lnTo>
                  <a:lnTo>
                    <a:pt x="1386975" y="141504"/>
                  </a:lnTo>
                  <a:lnTo>
                    <a:pt x="1375201" y="136348"/>
                  </a:lnTo>
                  <a:lnTo>
                    <a:pt x="1364346" y="130632"/>
                  </a:lnTo>
                  <a:lnTo>
                    <a:pt x="1354091" y="124846"/>
                  </a:lnTo>
                  <a:lnTo>
                    <a:pt x="1343677" y="119729"/>
                  </a:lnTo>
                  <a:lnTo>
                    <a:pt x="1332672" y="115634"/>
                  </a:lnTo>
                  <a:lnTo>
                    <a:pt x="1321144" y="112888"/>
                  </a:lnTo>
                  <a:lnTo>
                    <a:pt x="1309472" y="111944"/>
                  </a:lnTo>
                  <a:lnTo>
                    <a:pt x="1297912" y="112868"/>
                  </a:lnTo>
                  <a:lnTo>
                    <a:pt x="1286555" y="115420"/>
                  </a:lnTo>
                  <a:lnTo>
                    <a:pt x="1275404" y="119258"/>
                  </a:lnTo>
                  <a:lnTo>
                    <a:pt x="1264429" y="124057"/>
                  </a:lnTo>
                  <a:lnTo>
                    <a:pt x="1253756" y="129546"/>
                  </a:lnTo>
                  <a:lnTo>
                    <a:pt x="1243655" y="135520"/>
                  </a:lnTo>
                  <a:lnTo>
                    <a:pt x="1234219" y="141822"/>
                  </a:lnTo>
                  <a:lnTo>
                    <a:pt x="1225068" y="148017"/>
                  </a:lnTo>
                  <a:lnTo>
                    <a:pt x="1215469" y="153418"/>
                  </a:lnTo>
                  <a:lnTo>
                    <a:pt x="1205048" y="157710"/>
                  </a:lnTo>
                  <a:lnTo>
                    <a:pt x="1193928" y="160760"/>
                  </a:lnTo>
                  <a:lnTo>
                    <a:pt x="1182538" y="162441"/>
                  </a:lnTo>
                  <a:lnTo>
                    <a:pt x="1171176" y="162826"/>
                  </a:lnTo>
                  <a:lnTo>
                    <a:pt x="1160123" y="161967"/>
                  </a:lnTo>
                  <a:lnTo>
                    <a:pt x="1149708" y="159803"/>
                  </a:lnTo>
                  <a:lnTo>
                    <a:pt x="1140037" y="156430"/>
                  </a:lnTo>
                  <a:lnTo>
                    <a:pt x="1130883" y="152218"/>
                  </a:lnTo>
                  <a:lnTo>
                    <a:pt x="1121809" y="147708"/>
                  </a:lnTo>
                  <a:lnTo>
                    <a:pt x="1112545" y="143239"/>
                  </a:lnTo>
                  <a:lnTo>
                    <a:pt x="1102846" y="139105"/>
                  </a:lnTo>
                  <a:lnTo>
                    <a:pt x="1092415" y="135634"/>
                  </a:lnTo>
                  <a:lnTo>
                    <a:pt x="1081179" y="132942"/>
                  </a:lnTo>
                  <a:lnTo>
                    <a:pt x="1069547" y="131288"/>
                  </a:lnTo>
                  <a:lnTo>
                    <a:pt x="1058280" y="131152"/>
                  </a:lnTo>
                  <a:lnTo>
                    <a:pt x="1047780" y="132654"/>
                  </a:lnTo>
                  <a:lnTo>
                    <a:pt x="1038106" y="135610"/>
                  </a:lnTo>
                  <a:lnTo>
                    <a:pt x="1029148" y="139728"/>
                  </a:lnTo>
                  <a:lnTo>
                    <a:pt x="1020748" y="144718"/>
                  </a:lnTo>
                  <a:lnTo>
                    <a:pt x="1012597" y="150336"/>
                  </a:lnTo>
                  <a:lnTo>
                    <a:pt x="1004270" y="156399"/>
                  </a:lnTo>
                  <a:lnTo>
                    <a:pt x="995548" y="162764"/>
                  </a:lnTo>
                  <a:lnTo>
                    <a:pt x="986399" y="169171"/>
                  </a:lnTo>
                  <a:lnTo>
                    <a:pt x="976878" y="175247"/>
                  </a:lnTo>
                  <a:lnTo>
                    <a:pt x="967064" y="180806"/>
                  </a:lnTo>
                  <a:lnTo>
                    <a:pt x="957034" y="185521"/>
                  </a:lnTo>
                  <a:lnTo>
                    <a:pt x="946849" y="188858"/>
                  </a:lnTo>
                  <a:lnTo>
                    <a:pt x="936554" y="190650"/>
                  </a:lnTo>
                  <a:lnTo>
                    <a:pt x="926184" y="190887"/>
                  </a:lnTo>
                  <a:lnTo>
                    <a:pt x="915762" y="189534"/>
                  </a:lnTo>
                  <a:lnTo>
                    <a:pt x="905306" y="186736"/>
                  </a:lnTo>
                  <a:lnTo>
                    <a:pt x="894825" y="182758"/>
                  </a:lnTo>
                  <a:lnTo>
                    <a:pt x="884329" y="177879"/>
                  </a:lnTo>
                  <a:lnTo>
                    <a:pt x="873822" y="172348"/>
                  </a:lnTo>
                  <a:lnTo>
                    <a:pt x="863308" y="166519"/>
                  </a:lnTo>
                  <a:lnTo>
                    <a:pt x="852789" y="160839"/>
                  </a:lnTo>
                  <a:lnTo>
                    <a:pt x="842263" y="155551"/>
                  </a:lnTo>
                  <a:lnTo>
                    <a:pt x="831566" y="151018"/>
                  </a:lnTo>
                  <a:lnTo>
                    <a:pt x="820392" y="147804"/>
                  </a:lnTo>
                  <a:lnTo>
                    <a:pt x="808617" y="146094"/>
                  </a:lnTo>
                  <a:lnTo>
                    <a:pt x="796437" y="145912"/>
                  </a:lnTo>
                  <a:lnTo>
                    <a:pt x="784261" y="147302"/>
                  </a:lnTo>
                  <a:lnTo>
                    <a:pt x="772330" y="150125"/>
                  </a:lnTo>
                  <a:lnTo>
                    <a:pt x="760709" y="154120"/>
                  </a:lnTo>
                  <a:lnTo>
                    <a:pt x="749373" y="159009"/>
                  </a:lnTo>
                  <a:lnTo>
                    <a:pt x="738266" y="164548"/>
                  </a:lnTo>
                  <a:lnTo>
                    <a:pt x="727333" y="170382"/>
                  </a:lnTo>
                  <a:lnTo>
                    <a:pt x="716525" y="176065"/>
                  </a:lnTo>
                  <a:lnTo>
                    <a:pt x="705801" y="181361"/>
                  </a:lnTo>
                  <a:lnTo>
                    <a:pt x="694970" y="186068"/>
                  </a:lnTo>
                  <a:lnTo>
                    <a:pt x="683706" y="189931"/>
                  </a:lnTo>
                  <a:lnTo>
                    <a:pt x="671869" y="192895"/>
                  </a:lnTo>
                  <a:lnTo>
                    <a:pt x="659649" y="194902"/>
                  </a:lnTo>
                  <a:lnTo>
                    <a:pt x="647445" y="195809"/>
                  </a:lnTo>
                  <a:lnTo>
                    <a:pt x="635501" y="195638"/>
                  </a:lnTo>
                  <a:lnTo>
                    <a:pt x="624041" y="194389"/>
                  </a:lnTo>
                  <a:lnTo>
                    <a:pt x="613345" y="191956"/>
                  </a:lnTo>
                  <a:lnTo>
                    <a:pt x="603481" y="188393"/>
                  </a:lnTo>
                  <a:lnTo>
                    <a:pt x="594197" y="183884"/>
                  </a:lnTo>
                  <a:lnTo>
                    <a:pt x="585035" y="178641"/>
                  </a:lnTo>
                  <a:lnTo>
                    <a:pt x="575717" y="172861"/>
                  </a:lnTo>
                  <a:lnTo>
                    <a:pt x="566150" y="166863"/>
                  </a:lnTo>
                  <a:lnTo>
                    <a:pt x="556341" y="161071"/>
                  </a:lnTo>
                  <a:lnTo>
                    <a:pt x="546327" y="155710"/>
                  </a:lnTo>
                  <a:lnTo>
                    <a:pt x="535990" y="151299"/>
                  </a:lnTo>
                  <a:lnTo>
                    <a:pt x="525066" y="148699"/>
                  </a:lnTo>
                  <a:lnTo>
                    <a:pt x="513458" y="148214"/>
                  </a:lnTo>
                  <a:lnTo>
                    <a:pt x="501222" y="149670"/>
                  </a:lnTo>
                  <a:lnTo>
                    <a:pt x="488476" y="152698"/>
                  </a:lnTo>
                  <a:lnTo>
                    <a:pt x="475355" y="156917"/>
                  </a:lnTo>
                  <a:lnTo>
                    <a:pt x="462289" y="162000"/>
                  </a:lnTo>
                  <a:lnTo>
                    <a:pt x="449977" y="167694"/>
                  </a:lnTo>
                  <a:lnTo>
                    <a:pt x="438728" y="173805"/>
                  </a:lnTo>
                  <a:lnTo>
                    <a:pt x="428193" y="179870"/>
                  </a:lnTo>
                  <a:lnTo>
                    <a:pt x="417584" y="185182"/>
                  </a:lnTo>
                  <a:lnTo>
                    <a:pt x="406440" y="189420"/>
                  </a:lnTo>
                  <a:lnTo>
                    <a:pt x="394648" y="192604"/>
                  </a:lnTo>
                  <a:lnTo>
                    <a:pt x="382266" y="194906"/>
                  </a:lnTo>
                  <a:lnTo>
                    <a:pt x="369411" y="196522"/>
                  </a:lnTo>
                  <a:lnTo>
                    <a:pt x="356200" y="197303"/>
                  </a:lnTo>
                  <a:lnTo>
                    <a:pt x="342733" y="196779"/>
                  </a:lnTo>
                  <a:lnTo>
                    <a:pt x="329090" y="194804"/>
                  </a:lnTo>
                  <a:lnTo>
                    <a:pt x="315490" y="191682"/>
                  </a:lnTo>
                  <a:lnTo>
                    <a:pt x="302279" y="187977"/>
                  </a:lnTo>
                  <a:lnTo>
                    <a:pt x="289614" y="184089"/>
                  </a:lnTo>
                  <a:lnTo>
                    <a:pt x="277483" y="180531"/>
                  </a:lnTo>
                  <a:lnTo>
                    <a:pt x="265795" y="177988"/>
                  </a:lnTo>
                  <a:lnTo>
                    <a:pt x="254454" y="176736"/>
                  </a:lnTo>
                  <a:lnTo>
                    <a:pt x="243531" y="176863"/>
                  </a:lnTo>
                  <a:lnTo>
                    <a:pt x="233262" y="178463"/>
                  </a:lnTo>
                  <a:lnTo>
                    <a:pt x="223723" y="181426"/>
                  </a:lnTo>
                  <a:lnTo>
                    <a:pt x="214841" y="185515"/>
                  </a:lnTo>
                  <a:lnTo>
                    <a:pt x="206488" y="190468"/>
                  </a:lnTo>
                  <a:lnTo>
                    <a:pt x="198534" y="196053"/>
                  </a:lnTo>
                  <a:lnTo>
                    <a:pt x="190870" y="202088"/>
                  </a:lnTo>
                  <a:lnTo>
                    <a:pt x="183409" y="208438"/>
                  </a:lnTo>
                  <a:lnTo>
                    <a:pt x="176082" y="214995"/>
                  </a:lnTo>
                  <a:lnTo>
                    <a:pt x="168514" y="221363"/>
                  </a:lnTo>
                  <a:lnTo>
                    <a:pt x="160062" y="226881"/>
                  </a:lnTo>
                  <a:lnTo>
                    <a:pt x="150450" y="231251"/>
                  </a:lnTo>
                  <a:lnTo>
                    <a:pt x="139891" y="234354"/>
                  </a:lnTo>
                  <a:lnTo>
                    <a:pt x="128887" y="236070"/>
                  </a:lnTo>
                  <a:lnTo>
                    <a:pt x="117782" y="236483"/>
                  </a:lnTo>
                  <a:lnTo>
                    <a:pt x="106733" y="235812"/>
                  </a:lnTo>
                  <a:lnTo>
                    <a:pt x="95789" y="234307"/>
                  </a:lnTo>
                  <a:lnTo>
                    <a:pt x="84945" y="232199"/>
                  </a:lnTo>
                  <a:lnTo>
                    <a:pt x="74020" y="229990"/>
                  </a:lnTo>
                  <a:lnTo>
                    <a:pt x="62685" y="228428"/>
                  </a:lnTo>
                  <a:lnTo>
                    <a:pt x="50813" y="227861"/>
                  </a:lnTo>
                  <a:lnTo>
                    <a:pt x="39030" y="228132"/>
                  </a:lnTo>
                  <a:lnTo>
                    <a:pt x="27469" y="228793"/>
                  </a:lnTo>
                  <a:lnTo>
                    <a:pt x="15113" y="229906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1628765" y="2493919"/>
            <a:ext cx="7878469" cy="1317398"/>
            <a:chOff x="1628765" y="2493919"/>
            <a:chExt cx="7878469" cy="1317398"/>
          </a:xfrm>
        </p:grpSpPr>
        <p:sp>
          <p:nvSpPr>
            <p:cNvPr id="58" name="Freeform 57"/>
            <p:cNvSpPr/>
            <p:nvPr/>
          </p:nvSpPr>
          <p:spPr>
            <a:xfrm>
              <a:off x="1794978" y="2768994"/>
              <a:ext cx="36981" cy="242157"/>
            </a:xfrm>
            <a:custGeom>
              <a:avLst/>
              <a:gdLst/>
              <a:ahLst/>
              <a:cxnLst/>
              <a:rect l="0" t="0" r="0" b="0"/>
              <a:pathLst>
                <a:path w="36981" h="242157">
                  <a:moveTo>
                    <a:pt x="36980" y="0"/>
                  </a:moveTo>
                  <a:lnTo>
                    <a:pt x="34046" y="8802"/>
                  </a:lnTo>
                  <a:lnTo>
                    <a:pt x="31264" y="17148"/>
                  </a:lnTo>
                  <a:lnTo>
                    <a:pt x="28360" y="25852"/>
                  </a:lnTo>
                  <a:lnTo>
                    <a:pt x="25147" y="35145"/>
                  </a:lnTo>
                  <a:lnTo>
                    <a:pt x="21334" y="45289"/>
                  </a:lnTo>
                  <a:lnTo>
                    <a:pt x="16826" y="56338"/>
                  </a:lnTo>
                  <a:lnTo>
                    <a:pt x="12008" y="68351"/>
                  </a:lnTo>
                  <a:lnTo>
                    <a:pt x="7616" y="81470"/>
                  </a:lnTo>
                  <a:lnTo>
                    <a:pt x="4043" y="95660"/>
                  </a:lnTo>
                  <a:lnTo>
                    <a:pt x="1493" y="110596"/>
                  </a:lnTo>
                  <a:lnTo>
                    <a:pt x="158" y="125766"/>
                  </a:lnTo>
                  <a:lnTo>
                    <a:pt x="0" y="140857"/>
                  </a:lnTo>
                  <a:lnTo>
                    <a:pt x="673" y="155752"/>
                  </a:lnTo>
                  <a:lnTo>
                    <a:pt x="1648" y="170438"/>
                  </a:lnTo>
                  <a:lnTo>
                    <a:pt x="2591" y="184930"/>
                  </a:lnTo>
                  <a:lnTo>
                    <a:pt x="3375" y="198659"/>
                  </a:lnTo>
                  <a:lnTo>
                    <a:pt x="4059" y="211827"/>
                  </a:lnTo>
                  <a:lnTo>
                    <a:pt x="4698" y="225591"/>
                  </a:lnTo>
                  <a:lnTo>
                    <a:pt x="5395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628765" y="2629908"/>
              <a:ext cx="475574" cy="482646"/>
            </a:xfrm>
            <a:custGeom>
              <a:avLst/>
              <a:gdLst/>
              <a:ahLst/>
              <a:cxnLst/>
              <a:rect l="0" t="0" r="0" b="0"/>
              <a:pathLst>
                <a:path w="475574" h="482646">
                  <a:moveTo>
                    <a:pt x="329535" y="12745"/>
                  </a:moveTo>
                  <a:lnTo>
                    <a:pt x="314866" y="12812"/>
                  </a:lnTo>
                  <a:lnTo>
                    <a:pt x="300955" y="13452"/>
                  </a:lnTo>
                  <a:lnTo>
                    <a:pt x="286462" y="14748"/>
                  </a:lnTo>
                  <a:lnTo>
                    <a:pt x="271433" y="16608"/>
                  </a:lnTo>
                  <a:lnTo>
                    <a:pt x="256256" y="18925"/>
                  </a:lnTo>
                  <a:lnTo>
                    <a:pt x="241194" y="21600"/>
                  </a:lnTo>
                  <a:lnTo>
                    <a:pt x="226502" y="24869"/>
                  </a:lnTo>
                  <a:lnTo>
                    <a:pt x="212491" y="29273"/>
                  </a:lnTo>
                  <a:lnTo>
                    <a:pt x="199252" y="35015"/>
                  </a:lnTo>
                  <a:lnTo>
                    <a:pt x="186549" y="41990"/>
                  </a:lnTo>
                  <a:lnTo>
                    <a:pt x="173939" y="49967"/>
                  </a:lnTo>
                  <a:lnTo>
                    <a:pt x="161157" y="58705"/>
                  </a:lnTo>
                  <a:lnTo>
                    <a:pt x="148282" y="67995"/>
                  </a:lnTo>
                  <a:lnTo>
                    <a:pt x="135631" y="77675"/>
                  </a:lnTo>
                  <a:lnTo>
                    <a:pt x="123382" y="87632"/>
                  </a:lnTo>
                  <a:lnTo>
                    <a:pt x="111715" y="97944"/>
                  </a:lnTo>
                  <a:lnTo>
                    <a:pt x="100881" y="108859"/>
                  </a:lnTo>
                  <a:lnTo>
                    <a:pt x="90929" y="120464"/>
                  </a:lnTo>
                  <a:lnTo>
                    <a:pt x="81755" y="132700"/>
                  </a:lnTo>
                  <a:lnTo>
                    <a:pt x="73199" y="145447"/>
                  </a:lnTo>
                  <a:lnTo>
                    <a:pt x="65102" y="158569"/>
                  </a:lnTo>
                  <a:lnTo>
                    <a:pt x="57169" y="171635"/>
                  </a:lnTo>
                  <a:lnTo>
                    <a:pt x="48996" y="183947"/>
                  </a:lnTo>
                  <a:lnTo>
                    <a:pt x="40395" y="195201"/>
                  </a:lnTo>
                  <a:lnTo>
                    <a:pt x="31837" y="205910"/>
                  </a:lnTo>
                  <a:lnTo>
                    <a:pt x="24311" y="217168"/>
                  </a:lnTo>
                  <a:lnTo>
                    <a:pt x="18286" y="229560"/>
                  </a:lnTo>
                  <a:lnTo>
                    <a:pt x="13582" y="243005"/>
                  </a:lnTo>
                  <a:lnTo>
                    <a:pt x="9653" y="257036"/>
                  </a:lnTo>
                  <a:lnTo>
                    <a:pt x="6093" y="271289"/>
                  </a:lnTo>
                  <a:lnTo>
                    <a:pt x="3004" y="285420"/>
                  </a:lnTo>
                  <a:lnTo>
                    <a:pt x="901" y="299046"/>
                  </a:lnTo>
                  <a:lnTo>
                    <a:pt x="0" y="312028"/>
                  </a:lnTo>
                  <a:lnTo>
                    <a:pt x="224" y="324726"/>
                  </a:lnTo>
                  <a:lnTo>
                    <a:pt x="1370" y="337865"/>
                  </a:lnTo>
                  <a:lnTo>
                    <a:pt x="3218" y="351815"/>
                  </a:lnTo>
                  <a:lnTo>
                    <a:pt x="5577" y="366289"/>
                  </a:lnTo>
                  <a:lnTo>
                    <a:pt x="8298" y="380553"/>
                  </a:lnTo>
                  <a:lnTo>
                    <a:pt x="11281" y="394181"/>
                  </a:lnTo>
                  <a:lnTo>
                    <a:pt x="14774" y="406923"/>
                  </a:lnTo>
                  <a:lnTo>
                    <a:pt x="19336" y="418555"/>
                  </a:lnTo>
                  <a:lnTo>
                    <a:pt x="25189" y="429074"/>
                  </a:lnTo>
                  <a:lnTo>
                    <a:pt x="32239" y="438475"/>
                  </a:lnTo>
                  <a:lnTo>
                    <a:pt x="40268" y="446658"/>
                  </a:lnTo>
                  <a:lnTo>
                    <a:pt x="49040" y="453687"/>
                  </a:lnTo>
                  <a:lnTo>
                    <a:pt x="58353" y="459749"/>
                  </a:lnTo>
                  <a:lnTo>
                    <a:pt x="68050" y="465064"/>
                  </a:lnTo>
                  <a:lnTo>
                    <a:pt x="78022" y="469824"/>
                  </a:lnTo>
                  <a:lnTo>
                    <a:pt x="88514" y="474023"/>
                  </a:lnTo>
                  <a:lnTo>
                    <a:pt x="100082" y="477471"/>
                  </a:lnTo>
                  <a:lnTo>
                    <a:pt x="112944" y="480121"/>
                  </a:lnTo>
                  <a:lnTo>
                    <a:pt x="127008" y="481900"/>
                  </a:lnTo>
                  <a:lnTo>
                    <a:pt x="142052" y="482645"/>
                  </a:lnTo>
                  <a:lnTo>
                    <a:pt x="157836" y="482366"/>
                  </a:lnTo>
                  <a:lnTo>
                    <a:pt x="173994" y="481213"/>
                  </a:lnTo>
                  <a:lnTo>
                    <a:pt x="190060" y="479375"/>
                  </a:lnTo>
                  <a:lnTo>
                    <a:pt x="205783" y="477026"/>
                  </a:lnTo>
                  <a:lnTo>
                    <a:pt x="220949" y="474145"/>
                  </a:lnTo>
                  <a:lnTo>
                    <a:pt x="235294" y="470534"/>
                  </a:lnTo>
                  <a:lnTo>
                    <a:pt x="248759" y="466142"/>
                  </a:lnTo>
                  <a:lnTo>
                    <a:pt x="261447" y="461057"/>
                  </a:lnTo>
                  <a:lnTo>
                    <a:pt x="273516" y="455419"/>
                  </a:lnTo>
                  <a:lnTo>
                    <a:pt x="285121" y="449362"/>
                  </a:lnTo>
                  <a:lnTo>
                    <a:pt x="296392" y="442837"/>
                  </a:lnTo>
                  <a:lnTo>
                    <a:pt x="307428" y="435625"/>
                  </a:lnTo>
                  <a:lnTo>
                    <a:pt x="318301" y="427662"/>
                  </a:lnTo>
                  <a:lnTo>
                    <a:pt x="329062" y="419026"/>
                  </a:lnTo>
                  <a:lnTo>
                    <a:pt x="339747" y="409851"/>
                  </a:lnTo>
                  <a:lnTo>
                    <a:pt x="350376" y="400270"/>
                  </a:lnTo>
                  <a:lnTo>
                    <a:pt x="360802" y="390396"/>
                  </a:lnTo>
                  <a:lnTo>
                    <a:pt x="370729" y="380315"/>
                  </a:lnTo>
                  <a:lnTo>
                    <a:pt x="380031" y="370086"/>
                  </a:lnTo>
                  <a:lnTo>
                    <a:pt x="388582" y="359589"/>
                  </a:lnTo>
                  <a:lnTo>
                    <a:pt x="396180" y="348551"/>
                  </a:lnTo>
                  <a:lnTo>
                    <a:pt x="402813" y="336862"/>
                  </a:lnTo>
                  <a:lnTo>
                    <a:pt x="408777" y="324570"/>
                  </a:lnTo>
                  <a:lnTo>
                    <a:pt x="414557" y="311786"/>
                  </a:lnTo>
                  <a:lnTo>
                    <a:pt x="420456" y="298639"/>
                  </a:lnTo>
                  <a:lnTo>
                    <a:pt x="426743" y="285556"/>
                  </a:lnTo>
                  <a:lnTo>
                    <a:pt x="433729" y="273232"/>
                  </a:lnTo>
                  <a:lnTo>
                    <a:pt x="441494" y="261975"/>
                  </a:lnTo>
                  <a:lnTo>
                    <a:pt x="449473" y="251435"/>
                  </a:lnTo>
                  <a:lnTo>
                    <a:pt x="456602" y="240822"/>
                  </a:lnTo>
                  <a:lnTo>
                    <a:pt x="462352" y="229676"/>
                  </a:lnTo>
                  <a:lnTo>
                    <a:pt x="466700" y="217882"/>
                  </a:lnTo>
                  <a:lnTo>
                    <a:pt x="469857" y="205499"/>
                  </a:lnTo>
                  <a:lnTo>
                    <a:pt x="472091" y="192643"/>
                  </a:lnTo>
                  <a:lnTo>
                    <a:pt x="473644" y="179432"/>
                  </a:lnTo>
                  <a:lnTo>
                    <a:pt x="474710" y="165965"/>
                  </a:lnTo>
                  <a:lnTo>
                    <a:pt x="475427" y="152322"/>
                  </a:lnTo>
                  <a:lnTo>
                    <a:pt x="475573" y="138721"/>
                  </a:lnTo>
                  <a:lnTo>
                    <a:pt x="474608" y="125510"/>
                  </a:lnTo>
                  <a:lnTo>
                    <a:pt x="472325" y="112846"/>
                  </a:lnTo>
                  <a:lnTo>
                    <a:pt x="468824" y="100714"/>
                  </a:lnTo>
                  <a:lnTo>
                    <a:pt x="464330" y="89027"/>
                  </a:lnTo>
                  <a:lnTo>
                    <a:pt x="459085" y="77685"/>
                  </a:lnTo>
                  <a:lnTo>
                    <a:pt x="453293" y="66763"/>
                  </a:lnTo>
                  <a:lnTo>
                    <a:pt x="447115" y="56494"/>
                  </a:lnTo>
                  <a:lnTo>
                    <a:pt x="440662" y="46958"/>
                  </a:lnTo>
                  <a:lnTo>
                    <a:pt x="433856" y="38249"/>
                  </a:lnTo>
                  <a:lnTo>
                    <a:pt x="426448" y="30545"/>
                  </a:lnTo>
                  <a:lnTo>
                    <a:pt x="418350" y="23844"/>
                  </a:lnTo>
                  <a:lnTo>
                    <a:pt x="409623" y="18006"/>
                  </a:lnTo>
                  <a:lnTo>
                    <a:pt x="400386" y="12842"/>
                  </a:lnTo>
                  <a:lnTo>
                    <a:pt x="390759" y="8188"/>
                  </a:lnTo>
                  <a:lnTo>
                    <a:pt x="380683" y="4231"/>
                  </a:lnTo>
                  <a:lnTo>
                    <a:pt x="369935" y="1476"/>
                  </a:lnTo>
                  <a:lnTo>
                    <a:pt x="358449" y="106"/>
                  </a:lnTo>
                  <a:lnTo>
                    <a:pt x="346464" y="0"/>
                  </a:lnTo>
                  <a:lnTo>
                    <a:pt x="334420" y="917"/>
                  </a:lnTo>
                  <a:lnTo>
                    <a:pt x="322582" y="2613"/>
                  </a:lnTo>
                  <a:lnTo>
                    <a:pt x="311193" y="5038"/>
                  </a:lnTo>
                  <a:lnTo>
                    <a:pt x="300545" y="8335"/>
                  </a:lnTo>
                  <a:lnTo>
                    <a:pt x="290727" y="12505"/>
                  </a:lnTo>
                  <a:lnTo>
                    <a:pt x="281954" y="17119"/>
                  </a:lnTo>
                  <a:lnTo>
                    <a:pt x="273796" y="21862"/>
                  </a:lnTo>
                  <a:lnTo>
                    <a:pt x="265536" y="27148"/>
                  </a:lnTo>
                  <a:lnTo>
                    <a:pt x="255836" y="338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471656" y="2737409"/>
              <a:ext cx="23598" cy="284270"/>
            </a:xfrm>
            <a:custGeom>
              <a:avLst/>
              <a:gdLst/>
              <a:ahLst/>
              <a:cxnLst/>
              <a:rect l="0" t="0" r="0" b="0"/>
              <a:pathLst>
                <a:path w="23598" h="284270">
                  <a:moveTo>
                    <a:pt x="23597" y="284269"/>
                  </a:moveTo>
                  <a:lnTo>
                    <a:pt x="17864" y="275267"/>
                  </a:lnTo>
                  <a:lnTo>
                    <a:pt x="13580" y="264999"/>
                  </a:lnTo>
                  <a:lnTo>
                    <a:pt x="10369" y="252420"/>
                  </a:lnTo>
                  <a:lnTo>
                    <a:pt x="7836" y="238066"/>
                  </a:lnTo>
                  <a:lnTo>
                    <a:pt x="5490" y="222918"/>
                  </a:lnTo>
                  <a:lnTo>
                    <a:pt x="3055" y="207629"/>
                  </a:lnTo>
                  <a:lnTo>
                    <a:pt x="920" y="192322"/>
                  </a:lnTo>
                  <a:lnTo>
                    <a:pt x="0" y="176772"/>
                  </a:lnTo>
                  <a:lnTo>
                    <a:pt x="707" y="160842"/>
                  </a:lnTo>
                  <a:lnTo>
                    <a:pt x="2658" y="144690"/>
                  </a:lnTo>
                  <a:lnTo>
                    <a:pt x="4971" y="128680"/>
                  </a:lnTo>
                  <a:lnTo>
                    <a:pt x="7079" y="113016"/>
                  </a:lnTo>
                  <a:lnTo>
                    <a:pt x="8781" y="97732"/>
                  </a:lnTo>
                  <a:lnTo>
                    <a:pt x="10064" y="82782"/>
                  </a:lnTo>
                  <a:lnTo>
                    <a:pt x="10993" y="68109"/>
                  </a:lnTo>
                  <a:lnTo>
                    <a:pt x="11651" y="54059"/>
                  </a:lnTo>
                  <a:lnTo>
                    <a:pt x="12179" y="39896"/>
                  </a:lnTo>
                  <a:lnTo>
                    <a:pt x="12625" y="23258"/>
                  </a:lnTo>
                  <a:lnTo>
                    <a:pt x="1306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326798" y="2677786"/>
              <a:ext cx="343910" cy="423558"/>
            </a:xfrm>
            <a:custGeom>
              <a:avLst/>
              <a:gdLst/>
              <a:ahLst/>
              <a:cxnLst/>
              <a:rect l="0" t="0" r="0" b="0"/>
              <a:pathLst>
                <a:path w="343910" h="423558">
                  <a:moveTo>
                    <a:pt x="0" y="49094"/>
                  </a:moveTo>
                  <a:lnTo>
                    <a:pt x="8801" y="43294"/>
                  </a:lnTo>
                  <a:lnTo>
                    <a:pt x="17148" y="38370"/>
                  </a:lnTo>
                  <a:lnTo>
                    <a:pt x="25846" y="33867"/>
                  </a:lnTo>
                  <a:lnTo>
                    <a:pt x="34967" y="29646"/>
                  </a:lnTo>
                  <a:lnTo>
                    <a:pt x="44462" y="25633"/>
                  </a:lnTo>
                  <a:lnTo>
                    <a:pt x="54254" y="21771"/>
                  </a:lnTo>
                  <a:lnTo>
                    <a:pt x="64268" y="18019"/>
                  </a:lnTo>
                  <a:lnTo>
                    <a:pt x="74442" y="14343"/>
                  </a:lnTo>
                  <a:lnTo>
                    <a:pt x="84738" y="10726"/>
                  </a:lnTo>
                  <a:lnTo>
                    <a:pt x="95447" y="7313"/>
                  </a:lnTo>
                  <a:lnTo>
                    <a:pt x="107162" y="4400"/>
                  </a:lnTo>
                  <a:lnTo>
                    <a:pt x="120118" y="2114"/>
                  </a:lnTo>
                  <a:lnTo>
                    <a:pt x="134074" y="580"/>
                  </a:lnTo>
                  <a:lnTo>
                    <a:pt x="148514" y="0"/>
                  </a:lnTo>
                  <a:lnTo>
                    <a:pt x="163074" y="394"/>
                  </a:lnTo>
                  <a:lnTo>
                    <a:pt x="177426" y="1795"/>
                  </a:lnTo>
                  <a:lnTo>
                    <a:pt x="191209" y="4330"/>
                  </a:lnTo>
                  <a:lnTo>
                    <a:pt x="204294" y="7961"/>
                  </a:lnTo>
                  <a:lnTo>
                    <a:pt x="216893" y="12516"/>
                  </a:lnTo>
                  <a:lnTo>
                    <a:pt x="229434" y="17790"/>
                  </a:lnTo>
                  <a:lnTo>
                    <a:pt x="242169" y="23600"/>
                  </a:lnTo>
                  <a:lnTo>
                    <a:pt x="255014" y="29957"/>
                  </a:lnTo>
                  <a:lnTo>
                    <a:pt x="267644" y="37056"/>
                  </a:lnTo>
                  <a:lnTo>
                    <a:pt x="279880" y="44947"/>
                  </a:lnTo>
                  <a:lnTo>
                    <a:pt x="291537" y="53705"/>
                  </a:lnTo>
                  <a:lnTo>
                    <a:pt x="302366" y="63494"/>
                  </a:lnTo>
                  <a:lnTo>
                    <a:pt x="312309" y="74305"/>
                  </a:lnTo>
                  <a:lnTo>
                    <a:pt x="321307" y="85989"/>
                  </a:lnTo>
                  <a:lnTo>
                    <a:pt x="329212" y="98357"/>
                  </a:lnTo>
                  <a:lnTo>
                    <a:pt x="336033" y="111221"/>
                  </a:lnTo>
                  <a:lnTo>
                    <a:pt x="341275" y="124113"/>
                  </a:lnTo>
                  <a:lnTo>
                    <a:pt x="343909" y="136308"/>
                  </a:lnTo>
                  <a:lnTo>
                    <a:pt x="343616" y="147479"/>
                  </a:lnTo>
                  <a:lnTo>
                    <a:pt x="341165" y="157962"/>
                  </a:lnTo>
                  <a:lnTo>
                    <a:pt x="337993" y="168535"/>
                  </a:lnTo>
                  <a:lnTo>
                    <a:pt x="335014" y="179659"/>
                  </a:lnTo>
                  <a:lnTo>
                    <a:pt x="332410" y="191609"/>
                  </a:lnTo>
                  <a:lnTo>
                    <a:pt x="329916" y="204629"/>
                  </a:lnTo>
                  <a:lnTo>
                    <a:pt x="327310" y="218722"/>
                  </a:lnTo>
                  <a:lnTo>
                    <a:pt x="324188" y="233407"/>
                  </a:lnTo>
                  <a:lnTo>
                    <a:pt x="319933" y="247871"/>
                  </a:lnTo>
                  <a:lnTo>
                    <a:pt x="314316" y="261666"/>
                  </a:lnTo>
                  <a:lnTo>
                    <a:pt x="307437" y="274705"/>
                  </a:lnTo>
                  <a:lnTo>
                    <a:pt x="299530" y="287075"/>
                  </a:lnTo>
                  <a:lnTo>
                    <a:pt x="290847" y="298910"/>
                  </a:lnTo>
                  <a:lnTo>
                    <a:pt x="281765" y="310180"/>
                  </a:lnTo>
                  <a:lnTo>
                    <a:pt x="272756" y="320690"/>
                  </a:lnTo>
                  <a:lnTo>
                    <a:pt x="264064" y="330400"/>
                  </a:lnTo>
                  <a:lnTo>
                    <a:pt x="255416" y="339568"/>
                  </a:lnTo>
                  <a:lnTo>
                    <a:pt x="246157" y="348645"/>
                  </a:lnTo>
                  <a:lnTo>
                    <a:pt x="235964" y="357899"/>
                  </a:lnTo>
                  <a:lnTo>
                    <a:pt x="224997" y="367250"/>
                  </a:lnTo>
                  <a:lnTo>
                    <a:pt x="213710" y="376382"/>
                  </a:lnTo>
                  <a:lnTo>
                    <a:pt x="202406" y="385115"/>
                  </a:lnTo>
                  <a:lnTo>
                    <a:pt x="191053" y="393266"/>
                  </a:lnTo>
                  <a:lnTo>
                    <a:pt x="179372" y="400588"/>
                  </a:lnTo>
                  <a:lnTo>
                    <a:pt x="167220" y="407023"/>
                  </a:lnTo>
                  <a:lnTo>
                    <a:pt x="154601" y="412513"/>
                  </a:lnTo>
                  <a:lnTo>
                    <a:pt x="141592" y="416910"/>
                  </a:lnTo>
                  <a:lnTo>
                    <a:pt x="128280" y="420235"/>
                  </a:lnTo>
                  <a:lnTo>
                    <a:pt x="114746" y="422487"/>
                  </a:lnTo>
                  <a:lnTo>
                    <a:pt x="101054" y="423557"/>
                  </a:lnTo>
                  <a:lnTo>
                    <a:pt x="87261" y="423505"/>
                  </a:lnTo>
                  <a:lnTo>
                    <a:pt x="73621" y="422668"/>
                  </a:lnTo>
                  <a:lnTo>
                    <a:pt x="59044" y="421493"/>
                  </a:lnTo>
                  <a:lnTo>
                    <a:pt x="40012" y="419878"/>
                  </a:lnTo>
                  <a:lnTo>
                    <a:pt x="10528" y="4175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758466" y="2916393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10528" y="0"/>
                  </a:moveTo>
                  <a:lnTo>
                    <a:pt x="10529" y="11736"/>
                  </a:lnTo>
                  <a:lnTo>
                    <a:pt x="10528" y="22865"/>
                  </a:lnTo>
                  <a:lnTo>
                    <a:pt x="10528" y="34463"/>
                  </a:lnTo>
                  <a:lnTo>
                    <a:pt x="10528" y="46624"/>
                  </a:lnTo>
                  <a:lnTo>
                    <a:pt x="10528" y="59284"/>
                  </a:lnTo>
                  <a:lnTo>
                    <a:pt x="10524" y="72327"/>
                  </a:lnTo>
                  <a:lnTo>
                    <a:pt x="10322" y="85236"/>
                  </a:lnTo>
                  <a:lnTo>
                    <a:pt x="9421" y="98489"/>
                  </a:lnTo>
                  <a:lnTo>
                    <a:pt x="6622" y="114365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768994" y="283216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811108" y="2863751"/>
              <a:ext cx="126343" cy="146721"/>
            </a:xfrm>
            <a:custGeom>
              <a:avLst/>
              <a:gdLst/>
              <a:ahLst/>
              <a:cxnLst/>
              <a:rect l="0" t="0" r="0" b="0"/>
              <a:pathLst>
                <a:path w="126343" h="146721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16" y="25847"/>
                  </a:lnTo>
                  <a:lnTo>
                    <a:pt x="11656" y="34967"/>
                  </a:lnTo>
                  <a:lnTo>
                    <a:pt x="14822" y="44463"/>
                  </a:lnTo>
                  <a:lnTo>
                    <a:pt x="18090" y="54250"/>
                  </a:lnTo>
                  <a:lnTo>
                    <a:pt x="21601" y="64091"/>
                  </a:lnTo>
                  <a:lnTo>
                    <a:pt x="25640" y="73617"/>
                  </a:lnTo>
                  <a:lnTo>
                    <a:pt x="30322" y="82655"/>
                  </a:lnTo>
                  <a:lnTo>
                    <a:pt x="35602" y="91366"/>
                  </a:lnTo>
                  <a:lnTo>
                    <a:pt x="41371" y="100135"/>
                  </a:lnTo>
                  <a:lnTo>
                    <a:pt x="47512" y="109182"/>
                  </a:lnTo>
                  <a:lnTo>
                    <a:pt x="53923" y="118395"/>
                  </a:lnTo>
                  <a:lnTo>
                    <a:pt x="60526" y="127433"/>
                  </a:lnTo>
                  <a:lnTo>
                    <a:pt x="67278" y="136076"/>
                  </a:lnTo>
                  <a:lnTo>
                    <a:pt x="74641" y="143150"/>
                  </a:lnTo>
                  <a:lnTo>
                    <a:pt x="82367" y="146720"/>
                  </a:lnTo>
                  <a:lnTo>
                    <a:pt x="88905" y="146267"/>
                  </a:lnTo>
                  <a:lnTo>
                    <a:pt x="93857" y="142219"/>
                  </a:lnTo>
                  <a:lnTo>
                    <a:pt x="97429" y="135309"/>
                  </a:lnTo>
                  <a:lnTo>
                    <a:pt x="100105" y="126422"/>
                  </a:lnTo>
                  <a:lnTo>
                    <a:pt x="102482" y="116465"/>
                  </a:lnTo>
                  <a:lnTo>
                    <a:pt x="104917" y="106019"/>
                  </a:lnTo>
                  <a:lnTo>
                    <a:pt x="107544" y="95224"/>
                  </a:lnTo>
                  <a:lnTo>
                    <a:pt x="110383" y="83908"/>
                  </a:lnTo>
                  <a:lnTo>
                    <a:pt x="113399" y="72008"/>
                  </a:lnTo>
                  <a:lnTo>
                    <a:pt x="116401" y="59992"/>
                  </a:lnTo>
                  <a:lnTo>
                    <a:pt x="119346" y="47497"/>
                  </a:lnTo>
                  <a:lnTo>
                    <a:pt x="122494" y="32307"/>
                  </a:lnTo>
                  <a:lnTo>
                    <a:pt x="126342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021678" y="2874279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67" y="11669"/>
                  </a:lnTo>
                  <a:lnTo>
                    <a:pt x="708" y="22157"/>
                  </a:lnTo>
                  <a:lnTo>
                    <a:pt x="1999" y="32464"/>
                  </a:lnTo>
                  <a:lnTo>
                    <a:pt x="3686" y="42938"/>
                  </a:lnTo>
                  <a:lnTo>
                    <a:pt x="5355" y="53930"/>
                  </a:lnTo>
                  <a:lnTo>
                    <a:pt x="6772" y="65572"/>
                  </a:lnTo>
                  <a:lnTo>
                    <a:pt x="8043" y="77826"/>
                  </a:lnTo>
                  <a:lnTo>
                    <a:pt x="9502" y="90581"/>
                  </a:lnTo>
                  <a:lnTo>
                    <a:pt x="11330" y="103703"/>
                  </a:lnTo>
                  <a:lnTo>
                    <a:pt x="13398" y="116674"/>
                  </a:lnTo>
                  <a:lnTo>
                    <a:pt x="15549" y="129979"/>
                  </a:lnTo>
                  <a:lnTo>
                    <a:pt x="17976" y="145901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042735" y="28005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121916" y="2642048"/>
              <a:ext cx="302139" cy="418385"/>
            </a:xfrm>
            <a:custGeom>
              <a:avLst/>
              <a:gdLst/>
              <a:ahLst/>
              <a:cxnLst/>
              <a:rect l="0" t="0" r="0" b="0"/>
              <a:pathLst>
                <a:path w="302139" h="418385">
                  <a:moveTo>
                    <a:pt x="78747" y="316459"/>
                  </a:moveTo>
                  <a:lnTo>
                    <a:pt x="81479" y="307658"/>
                  </a:lnTo>
                  <a:lnTo>
                    <a:pt x="82341" y="299311"/>
                  </a:lnTo>
                  <a:lnTo>
                    <a:pt x="81342" y="290626"/>
                  </a:lnTo>
                  <a:lnTo>
                    <a:pt x="78457" y="282024"/>
                  </a:lnTo>
                  <a:lnTo>
                    <a:pt x="73376" y="274474"/>
                  </a:lnTo>
                  <a:lnTo>
                    <a:pt x="66144" y="268455"/>
                  </a:lnTo>
                  <a:lnTo>
                    <a:pt x="57405" y="264436"/>
                  </a:lnTo>
                  <a:lnTo>
                    <a:pt x="48179" y="263097"/>
                  </a:lnTo>
                  <a:lnTo>
                    <a:pt x="39100" y="264543"/>
                  </a:lnTo>
                  <a:lnTo>
                    <a:pt x="30571" y="268583"/>
                  </a:lnTo>
                  <a:lnTo>
                    <a:pt x="22922" y="275017"/>
                  </a:lnTo>
                  <a:lnTo>
                    <a:pt x="16232" y="283491"/>
                  </a:lnTo>
                  <a:lnTo>
                    <a:pt x="10555" y="293736"/>
                  </a:lnTo>
                  <a:lnTo>
                    <a:pt x="6023" y="305651"/>
                  </a:lnTo>
                  <a:lnTo>
                    <a:pt x="2609" y="319023"/>
                  </a:lnTo>
                  <a:lnTo>
                    <a:pt x="466" y="333237"/>
                  </a:lnTo>
                  <a:lnTo>
                    <a:pt x="0" y="347390"/>
                  </a:lnTo>
                  <a:lnTo>
                    <a:pt x="1284" y="360975"/>
                  </a:lnTo>
                  <a:lnTo>
                    <a:pt x="4265" y="373706"/>
                  </a:lnTo>
                  <a:lnTo>
                    <a:pt x="8932" y="385337"/>
                  </a:lnTo>
                  <a:lnTo>
                    <a:pt x="15108" y="395849"/>
                  </a:lnTo>
                  <a:lnTo>
                    <a:pt x="22508" y="404909"/>
                  </a:lnTo>
                  <a:lnTo>
                    <a:pt x="30837" y="411800"/>
                  </a:lnTo>
                  <a:lnTo>
                    <a:pt x="39838" y="416316"/>
                  </a:lnTo>
                  <a:lnTo>
                    <a:pt x="49150" y="418384"/>
                  </a:lnTo>
                  <a:lnTo>
                    <a:pt x="58322" y="417811"/>
                  </a:lnTo>
                  <a:lnTo>
                    <a:pt x="67113" y="414758"/>
                  </a:lnTo>
                  <a:lnTo>
                    <a:pt x="75320" y="409642"/>
                  </a:lnTo>
                  <a:lnTo>
                    <a:pt x="82687" y="402938"/>
                  </a:lnTo>
                  <a:lnTo>
                    <a:pt x="89161" y="395065"/>
                  </a:lnTo>
                  <a:lnTo>
                    <a:pt x="94848" y="386359"/>
                  </a:lnTo>
                  <a:lnTo>
                    <a:pt x="99911" y="377072"/>
                  </a:lnTo>
                  <a:lnTo>
                    <a:pt x="104501" y="367370"/>
                  </a:lnTo>
                  <a:lnTo>
                    <a:pt x="108586" y="356890"/>
                  </a:lnTo>
                  <a:lnTo>
                    <a:pt x="111958" y="344797"/>
                  </a:lnTo>
                  <a:lnTo>
                    <a:pt x="114575" y="330760"/>
                  </a:lnTo>
                  <a:lnTo>
                    <a:pt x="117012" y="314753"/>
                  </a:lnTo>
                  <a:lnTo>
                    <a:pt x="120327" y="296801"/>
                  </a:lnTo>
                  <a:lnTo>
                    <a:pt x="125032" y="277127"/>
                  </a:lnTo>
                  <a:lnTo>
                    <a:pt x="130653" y="256069"/>
                  </a:lnTo>
                  <a:lnTo>
                    <a:pt x="136049" y="233965"/>
                  </a:lnTo>
                  <a:lnTo>
                    <a:pt x="140560" y="211115"/>
                  </a:lnTo>
                  <a:lnTo>
                    <a:pt x="143873" y="188232"/>
                  </a:lnTo>
                  <a:lnTo>
                    <a:pt x="145788" y="166402"/>
                  </a:lnTo>
                  <a:lnTo>
                    <a:pt x="146368" y="146125"/>
                  </a:lnTo>
                  <a:lnTo>
                    <a:pt x="145993" y="127223"/>
                  </a:lnTo>
                  <a:lnTo>
                    <a:pt x="145225" y="109140"/>
                  </a:lnTo>
                  <a:lnTo>
                    <a:pt x="144419" y="91450"/>
                  </a:lnTo>
                  <a:lnTo>
                    <a:pt x="143562" y="73922"/>
                  </a:lnTo>
                  <a:lnTo>
                    <a:pt x="142381" y="56445"/>
                  </a:lnTo>
                  <a:lnTo>
                    <a:pt x="140730" y="39005"/>
                  </a:lnTo>
                  <a:lnTo>
                    <a:pt x="138452" y="22732"/>
                  </a:lnTo>
                  <a:lnTo>
                    <a:pt x="135300" y="9795"/>
                  </a:lnTo>
                  <a:lnTo>
                    <a:pt x="130904" y="1889"/>
                  </a:lnTo>
                  <a:lnTo>
                    <a:pt x="126061" y="0"/>
                  </a:lnTo>
                  <a:lnTo>
                    <a:pt x="122720" y="3502"/>
                  </a:lnTo>
                  <a:lnTo>
                    <a:pt x="121053" y="11358"/>
                  </a:lnTo>
                  <a:lnTo>
                    <a:pt x="120413" y="22742"/>
                  </a:lnTo>
                  <a:lnTo>
                    <a:pt x="120264" y="36878"/>
                  </a:lnTo>
                  <a:lnTo>
                    <a:pt x="120314" y="52746"/>
                  </a:lnTo>
                  <a:lnTo>
                    <a:pt x="120421" y="69161"/>
                  </a:lnTo>
                  <a:lnTo>
                    <a:pt x="120536" y="85418"/>
                  </a:lnTo>
                  <a:lnTo>
                    <a:pt x="120801" y="101096"/>
                  </a:lnTo>
                  <a:lnTo>
                    <a:pt x="121519" y="115861"/>
                  </a:lnTo>
                  <a:lnTo>
                    <a:pt x="122810" y="129659"/>
                  </a:lnTo>
                  <a:lnTo>
                    <a:pt x="124154" y="143097"/>
                  </a:lnTo>
                  <a:lnTo>
                    <a:pt x="124530" y="157276"/>
                  </a:lnTo>
                  <a:lnTo>
                    <a:pt x="123454" y="172746"/>
                  </a:lnTo>
                  <a:lnTo>
                    <a:pt x="121253" y="189226"/>
                  </a:lnTo>
                  <a:lnTo>
                    <a:pt x="118772" y="205909"/>
                  </a:lnTo>
                  <a:lnTo>
                    <a:pt x="116555" y="222275"/>
                  </a:lnTo>
                  <a:lnTo>
                    <a:pt x="114951" y="237991"/>
                  </a:lnTo>
                  <a:lnTo>
                    <a:pt x="114265" y="252765"/>
                  </a:lnTo>
                  <a:lnTo>
                    <a:pt x="114560" y="266523"/>
                  </a:lnTo>
                  <a:lnTo>
                    <a:pt x="115901" y="278567"/>
                  </a:lnTo>
                  <a:lnTo>
                    <a:pt x="119167" y="287353"/>
                  </a:lnTo>
                  <a:lnTo>
                    <a:pt x="124724" y="292270"/>
                  </a:lnTo>
                  <a:lnTo>
                    <a:pt x="131462" y="294031"/>
                  </a:lnTo>
                  <a:lnTo>
                    <a:pt x="139027" y="293722"/>
                  </a:lnTo>
                  <a:lnTo>
                    <a:pt x="147479" y="292323"/>
                  </a:lnTo>
                  <a:lnTo>
                    <a:pt x="157010" y="290652"/>
                  </a:lnTo>
                  <a:lnTo>
                    <a:pt x="167615" y="289132"/>
                  </a:lnTo>
                  <a:lnTo>
                    <a:pt x="178977" y="287743"/>
                  </a:lnTo>
                  <a:lnTo>
                    <a:pt x="190590" y="286180"/>
                  </a:lnTo>
                  <a:lnTo>
                    <a:pt x="202131" y="284257"/>
                  </a:lnTo>
                  <a:lnTo>
                    <a:pt x="213318" y="281620"/>
                  </a:lnTo>
                  <a:lnTo>
                    <a:pt x="223830" y="277704"/>
                  </a:lnTo>
                  <a:lnTo>
                    <a:pt x="233565" y="272325"/>
                  </a:lnTo>
                  <a:lnTo>
                    <a:pt x="242593" y="265777"/>
                  </a:lnTo>
                  <a:lnTo>
                    <a:pt x="251051" y="258626"/>
                  </a:lnTo>
                  <a:lnTo>
                    <a:pt x="259083" y="251264"/>
                  </a:lnTo>
                  <a:lnTo>
                    <a:pt x="266972" y="243883"/>
                  </a:lnTo>
                  <a:lnTo>
                    <a:pt x="275116" y="236556"/>
                  </a:lnTo>
                  <a:lnTo>
                    <a:pt x="283690" y="229293"/>
                  </a:lnTo>
                  <a:lnTo>
                    <a:pt x="291888" y="221926"/>
                  </a:lnTo>
                  <a:lnTo>
                    <a:pt x="298109" y="214133"/>
                  </a:lnTo>
                  <a:lnTo>
                    <a:pt x="301608" y="205787"/>
                  </a:lnTo>
                  <a:lnTo>
                    <a:pt x="302138" y="197400"/>
                  </a:lnTo>
                  <a:lnTo>
                    <a:pt x="299527" y="189989"/>
                  </a:lnTo>
                  <a:lnTo>
                    <a:pt x="294028" y="184054"/>
                  </a:lnTo>
                  <a:lnTo>
                    <a:pt x="286320" y="179920"/>
                  </a:lnTo>
                  <a:lnTo>
                    <a:pt x="277269" y="177970"/>
                  </a:lnTo>
                  <a:lnTo>
                    <a:pt x="267497" y="178183"/>
                  </a:lnTo>
                  <a:lnTo>
                    <a:pt x="257521" y="180241"/>
                  </a:lnTo>
                  <a:lnTo>
                    <a:pt x="247831" y="183741"/>
                  </a:lnTo>
                  <a:lnTo>
                    <a:pt x="238643" y="188304"/>
                  </a:lnTo>
                  <a:lnTo>
                    <a:pt x="229642" y="193464"/>
                  </a:lnTo>
                  <a:lnTo>
                    <a:pt x="220139" y="198685"/>
                  </a:lnTo>
                  <a:lnTo>
                    <a:pt x="209787" y="203680"/>
                  </a:lnTo>
                  <a:lnTo>
                    <a:pt x="199051" y="208694"/>
                  </a:lnTo>
                  <a:lnTo>
                    <a:pt x="188982" y="214360"/>
                  </a:lnTo>
                  <a:lnTo>
                    <a:pt x="180138" y="220992"/>
                  </a:lnTo>
                  <a:lnTo>
                    <a:pt x="172573" y="228585"/>
                  </a:lnTo>
                  <a:lnTo>
                    <a:pt x="166110" y="236986"/>
                  </a:lnTo>
                  <a:lnTo>
                    <a:pt x="160511" y="246017"/>
                  </a:lnTo>
                  <a:lnTo>
                    <a:pt x="155717" y="255674"/>
                  </a:lnTo>
                  <a:lnTo>
                    <a:pt x="151855" y="266135"/>
                  </a:lnTo>
                  <a:lnTo>
                    <a:pt x="148925" y="277429"/>
                  </a:lnTo>
                  <a:lnTo>
                    <a:pt x="147123" y="289453"/>
                  </a:lnTo>
                  <a:lnTo>
                    <a:pt x="146896" y="302056"/>
                  </a:lnTo>
                  <a:lnTo>
                    <a:pt x="148347" y="315081"/>
                  </a:lnTo>
                  <a:lnTo>
                    <a:pt x="151612" y="328082"/>
                  </a:lnTo>
                  <a:lnTo>
                    <a:pt x="157003" y="340351"/>
                  </a:lnTo>
                  <a:lnTo>
                    <a:pt x="164483" y="351553"/>
                  </a:lnTo>
                  <a:lnTo>
                    <a:pt x="173742" y="361378"/>
                  </a:lnTo>
                  <a:lnTo>
                    <a:pt x="184391" y="369381"/>
                  </a:lnTo>
                  <a:lnTo>
                    <a:pt x="196063" y="375498"/>
                  </a:lnTo>
                  <a:lnTo>
                    <a:pt x="208304" y="379810"/>
                  </a:lnTo>
                  <a:lnTo>
                    <a:pt x="220587" y="382354"/>
                  </a:lnTo>
                  <a:lnTo>
                    <a:pt x="232608" y="383330"/>
                  </a:lnTo>
                  <a:lnTo>
                    <a:pt x="243835" y="383005"/>
                  </a:lnTo>
                  <a:lnTo>
                    <a:pt x="254512" y="381493"/>
                  </a:lnTo>
                  <a:lnTo>
                    <a:pt x="265572" y="377550"/>
                  </a:lnTo>
                  <a:lnTo>
                    <a:pt x="278788" y="3691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761402" y="2663709"/>
              <a:ext cx="18329" cy="305328"/>
            </a:xfrm>
            <a:custGeom>
              <a:avLst/>
              <a:gdLst/>
              <a:ahLst/>
              <a:cxnLst/>
              <a:rect l="0" t="0" r="0" b="0"/>
              <a:pathLst>
                <a:path w="18329" h="305328">
                  <a:moveTo>
                    <a:pt x="18328" y="0"/>
                  </a:moveTo>
                  <a:lnTo>
                    <a:pt x="15462" y="8936"/>
                  </a:lnTo>
                  <a:lnTo>
                    <a:pt x="13319" y="18563"/>
                  </a:lnTo>
                  <a:lnTo>
                    <a:pt x="11716" y="29859"/>
                  </a:lnTo>
                  <a:lnTo>
                    <a:pt x="10535" y="42872"/>
                  </a:lnTo>
                  <a:lnTo>
                    <a:pt x="9687" y="57649"/>
                  </a:lnTo>
                  <a:lnTo>
                    <a:pt x="9085" y="74022"/>
                  </a:lnTo>
                  <a:lnTo>
                    <a:pt x="8498" y="91536"/>
                  </a:lnTo>
                  <a:lnTo>
                    <a:pt x="7566" y="109573"/>
                  </a:lnTo>
                  <a:lnTo>
                    <a:pt x="6123" y="127733"/>
                  </a:lnTo>
                  <a:lnTo>
                    <a:pt x="4340" y="145838"/>
                  </a:lnTo>
                  <a:lnTo>
                    <a:pt x="2604" y="163832"/>
                  </a:lnTo>
                  <a:lnTo>
                    <a:pt x="1146" y="181706"/>
                  </a:lnTo>
                  <a:lnTo>
                    <a:pt x="187" y="199149"/>
                  </a:lnTo>
                  <a:lnTo>
                    <a:pt x="0" y="215571"/>
                  </a:lnTo>
                  <a:lnTo>
                    <a:pt x="653" y="230725"/>
                  </a:lnTo>
                  <a:lnTo>
                    <a:pt x="1896" y="244631"/>
                  </a:lnTo>
                  <a:lnTo>
                    <a:pt x="3390" y="258969"/>
                  </a:lnTo>
                  <a:lnTo>
                    <a:pt x="5264" y="277232"/>
                  </a:lnTo>
                  <a:lnTo>
                    <a:pt x="7800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653388" y="2768994"/>
              <a:ext cx="231628" cy="63172"/>
            </a:xfrm>
            <a:custGeom>
              <a:avLst/>
              <a:gdLst/>
              <a:ahLst/>
              <a:cxnLst/>
              <a:rect l="0" t="0" r="0" b="0"/>
              <a:pathLst>
                <a:path w="231628" h="63172">
                  <a:moveTo>
                    <a:pt x="231627" y="0"/>
                  </a:moveTo>
                  <a:lnTo>
                    <a:pt x="219892" y="68"/>
                  </a:lnTo>
                  <a:lnTo>
                    <a:pt x="208763" y="708"/>
                  </a:lnTo>
                  <a:lnTo>
                    <a:pt x="197165" y="2004"/>
                  </a:lnTo>
                  <a:lnTo>
                    <a:pt x="185004" y="3864"/>
                  </a:lnTo>
                  <a:lnTo>
                    <a:pt x="172343" y="6180"/>
                  </a:lnTo>
                  <a:lnTo>
                    <a:pt x="159288" y="8851"/>
                  </a:lnTo>
                  <a:lnTo>
                    <a:pt x="145935" y="11948"/>
                  </a:lnTo>
                  <a:lnTo>
                    <a:pt x="132370" y="15704"/>
                  </a:lnTo>
                  <a:lnTo>
                    <a:pt x="118660" y="20192"/>
                  </a:lnTo>
                  <a:lnTo>
                    <a:pt x="105013" y="25342"/>
                  </a:lnTo>
                  <a:lnTo>
                    <a:pt x="91772" y="31022"/>
                  </a:lnTo>
                  <a:lnTo>
                    <a:pt x="79087" y="37094"/>
                  </a:lnTo>
                  <a:lnTo>
                    <a:pt x="66814" y="43143"/>
                  </a:lnTo>
                  <a:lnTo>
                    <a:pt x="53089" y="49079"/>
                  </a:lnTo>
                  <a:lnTo>
                    <a:pt x="33352" y="5542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899626" y="2611067"/>
              <a:ext cx="301019" cy="379027"/>
            </a:xfrm>
            <a:custGeom>
              <a:avLst/>
              <a:gdLst/>
              <a:ahLst/>
              <a:cxnLst/>
              <a:rect l="0" t="0" r="0" b="0"/>
              <a:pathLst>
                <a:path w="301019" h="379027">
                  <a:moveTo>
                    <a:pt x="6446" y="0"/>
                  </a:moveTo>
                  <a:lnTo>
                    <a:pt x="3646" y="11735"/>
                  </a:lnTo>
                  <a:lnTo>
                    <a:pt x="2145" y="22864"/>
                  </a:lnTo>
                  <a:lnTo>
                    <a:pt x="1833" y="34472"/>
                  </a:lnTo>
                  <a:lnTo>
                    <a:pt x="2340" y="46978"/>
                  </a:lnTo>
                  <a:lnTo>
                    <a:pt x="3160" y="60935"/>
                  </a:lnTo>
                  <a:lnTo>
                    <a:pt x="3980" y="76484"/>
                  </a:lnTo>
                  <a:lnTo>
                    <a:pt x="4836" y="92968"/>
                  </a:lnTo>
                  <a:lnTo>
                    <a:pt x="6011" y="109181"/>
                  </a:lnTo>
                  <a:lnTo>
                    <a:pt x="7651" y="124463"/>
                  </a:lnTo>
                  <a:lnTo>
                    <a:pt x="9751" y="139161"/>
                  </a:lnTo>
                  <a:lnTo>
                    <a:pt x="12239" y="154315"/>
                  </a:lnTo>
                  <a:lnTo>
                    <a:pt x="15014" y="170495"/>
                  </a:lnTo>
                  <a:lnTo>
                    <a:pt x="17503" y="187143"/>
                  </a:lnTo>
                  <a:lnTo>
                    <a:pt x="18724" y="202887"/>
                  </a:lnTo>
                  <a:lnTo>
                    <a:pt x="18253" y="217003"/>
                  </a:lnTo>
                  <a:lnTo>
                    <a:pt x="16646" y="229583"/>
                  </a:lnTo>
                  <a:lnTo>
                    <a:pt x="15104" y="241174"/>
                  </a:lnTo>
                  <a:lnTo>
                    <a:pt x="14329" y="252233"/>
                  </a:lnTo>
                  <a:lnTo>
                    <a:pt x="14339" y="263185"/>
                  </a:lnTo>
                  <a:lnTo>
                    <a:pt x="14744" y="274480"/>
                  </a:lnTo>
                  <a:lnTo>
                    <a:pt x="15244" y="286315"/>
                  </a:lnTo>
                  <a:lnTo>
                    <a:pt x="15699" y="298692"/>
                  </a:lnTo>
                  <a:lnTo>
                    <a:pt x="16064" y="311527"/>
                  </a:lnTo>
                  <a:lnTo>
                    <a:pt x="16326" y="324683"/>
                  </a:lnTo>
                  <a:lnTo>
                    <a:pt x="16069" y="336920"/>
                  </a:lnTo>
                  <a:lnTo>
                    <a:pt x="14498" y="344760"/>
                  </a:lnTo>
                  <a:lnTo>
                    <a:pt x="11753" y="346339"/>
                  </a:lnTo>
                  <a:lnTo>
                    <a:pt x="8662" y="343520"/>
                  </a:lnTo>
                  <a:lnTo>
                    <a:pt x="5648" y="337617"/>
                  </a:lnTo>
                  <a:lnTo>
                    <a:pt x="3050" y="329024"/>
                  </a:lnTo>
                  <a:lnTo>
                    <a:pt x="1013" y="318115"/>
                  </a:lnTo>
                  <a:lnTo>
                    <a:pt x="0" y="305672"/>
                  </a:lnTo>
                  <a:lnTo>
                    <a:pt x="842" y="292766"/>
                  </a:lnTo>
                  <a:lnTo>
                    <a:pt x="3817" y="280035"/>
                  </a:lnTo>
                  <a:lnTo>
                    <a:pt x="8410" y="267551"/>
                  </a:lnTo>
                  <a:lnTo>
                    <a:pt x="13634" y="255026"/>
                  </a:lnTo>
                  <a:lnTo>
                    <a:pt x="18850" y="242275"/>
                  </a:lnTo>
                  <a:lnTo>
                    <a:pt x="23957" y="229575"/>
                  </a:lnTo>
                  <a:lnTo>
                    <a:pt x="29212" y="217566"/>
                  </a:lnTo>
                  <a:lnTo>
                    <a:pt x="34784" y="206572"/>
                  </a:lnTo>
                  <a:lnTo>
                    <a:pt x="40864" y="197070"/>
                  </a:lnTo>
                  <a:lnTo>
                    <a:pt x="47717" y="189823"/>
                  </a:lnTo>
                  <a:lnTo>
                    <a:pt x="55402" y="185039"/>
                  </a:lnTo>
                  <a:lnTo>
                    <a:pt x="63497" y="182777"/>
                  </a:lnTo>
                  <a:lnTo>
                    <a:pt x="71239" y="183213"/>
                  </a:lnTo>
                  <a:lnTo>
                    <a:pt x="78213" y="186176"/>
                  </a:lnTo>
                  <a:lnTo>
                    <a:pt x="84198" y="191399"/>
                  </a:lnTo>
                  <a:lnTo>
                    <a:pt x="88993" y="198708"/>
                  </a:lnTo>
                  <a:lnTo>
                    <a:pt x="92627" y="207800"/>
                  </a:lnTo>
                  <a:lnTo>
                    <a:pt x="95441" y="218138"/>
                  </a:lnTo>
                  <a:lnTo>
                    <a:pt x="97961" y="229059"/>
                  </a:lnTo>
                  <a:lnTo>
                    <a:pt x="100529" y="240110"/>
                  </a:lnTo>
                  <a:lnTo>
                    <a:pt x="103732" y="249957"/>
                  </a:lnTo>
                  <a:lnTo>
                    <a:pt x="108486" y="255713"/>
                  </a:lnTo>
                  <a:lnTo>
                    <a:pt x="114747" y="256651"/>
                  </a:lnTo>
                  <a:lnTo>
                    <a:pt x="121821" y="255060"/>
                  </a:lnTo>
                  <a:lnTo>
                    <a:pt x="129737" y="252525"/>
                  </a:lnTo>
                  <a:lnTo>
                    <a:pt x="138778" y="249979"/>
                  </a:lnTo>
                  <a:lnTo>
                    <a:pt x="148988" y="247829"/>
                  </a:lnTo>
                  <a:lnTo>
                    <a:pt x="160219" y="246165"/>
                  </a:lnTo>
                  <a:lnTo>
                    <a:pt x="172258" y="244941"/>
                  </a:lnTo>
                  <a:lnTo>
                    <a:pt x="184894" y="244063"/>
                  </a:lnTo>
                  <a:lnTo>
                    <a:pt x="197797" y="243280"/>
                  </a:lnTo>
                  <a:lnTo>
                    <a:pt x="210530" y="242211"/>
                  </a:lnTo>
                  <a:lnTo>
                    <a:pt x="222870" y="240671"/>
                  </a:lnTo>
                  <a:lnTo>
                    <a:pt x="234781" y="238650"/>
                  </a:lnTo>
                  <a:lnTo>
                    <a:pt x="246320" y="236223"/>
                  </a:lnTo>
                  <a:lnTo>
                    <a:pt x="257557" y="233469"/>
                  </a:lnTo>
                  <a:lnTo>
                    <a:pt x="268240" y="230146"/>
                  </a:lnTo>
                  <a:lnTo>
                    <a:pt x="277816" y="225705"/>
                  </a:lnTo>
                  <a:lnTo>
                    <a:pt x="286064" y="219937"/>
                  </a:lnTo>
                  <a:lnTo>
                    <a:pt x="292755" y="212945"/>
                  </a:lnTo>
                  <a:lnTo>
                    <a:pt x="297501" y="204956"/>
                  </a:lnTo>
                  <a:lnTo>
                    <a:pt x="300274" y="196220"/>
                  </a:lnTo>
                  <a:lnTo>
                    <a:pt x="301018" y="187271"/>
                  </a:lnTo>
                  <a:lnTo>
                    <a:pt x="299480" y="178883"/>
                  </a:lnTo>
                  <a:lnTo>
                    <a:pt x="295739" y="171440"/>
                  </a:lnTo>
                  <a:lnTo>
                    <a:pt x="289974" y="165123"/>
                  </a:lnTo>
                  <a:lnTo>
                    <a:pt x="282294" y="160097"/>
                  </a:lnTo>
                  <a:lnTo>
                    <a:pt x="272954" y="156318"/>
                  </a:lnTo>
                  <a:lnTo>
                    <a:pt x="262618" y="153915"/>
                  </a:lnTo>
                  <a:lnTo>
                    <a:pt x="252230" y="153267"/>
                  </a:lnTo>
                  <a:lnTo>
                    <a:pt x="242324" y="154422"/>
                  </a:lnTo>
                  <a:lnTo>
                    <a:pt x="233048" y="157145"/>
                  </a:lnTo>
                  <a:lnTo>
                    <a:pt x="224359" y="161105"/>
                  </a:lnTo>
                  <a:lnTo>
                    <a:pt x="216142" y="165993"/>
                  </a:lnTo>
                  <a:lnTo>
                    <a:pt x="208284" y="171714"/>
                  </a:lnTo>
                  <a:lnTo>
                    <a:pt x="200686" y="178377"/>
                  </a:lnTo>
                  <a:lnTo>
                    <a:pt x="193266" y="185968"/>
                  </a:lnTo>
                  <a:lnTo>
                    <a:pt x="185806" y="194353"/>
                  </a:lnTo>
                  <a:lnTo>
                    <a:pt x="177957" y="203359"/>
                  </a:lnTo>
                  <a:lnTo>
                    <a:pt x="169576" y="212831"/>
                  </a:lnTo>
                  <a:lnTo>
                    <a:pt x="161167" y="222803"/>
                  </a:lnTo>
                  <a:lnTo>
                    <a:pt x="153742" y="233481"/>
                  </a:lnTo>
                  <a:lnTo>
                    <a:pt x="147794" y="244921"/>
                  </a:lnTo>
                  <a:lnTo>
                    <a:pt x="143481" y="256874"/>
                  </a:lnTo>
                  <a:lnTo>
                    <a:pt x="140880" y="268898"/>
                  </a:lnTo>
                  <a:lnTo>
                    <a:pt x="139841" y="280722"/>
                  </a:lnTo>
                  <a:lnTo>
                    <a:pt x="140245" y="292101"/>
                  </a:lnTo>
                  <a:lnTo>
                    <a:pt x="142095" y="302743"/>
                  </a:lnTo>
                  <a:lnTo>
                    <a:pt x="145259" y="312566"/>
                  </a:lnTo>
                  <a:lnTo>
                    <a:pt x="149498" y="321653"/>
                  </a:lnTo>
                  <a:lnTo>
                    <a:pt x="154560" y="330151"/>
                  </a:lnTo>
                  <a:lnTo>
                    <a:pt x="160230" y="338202"/>
                  </a:lnTo>
                  <a:lnTo>
                    <a:pt x="166664" y="345762"/>
                  </a:lnTo>
                  <a:lnTo>
                    <a:pt x="174347" y="352622"/>
                  </a:lnTo>
                  <a:lnTo>
                    <a:pt x="183444" y="358714"/>
                  </a:lnTo>
                  <a:lnTo>
                    <a:pt x="193826" y="363959"/>
                  </a:lnTo>
                  <a:lnTo>
                    <a:pt x="205244" y="368184"/>
                  </a:lnTo>
                  <a:lnTo>
                    <a:pt x="217436" y="371395"/>
                  </a:lnTo>
                  <a:lnTo>
                    <a:pt x="229963" y="373743"/>
                  </a:lnTo>
                  <a:lnTo>
                    <a:pt x="243658" y="375664"/>
                  </a:lnTo>
                  <a:lnTo>
                    <a:pt x="261954" y="377328"/>
                  </a:lnTo>
                  <a:lnTo>
                    <a:pt x="290716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000829" y="2842694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21057" y="0"/>
                  </a:moveTo>
                  <a:lnTo>
                    <a:pt x="15323" y="6069"/>
                  </a:lnTo>
                  <a:lnTo>
                    <a:pt x="11039" y="13554"/>
                  </a:lnTo>
                  <a:lnTo>
                    <a:pt x="7833" y="23238"/>
                  </a:lnTo>
                  <a:lnTo>
                    <a:pt x="5472" y="34725"/>
                  </a:lnTo>
                  <a:lnTo>
                    <a:pt x="3775" y="47356"/>
                  </a:lnTo>
                  <a:lnTo>
                    <a:pt x="2580" y="60616"/>
                  </a:lnTo>
                  <a:lnTo>
                    <a:pt x="1749" y="73797"/>
                  </a:lnTo>
                  <a:lnTo>
                    <a:pt x="1090" y="87321"/>
                  </a:lnTo>
                  <a:lnTo>
                    <a:pt x="540" y="10348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423552" y="2787812"/>
              <a:ext cx="135288" cy="212810"/>
            </a:xfrm>
            <a:custGeom>
              <a:avLst/>
              <a:gdLst/>
              <a:ahLst/>
              <a:cxnLst/>
              <a:rect l="0" t="0" r="0" b="0"/>
              <a:pathLst>
                <a:path w="135288" h="212810">
                  <a:moveTo>
                    <a:pt x="40530" y="44353"/>
                  </a:moveTo>
                  <a:lnTo>
                    <a:pt x="34864" y="53289"/>
                  </a:lnTo>
                  <a:lnTo>
                    <a:pt x="31221" y="62916"/>
                  </a:lnTo>
                  <a:lnTo>
                    <a:pt x="29306" y="74203"/>
                  </a:lnTo>
                  <a:lnTo>
                    <a:pt x="28632" y="86871"/>
                  </a:lnTo>
                  <a:lnTo>
                    <a:pt x="28602" y="100350"/>
                  </a:lnTo>
                  <a:lnTo>
                    <a:pt x="28821" y="114222"/>
                  </a:lnTo>
                  <a:lnTo>
                    <a:pt x="29091" y="128258"/>
                  </a:lnTo>
                  <a:lnTo>
                    <a:pt x="29333" y="142350"/>
                  </a:lnTo>
                  <a:lnTo>
                    <a:pt x="29501" y="156420"/>
                  </a:lnTo>
                  <a:lnTo>
                    <a:pt x="28733" y="169321"/>
                  </a:lnTo>
                  <a:lnTo>
                    <a:pt x="25568" y="177488"/>
                  </a:lnTo>
                  <a:lnTo>
                    <a:pt x="20593" y="178763"/>
                  </a:lnTo>
                  <a:lnTo>
                    <a:pt x="15576" y="174913"/>
                  </a:lnTo>
                  <a:lnTo>
                    <a:pt x="11152" y="167657"/>
                  </a:lnTo>
                  <a:lnTo>
                    <a:pt x="7576" y="158140"/>
                  </a:lnTo>
                  <a:lnTo>
                    <a:pt x="4859" y="147111"/>
                  </a:lnTo>
                  <a:lnTo>
                    <a:pt x="2879" y="134910"/>
                  </a:lnTo>
                  <a:lnTo>
                    <a:pt x="1474" y="121565"/>
                  </a:lnTo>
                  <a:lnTo>
                    <a:pt x="500" y="107176"/>
                  </a:lnTo>
                  <a:lnTo>
                    <a:pt x="0" y="92254"/>
                  </a:lnTo>
                  <a:lnTo>
                    <a:pt x="190" y="77613"/>
                  </a:lnTo>
                  <a:lnTo>
                    <a:pt x="1136" y="63696"/>
                  </a:lnTo>
                  <a:lnTo>
                    <a:pt x="2925" y="50740"/>
                  </a:lnTo>
                  <a:lnTo>
                    <a:pt x="5729" y="38956"/>
                  </a:lnTo>
                  <a:lnTo>
                    <a:pt x="9552" y="28337"/>
                  </a:lnTo>
                  <a:lnTo>
                    <a:pt x="14579" y="19036"/>
                  </a:lnTo>
                  <a:lnTo>
                    <a:pt x="21234" y="11451"/>
                  </a:lnTo>
                  <a:lnTo>
                    <a:pt x="29593" y="5651"/>
                  </a:lnTo>
                  <a:lnTo>
                    <a:pt x="39122" y="1737"/>
                  </a:lnTo>
                  <a:lnTo>
                    <a:pt x="48893" y="0"/>
                  </a:lnTo>
                  <a:lnTo>
                    <a:pt x="58350" y="387"/>
                  </a:lnTo>
                  <a:lnTo>
                    <a:pt x="67306" y="2578"/>
                  </a:lnTo>
                  <a:lnTo>
                    <a:pt x="75774" y="6175"/>
                  </a:lnTo>
                  <a:lnTo>
                    <a:pt x="83833" y="10815"/>
                  </a:lnTo>
                  <a:lnTo>
                    <a:pt x="91413" y="16368"/>
                  </a:lnTo>
                  <a:lnTo>
                    <a:pt x="98293" y="22918"/>
                  </a:lnTo>
                  <a:lnTo>
                    <a:pt x="104408" y="30438"/>
                  </a:lnTo>
                  <a:lnTo>
                    <a:pt x="109838" y="38945"/>
                  </a:lnTo>
                  <a:lnTo>
                    <a:pt x="114721" y="48566"/>
                  </a:lnTo>
                  <a:lnTo>
                    <a:pt x="119187" y="59264"/>
                  </a:lnTo>
                  <a:lnTo>
                    <a:pt x="123187" y="70872"/>
                  </a:lnTo>
                  <a:lnTo>
                    <a:pt x="126502" y="83189"/>
                  </a:lnTo>
                  <a:lnTo>
                    <a:pt x="129067" y="96029"/>
                  </a:lnTo>
                  <a:lnTo>
                    <a:pt x="130959" y="109244"/>
                  </a:lnTo>
                  <a:lnTo>
                    <a:pt x="132312" y="122721"/>
                  </a:lnTo>
                  <a:lnTo>
                    <a:pt x="133260" y="136369"/>
                  </a:lnTo>
                  <a:lnTo>
                    <a:pt x="133915" y="149911"/>
                  </a:lnTo>
                  <a:lnTo>
                    <a:pt x="134434" y="164414"/>
                  </a:lnTo>
                  <a:lnTo>
                    <a:pt x="134865" y="183384"/>
                  </a:lnTo>
                  <a:lnTo>
                    <a:pt x="135287" y="2128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614195" y="2792533"/>
              <a:ext cx="563790" cy="206641"/>
            </a:xfrm>
            <a:custGeom>
              <a:avLst/>
              <a:gdLst/>
              <a:ahLst/>
              <a:cxnLst/>
              <a:rect l="0" t="0" r="0" b="0"/>
              <a:pathLst>
                <a:path w="563790" h="206641">
                  <a:moveTo>
                    <a:pt x="7815" y="18575"/>
                  </a:moveTo>
                  <a:lnTo>
                    <a:pt x="4948" y="33177"/>
                  </a:lnTo>
                  <a:lnTo>
                    <a:pt x="2806" y="46448"/>
                  </a:lnTo>
                  <a:lnTo>
                    <a:pt x="1208" y="59654"/>
                  </a:lnTo>
                  <a:lnTo>
                    <a:pt x="200" y="73169"/>
                  </a:lnTo>
                  <a:lnTo>
                    <a:pt x="0" y="87326"/>
                  </a:lnTo>
                  <a:lnTo>
                    <a:pt x="656" y="102228"/>
                  </a:lnTo>
                  <a:lnTo>
                    <a:pt x="2067" y="117647"/>
                  </a:lnTo>
                  <a:lnTo>
                    <a:pt x="4080" y="133144"/>
                  </a:lnTo>
                  <a:lnTo>
                    <a:pt x="6551" y="148442"/>
                  </a:lnTo>
                  <a:lnTo>
                    <a:pt x="9684" y="162966"/>
                  </a:lnTo>
                  <a:lnTo>
                    <a:pt x="13997" y="175808"/>
                  </a:lnTo>
                  <a:lnTo>
                    <a:pt x="19678" y="186615"/>
                  </a:lnTo>
                  <a:lnTo>
                    <a:pt x="26613" y="195208"/>
                  </a:lnTo>
                  <a:lnTo>
                    <a:pt x="34563" y="201321"/>
                  </a:lnTo>
                  <a:lnTo>
                    <a:pt x="43278" y="205059"/>
                  </a:lnTo>
                  <a:lnTo>
                    <a:pt x="52383" y="206640"/>
                  </a:lnTo>
                  <a:lnTo>
                    <a:pt x="61407" y="206206"/>
                  </a:lnTo>
                  <a:lnTo>
                    <a:pt x="70096" y="204027"/>
                  </a:lnTo>
                  <a:lnTo>
                    <a:pt x="78234" y="200297"/>
                  </a:lnTo>
                  <a:lnTo>
                    <a:pt x="85553" y="195054"/>
                  </a:lnTo>
                  <a:lnTo>
                    <a:pt x="91994" y="188451"/>
                  </a:lnTo>
                  <a:lnTo>
                    <a:pt x="97660" y="180578"/>
                  </a:lnTo>
                  <a:lnTo>
                    <a:pt x="102708" y="171391"/>
                  </a:lnTo>
                  <a:lnTo>
                    <a:pt x="107293" y="160988"/>
                  </a:lnTo>
                  <a:lnTo>
                    <a:pt x="111544" y="149578"/>
                  </a:lnTo>
                  <a:lnTo>
                    <a:pt x="115560" y="137395"/>
                  </a:lnTo>
                  <a:lnTo>
                    <a:pt x="119405" y="124650"/>
                  </a:lnTo>
                  <a:lnTo>
                    <a:pt x="122801" y="111668"/>
                  </a:lnTo>
                  <a:lnTo>
                    <a:pt x="125170" y="98880"/>
                  </a:lnTo>
                  <a:lnTo>
                    <a:pt x="126296" y="86521"/>
                  </a:lnTo>
                  <a:lnTo>
                    <a:pt x="126943" y="75271"/>
                  </a:lnTo>
                  <a:lnTo>
                    <a:pt x="129484" y="66192"/>
                  </a:lnTo>
                  <a:lnTo>
                    <a:pt x="134722" y="60220"/>
                  </a:lnTo>
                  <a:lnTo>
                    <a:pt x="140622" y="58155"/>
                  </a:lnTo>
                  <a:lnTo>
                    <a:pt x="146235" y="59600"/>
                  </a:lnTo>
                  <a:lnTo>
                    <a:pt x="151370" y="63760"/>
                  </a:lnTo>
                  <a:lnTo>
                    <a:pt x="156066" y="69895"/>
                  </a:lnTo>
                  <a:lnTo>
                    <a:pt x="160414" y="77423"/>
                  </a:lnTo>
                  <a:lnTo>
                    <a:pt x="164508" y="85917"/>
                  </a:lnTo>
                  <a:lnTo>
                    <a:pt x="168418" y="95071"/>
                  </a:lnTo>
                  <a:lnTo>
                    <a:pt x="172196" y="104680"/>
                  </a:lnTo>
                  <a:lnTo>
                    <a:pt x="175717" y="114762"/>
                  </a:lnTo>
                  <a:lnTo>
                    <a:pt x="178702" y="125523"/>
                  </a:lnTo>
                  <a:lnTo>
                    <a:pt x="181018" y="136953"/>
                  </a:lnTo>
                  <a:lnTo>
                    <a:pt x="181872" y="146355"/>
                  </a:lnTo>
                  <a:lnTo>
                    <a:pt x="180980" y="149835"/>
                  </a:lnTo>
                  <a:lnTo>
                    <a:pt x="179742" y="147566"/>
                  </a:lnTo>
                  <a:lnTo>
                    <a:pt x="178709" y="141004"/>
                  </a:lnTo>
                  <a:lnTo>
                    <a:pt x="177948" y="131259"/>
                  </a:lnTo>
                  <a:lnTo>
                    <a:pt x="177417" y="119176"/>
                  </a:lnTo>
                  <a:lnTo>
                    <a:pt x="177220" y="105573"/>
                  </a:lnTo>
                  <a:lnTo>
                    <a:pt x="177616" y="91255"/>
                  </a:lnTo>
                  <a:lnTo>
                    <a:pt x="178713" y="76737"/>
                  </a:lnTo>
                  <a:lnTo>
                    <a:pt x="180941" y="63064"/>
                  </a:lnTo>
                  <a:lnTo>
                    <a:pt x="185105" y="51852"/>
                  </a:lnTo>
                  <a:lnTo>
                    <a:pt x="191460" y="43772"/>
                  </a:lnTo>
                  <a:lnTo>
                    <a:pt x="199475" y="38975"/>
                  </a:lnTo>
                  <a:lnTo>
                    <a:pt x="208149" y="37552"/>
                  </a:lnTo>
                  <a:lnTo>
                    <a:pt x="216829" y="39181"/>
                  </a:lnTo>
                  <a:lnTo>
                    <a:pt x="225246" y="43134"/>
                  </a:lnTo>
                  <a:lnTo>
                    <a:pt x="233343" y="48510"/>
                  </a:lnTo>
                  <a:lnTo>
                    <a:pt x="241150" y="54669"/>
                  </a:lnTo>
                  <a:lnTo>
                    <a:pt x="248560" y="61407"/>
                  </a:lnTo>
                  <a:lnTo>
                    <a:pt x="255325" y="68833"/>
                  </a:lnTo>
                  <a:lnTo>
                    <a:pt x="261348" y="76971"/>
                  </a:lnTo>
                  <a:lnTo>
                    <a:pt x="266209" y="85572"/>
                  </a:lnTo>
                  <a:lnTo>
                    <a:pt x="269111" y="94199"/>
                  </a:lnTo>
                  <a:lnTo>
                    <a:pt x="269819" y="102524"/>
                  </a:lnTo>
                  <a:lnTo>
                    <a:pt x="269273" y="107878"/>
                  </a:lnTo>
                  <a:lnTo>
                    <a:pt x="268912" y="107325"/>
                  </a:lnTo>
                  <a:lnTo>
                    <a:pt x="269014" y="102273"/>
                  </a:lnTo>
                  <a:lnTo>
                    <a:pt x="269365" y="94239"/>
                  </a:lnTo>
                  <a:lnTo>
                    <a:pt x="270098" y="84385"/>
                  </a:lnTo>
                  <a:lnTo>
                    <a:pt x="271737" y="73676"/>
                  </a:lnTo>
                  <a:lnTo>
                    <a:pt x="274516" y="62687"/>
                  </a:lnTo>
                  <a:lnTo>
                    <a:pt x="278369" y="51844"/>
                  </a:lnTo>
                  <a:lnTo>
                    <a:pt x="283108" y="41549"/>
                  </a:lnTo>
                  <a:lnTo>
                    <a:pt x="288532" y="31967"/>
                  </a:lnTo>
                  <a:lnTo>
                    <a:pt x="294784" y="23547"/>
                  </a:lnTo>
                  <a:lnTo>
                    <a:pt x="302338" y="17092"/>
                  </a:lnTo>
                  <a:lnTo>
                    <a:pt x="311337" y="12871"/>
                  </a:lnTo>
                  <a:lnTo>
                    <a:pt x="321311" y="11003"/>
                  </a:lnTo>
                  <a:lnTo>
                    <a:pt x="331390" y="11710"/>
                  </a:lnTo>
                  <a:lnTo>
                    <a:pt x="341056" y="14853"/>
                  </a:lnTo>
                  <a:lnTo>
                    <a:pt x="350155" y="20028"/>
                  </a:lnTo>
                  <a:lnTo>
                    <a:pt x="358718" y="26773"/>
                  </a:lnTo>
                  <a:lnTo>
                    <a:pt x="366842" y="34673"/>
                  </a:lnTo>
                  <a:lnTo>
                    <a:pt x="374466" y="43396"/>
                  </a:lnTo>
                  <a:lnTo>
                    <a:pt x="381374" y="52695"/>
                  </a:lnTo>
                  <a:lnTo>
                    <a:pt x="387503" y="62396"/>
                  </a:lnTo>
                  <a:lnTo>
                    <a:pt x="392774" y="72536"/>
                  </a:lnTo>
                  <a:lnTo>
                    <a:pt x="397017" y="83335"/>
                  </a:lnTo>
                  <a:lnTo>
                    <a:pt x="400246" y="94859"/>
                  </a:lnTo>
                  <a:lnTo>
                    <a:pt x="402770" y="106872"/>
                  </a:lnTo>
                  <a:lnTo>
                    <a:pt x="405087" y="118935"/>
                  </a:lnTo>
                  <a:lnTo>
                    <a:pt x="407490" y="130719"/>
                  </a:lnTo>
                  <a:lnTo>
                    <a:pt x="409641" y="139650"/>
                  </a:lnTo>
                  <a:lnTo>
                    <a:pt x="411437" y="142616"/>
                  </a:lnTo>
                  <a:lnTo>
                    <a:pt x="413787" y="140671"/>
                  </a:lnTo>
                  <a:lnTo>
                    <a:pt x="417092" y="135677"/>
                  </a:lnTo>
                  <a:lnTo>
                    <a:pt x="421337" y="129160"/>
                  </a:lnTo>
                  <a:lnTo>
                    <a:pt x="426363" y="122020"/>
                  </a:lnTo>
                  <a:lnTo>
                    <a:pt x="432151" y="114853"/>
                  </a:lnTo>
                  <a:lnTo>
                    <a:pt x="438846" y="108150"/>
                  </a:lnTo>
                  <a:lnTo>
                    <a:pt x="446453" y="102105"/>
                  </a:lnTo>
                  <a:lnTo>
                    <a:pt x="454846" y="96696"/>
                  </a:lnTo>
                  <a:lnTo>
                    <a:pt x="463856" y="91815"/>
                  </a:lnTo>
                  <a:lnTo>
                    <a:pt x="473329" y="87344"/>
                  </a:lnTo>
                  <a:lnTo>
                    <a:pt x="483301" y="83338"/>
                  </a:lnTo>
                  <a:lnTo>
                    <a:pt x="493980" y="80018"/>
                  </a:lnTo>
                  <a:lnTo>
                    <a:pt x="505411" y="77435"/>
                  </a:lnTo>
                  <a:lnTo>
                    <a:pt x="517019" y="75022"/>
                  </a:lnTo>
                  <a:lnTo>
                    <a:pt x="527745" y="71721"/>
                  </a:lnTo>
                  <a:lnTo>
                    <a:pt x="537067" y="67012"/>
                  </a:lnTo>
                  <a:lnTo>
                    <a:pt x="544969" y="60881"/>
                  </a:lnTo>
                  <a:lnTo>
                    <a:pt x="551666" y="53543"/>
                  </a:lnTo>
                  <a:lnTo>
                    <a:pt x="557412" y="45275"/>
                  </a:lnTo>
                  <a:lnTo>
                    <a:pt x="561797" y="36488"/>
                  </a:lnTo>
                  <a:lnTo>
                    <a:pt x="563789" y="27684"/>
                  </a:lnTo>
                  <a:lnTo>
                    <a:pt x="563014" y="19156"/>
                  </a:lnTo>
                  <a:lnTo>
                    <a:pt x="559545" y="11468"/>
                  </a:lnTo>
                  <a:lnTo>
                    <a:pt x="553554" y="5516"/>
                  </a:lnTo>
                  <a:lnTo>
                    <a:pt x="545416" y="1637"/>
                  </a:lnTo>
                  <a:lnTo>
                    <a:pt x="535750" y="0"/>
                  </a:lnTo>
                  <a:lnTo>
                    <a:pt x="525294" y="864"/>
                  </a:lnTo>
                  <a:lnTo>
                    <a:pt x="514537" y="4111"/>
                  </a:lnTo>
                  <a:lnTo>
                    <a:pt x="503879" y="9357"/>
                  </a:lnTo>
                  <a:lnTo>
                    <a:pt x="493722" y="16150"/>
                  </a:lnTo>
                  <a:lnTo>
                    <a:pt x="484236" y="24085"/>
                  </a:lnTo>
                  <a:lnTo>
                    <a:pt x="475712" y="33003"/>
                  </a:lnTo>
                  <a:lnTo>
                    <a:pt x="468658" y="42964"/>
                  </a:lnTo>
                  <a:lnTo>
                    <a:pt x="463208" y="53923"/>
                  </a:lnTo>
                  <a:lnTo>
                    <a:pt x="459191" y="65722"/>
                  </a:lnTo>
                  <a:lnTo>
                    <a:pt x="456320" y="78174"/>
                  </a:lnTo>
                  <a:lnTo>
                    <a:pt x="454319" y="91099"/>
                  </a:lnTo>
                  <a:lnTo>
                    <a:pt x="453278" y="104033"/>
                  </a:lnTo>
                  <a:lnTo>
                    <a:pt x="453627" y="116257"/>
                  </a:lnTo>
                  <a:lnTo>
                    <a:pt x="455495" y="127438"/>
                  </a:lnTo>
                  <a:lnTo>
                    <a:pt x="458884" y="137589"/>
                  </a:lnTo>
                  <a:lnTo>
                    <a:pt x="463833" y="146875"/>
                  </a:lnTo>
                  <a:lnTo>
                    <a:pt x="470202" y="155481"/>
                  </a:lnTo>
                  <a:lnTo>
                    <a:pt x="477732" y="163092"/>
                  </a:lnTo>
                  <a:lnTo>
                    <a:pt x="486150" y="168929"/>
                  </a:lnTo>
                  <a:lnTo>
                    <a:pt x="495210" y="172702"/>
                  </a:lnTo>
                  <a:lnTo>
                    <a:pt x="504563" y="174423"/>
                  </a:lnTo>
                  <a:lnTo>
                    <a:pt x="513761" y="174141"/>
                  </a:lnTo>
                  <a:lnTo>
                    <a:pt x="522607" y="172081"/>
                  </a:lnTo>
                  <a:lnTo>
                    <a:pt x="531607" y="168762"/>
                  </a:lnTo>
                  <a:lnTo>
                    <a:pt x="541877" y="163558"/>
                  </a:lnTo>
                  <a:lnTo>
                    <a:pt x="555297" y="1554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222134" y="2799972"/>
              <a:ext cx="147400" cy="178808"/>
            </a:xfrm>
            <a:custGeom>
              <a:avLst/>
              <a:gdLst/>
              <a:ahLst/>
              <a:cxnLst/>
              <a:rect l="0" t="0" r="0" b="0"/>
              <a:pathLst>
                <a:path w="147400" h="178808">
                  <a:moveTo>
                    <a:pt x="0" y="74307"/>
                  </a:moveTo>
                  <a:lnTo>
                    <a:pt x="67" y="85976"/>
                  </a:lnTo>
                  <a:lnTo>
                    <a:pt x="708" y="96464"/>
                  </a:lnTo>
                  <a:lnTo>
                    <a:pt x="2004" y="106766"/>
                  </a:lnTo>
                  <a:lnTo>
                    <a:pt x="3864" y="117067"/>
                  </a:lnTo>
                  <a:lnTo>
                    <a:pt x="6180" y="127411"/>
                  </a:lnTo>
                  <a:lnTo>
                    <a:pt x="8847" y="137800"/>
                  </a:lnTo>
                  <a:lnTo>
                    <a:pt x="11770" y="148229"/>
                  </a:lnTo>
                  <a:lnTo>
                    <a:pt x="14877" y="158687"/>
                  </a:lnTo>
                  <a:lnTo>
                    <a:pt x="18096" y="169096"/>
                  </a:lnTo>
                  <a:lnTo>
                    <a:pt x="20802" y="176956"/>
                  </a:lnTo>
                  <a:lnTo>
                    <a:pt x="22057" y="178807"/>
                  </a:lnTo>
                  <a:lnTo>
                    <a:pt x="21817" y="175001"/>
                  </a:lnTo>
                  <a:lnTo>
                    <a:pt x="20461" y="166929"/>
                  </a:lnTo>
                  <a:lnTo>
                    <a:pt x="18358" y="156000"/>
                  </a:lnTo>
                  <a:lnTo>
                    <a:pt x="15769" y="143458"/>
                  </a:lnTo>
                  <a:lnTo>
                    <a:pt x="12867" y="130098"/>
                  </a:lnTo>
                  <a:lnTo>
                    <a:pt x="9927" y="116346"/>
                  </a:lnTo>
                  <a:lnTo>
                    <a:pt x="7328" y="102415"/>
                  </a:lnTo>
                  <a:lnTo>
                    <a:pt x="5255" y="88412"/>
                  </a:lnTo>
                  <a:lnTo>
                    <a:pt x="4032" y="74546"/>
                  </a:lnTo>
                  <a:lnTo>
                    <a:pt x="4192" y="61145"/>
                  </a:lnTo>
                  <a:lnTo>
                    <a:pt x="5904" y="48358"/>
                  </a:lnTo>
                  <a:lnTo>
                    <a:pt x="9344" y="36480"/>
                  </a:lnTo>
                  <a:lnTo>
                    <a:pt x="14850" y="26027"/>
                  </a:lnTo>
                  <a:lnTo>
                    <a:pt x="22404" y="17155"/>
                  </a:lnTo>
                  <a:lnTo>
                    <a:pt x="31543" y="10028"/>
                  </a:lnTo>
                  <a:lnTo>
                    <a:pt x="41578" y="4981"/>
                  </a:lnTo>
                  <a:lnTo>
                    <a:pt x="52030" y="1989"/>
                  </a:lnTo>
                  <a:lnTo>
                    <a:pt x="62806" y="588"/>
                  </a:lnTo>
                  <a:lnTo>
                    <a:pt x="74099" y="87"/>
                  </a:lnTo>
                  <a:lnTo>
                    <a:pt x="85978" y="0"/>
                  </a:lnTo>
                  <a:lnTo>
                    <a:pt x="97977" y="73"/>
                  </a:lnTo>
                  <a:lnTo>
                    <a:pt x="110457" y="195"/>
                  </a:lnTo>
                  <a:lnTo>
                    <a:pt x="125635" y="367"/>
                  </a:lnTo>
                  <a:lnTo>
                    <a:pt x="147399" y="6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351621" y="2856117"/>
              <a:ext cx="207426" cy="155034"/>
            </a:xfrm>
            <a:custGeom>
              <a:avLst/>
              <a:gdLst/>
              <a:ahLst/>
              <a:cxnLst/>
              <a:rect l="0" t="0" r="0" b="0"/>
              <a:pathLst>
                <a:path w="207426" h="155034">
                  <a:moveTo>
                    <a:pt x="81083" y="81333"/>
                  </a:moveTo>
                  <a:lnTo>
                    <a:pt x="83883" y="69665"/>
                  </a:lnTo>
                  <a:lnTo>
                    <a:pt x="85385" y="59177"/>
                  </a:lnTo>
                  <a:lnTo>
                    <a:pt x="85682" y="48879"/>
                  </a:lnTo>
                  <a:lnTo>
                    <a:pt x="84658" y="38751"/>
                  </a:lnTo>
                  <a:lnTo>
                    <a:pt x="81893" y="29055"/>
                  </a:lnTo>
                  <a:lnTo>
                    <a:pt x="77318" y="19933"/>
                  </a:lnTo>
                  <a:lnTo>
                    <a:pt x="71157" y="11849"/>
                  </a:lnTo>
                  <a:lnTo>
                    <a:pt x="63741" y="5632"/>
                  </a:lnTo>
                  <a:lnTo>
                    <a:pt x="55392" y="1582"/>
                  </a:lnTo>
                  <a:lnTo>
                    <a:pt x="46535" y="0"/>
                  </a:lnTo>
                  <a:lnTo>
                    <a:pt x="37678" y="1433"/>
                  </a:lnTo>
                  <a:lnTo>
                    <a:pt x="29106" y="5882"/>
                  </a:lnTo>
                  <a:lnTo>
                    <a:pt x="21218" y="12919"/>
                  </a:lnTo>
                  <a:lnTo>
                    <a:pt x="14598" y="21984"/>
                  </a:lnTo>
                  <a:lnTo>
                    <a:pt x="9443" y="32556"/>
                  </a:lnTo>
                  <a:lnTo>
                    <a:pt x="5626" y="44208"/>
                  </a:lnTo>
                  <a:lnTo>
                    <a:pt x="2890" y="56619"/>
                  </a:lnTo>
                  <a:lnTo>
                    <a:pt x="980" y="69549"/>
                  </a:lnTo>
                  <a:lnTo>
                    <a:pt x="0" y="82670"/>
                  </a:lnTo>
                  <a:lnTo>
                    <a:pt x="389" y="95560"/>
                  </a:lnTo>
                  <a:lnTo>
                    <a:pt x="2288" y="107990"/>
                  </a:lnTo>
                  <a:lnTo>
                    <a:pt x="5868" y="119286"/>
                  </a:lnTo>
                  <a:lnTo>
                    <a:pt x="11478" y="128284"/>
                  </a:lnTo>
                  <a:lnTo>
                    <a:pt x="19099" y="134548"/>
                  </a:lnTo>
                  <a:lnTo>
                    <a:pt x="28115" y="138126"/>
                  </a:lnTo>
                  <a:lnTo>
                    <a:pt x="37536" y="139180"/>
                  </a:lnTo>
                  <a:lnTo>
                    <a:pt x="46752" y="138076"/>
                  </a:lnTo>
                  <a:lnTo>
                    <a:pt x="55547" y="135272"/>
                  </a:lnTo>
                  <a:lnTo>
                    <a:pt x="63906" y="131199"/>
                  </a:lnTo>
                  <a:lnTo>
                    <a:pt x="71887" y="126201"/>
                  </a:lnTo>
                  <a:lnTo>
                    <a:pt x="79245" y="120223"/>
                  </a:lnTo>
                  <a:lnTo>
                    <a:pt x="85444" y="112848"/>
                  </a:lnTo>
                  <a:lnTo>
                    <a:pt x="90299" y="103992"/>
                  </a:lnTo>
                  <a:lnTo>
                    <a:pt x="94493" y="95085"/>
                  </a:lnTo>
                  <a:lnTo>
                    <a:pt x="99286" y="89838"/>
                  </a:lnTo>
                  <a:lnTo>
                    <a:pt x="104816" y="90082"/>
                  </a:lnTo>
                  <a:lnTo>
                    <a:pt x="110504" y="94030"/>
                  </a:lnTo>
                  <a:lnTo>
                    <a:pt x="116315" y="100098"/>
                  </a:lnTo>
                  <a:lnTo>
                    <a:pt x="122332" y="107151"/>
                  </a:lnTo>
                  <a:lnTo>
                    <a:pt x="128582" y="114550"/>
                  </a:lnTo>
                  <a:lnTo>
                    <a:pt x="135204" y="121837"/>
                  </a:lnTo>
                  <a:lnTo>
                    <a:pt x="142464" y="128595"/>
                  </a:lnTo>
                  <a:lnTo>
                    <a:pt x="150447" y="134660"/>
                  </a:lnTo>
                  <a:lnTo>
                    <a:pt x="159013" y="139922"/>
                  </a:lnTo>
                  <a:lnTo>
                    <a:pt x="168936" y="144731"/>
                  </a:lnTo>
                  <a:lnTo>
                    <a:pt x="183327" y="149508"/>
                  </a:lnTo>
                  <a:lnTo>
                    <a:pt x="207425" y="1550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590632" y="2600538"/>
              <a:ext cx="10529" cy="421141"/>
            </a:xfrm>
            <a:custGeom>
              <a:avLst/>
              <a:gdLst/>
              <a:ahLst/>
              <a:cxnLst/>
              <a:rect l="0" t="0" r="0" b="0"/>
              <a:pathLst>
                <a:path w="10529" h="421141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0" y="45073"/>
                  </a:lnTo>
                  <a:lnTo>
                    <a:pt x="0" y="61789"/>
                  </a:lnTo>
                  <a:lnTo>
                    <a:pt x="0" y="78634"/>
                  </a:lnTo>
                  <a:lnTo>
                    <a:pt x="0" y="95113"/>
                  </a:lnTo>
                  <a:lnTo>
                    <a:pt x="0" y="111076"/>
                  </a:lnTo>
                  <a:lnTo>
                    <a:pt x="0" y="126547"/>
                  </a:lnTo>
                  <a:lnTo>
                    <a:pt x="0" y="141614"/>
                  </a:lnTo>
                  <a:lnTo>
                    <a:pt x="0" y="156375"/>
                  </a:lnTo>
                  <a:lnTo>
                    <a:pt x="0" y="170913"/>
                  </a:lnTo>
                  <a:lnTo>
                    <a:pt x="4" y="185289"/>
                  </a:lnTo>
                  <a:lnTo>
                    <a:pt x="177" y="199387"/>
                  </a:lnTo>
                  <a:lnTo>
                    <a:pt x="826" y="212933"/>
                  </a:lnTo>
                  <a:lnTo>
                    <a:pt x="2074" y="225829"/>
                  </a:lnTo>
                  <a:lnTo>
                    <a:pt x="3727" y="238285"/>
                  </a:lnTo>
                  <a:lnTo>
                    <a:pt x="5375" y="250723"/>
                  </a:lnTo>
                  <a:lnTo>
                    <a:pt x="6778" y="263394"/>
                  </a:lnTo>
                  <a:lnTo>
                    <a:pt x="7871" y="276534"/>
                  </a:lnTo>
                  <a:lnTo>
                    <a:pt x="8678" y="290426"/>
                  </a:lnTo>
                  <a:lnTo>
                    <a:pt x="9257" y="305144"/>
                  </a:lnTo>
                  <a:lnTo>
                    <a:pt x="9662" y="320437"/>
                  </a:lnTo>
                  <a:lnTo>
                    <a:pt x="9941" y="335847"/>
                  </a:lnTo>
                  <a:lnTo>
                    <a:pt x="10133" y="351086"/>
                  </a:lnTo>
                  <a:lnTo>
                    <a:pt x="10262" y="365650"/>
                  </a:lnTo>
                  <a:lnTo>
                    <a:pt x="10364" y="380279"/>
                  </a:lnTo>
                  <a:lnTo>
                    <a:pt x="10448" y="397371"/>
                  </a:lnTo>
                  <a:lnTo>
                    <a:pt x="10528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422176" y="2747937"/>
              <a:ext cx="284270" cy="52644"/>
            </a:xfrm>
            <a:custGeom>
              <a:avLst/>
              <a:gdLst/>
              <a:ahLst/>
              <a:cxnLst/>
              <a:rect l="0" t="0" r="0" b="0"/>
              <a:pathLst>
                <a:path w="284270" h="52644">
                  <a:moveTo>
                    <a:pt x="284269" y="0"/>
                  </a:moveTo>
                  <a:lnTo>
                    <a:pt x="272534" y="0"/>
                  </a:lnTo>
                  <a:lnTo>
                    <a:pt x="261405" y="0"/>
                  </a:lnTo>
                  <a:lnTo>
                    <a:pt x="249802" y="5"/>
                  </a:lnTo>
                  <a:lnTo>
                    <a:pt x="237468" y="178"/>
                  </a:lnTo>
                  <a:lnTo>
                    <a:pt x="224160" y="826"/>
                  </a:lnTo>
                  <a:lnTo>
                    <a:pt x="209850" y="2079"/>
                  </a:lnTo>
                  <a:lnTo>
                    <a:pt x="194673" y="3905"/>
                  </a:lnTo>
                  <a:lnTo>
                    <a:pt x="178812" y="6201"/>
                  </a:lnTo>
                  <a:lnTo>
                    <a:pt x="162445" y="8857"/>
                  </a:lnTo>
                  <a:lnTo>
                    <a:pt x="145880" y="11776"/>
                  </a:lnTo>
                  <a:lnTo>
                    <a:pt x="129534" y="14880"/>
                  </a:lnTo>
                  <a:lnTo>
                    <a:pt x="113615" y="18114"/>
                  </a:lnTo>
                  <a:lnTo>
                    <a:pt x="98145" y="21438"/>
                  </a:lnTo>
                  <a:lnTo>
                    <a:pt x="83065" y="24822"/>
                  </a:lnTo>
                  <a:lnTo>
                    <a:pt x="68301" y="28247"/>
                  </a:lnTo>
                  <a:lnTo>
                    <a:pt x="54188" y="31741"/>
                  </a:lnTo>
                  <a:lnTo>
                    <a:pt x="39977" y="35823"/>
                  </a:lnTo>
                  <a:lnTo>
                    <a:pt x="23298" y="4197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667489" y="2884808"/>
              <a:ext cx="157016" cy="169524"/>
            </a:xfrm>
            <a:custGeom>
              <a:avLst/>
              <a:gdLst/>
              <a:ahLst/>
              <a:cxnLst/>
              <a:rect l="0" t="0" r="0" b="0"/>
              <a:pathLst>
                <a:path w="157016" h="169524">
                  <a:moveTo>
                    <a:pt x="60013" y="0"/>
                  </a:moveTo>
                  <a:lnTo>
                    <a:pt x="48412" y="3001"/>
                  </a:lnTo>
                  <a:lnTo>
                    <a:pt x="38563" y="6423"/>
                  </a:lnTo>
                  <a:lnTo>
                    <a:pt x="29567" y="10633"/>
                  </a:lnTo>
                  <a:lnTo>
                    <a:pt x="21471" y="16051"/>
                  </a:lnTo>
                  <a:lnTo>
                    <a:pt x="14740" y="23478"/>
                  </a:lnTo>
                  <a:lnTo>
                    <a:pt x="9524" y="33164"/>
                  </a:lnTo>
                  <a:lnTo>
                    <a:pt x="5670" y="44729"/>
                  </a:lnTo>
                  <a:lnTo>
                    <a:pt x="2912" y="57468"/>
                  </a:lnTo>
                  <a:lnTo>
                    <a:pt x="989" y="70838"/>
                  </a:lnTo>
                  <a:lnTo>
                    <a:pt x="0" y="84201"/>
                  </a:lnTo>
                  <a:lnTo>
                    <a:pt x="384" y="96778"/>
                  </a:lnTo>
                  <a:lnTo>
                    <a:pt x="2271" y="108228"/>
                  </a:lnTo>
                  <a:lnTo>
                    <a:pt x="5503" y="118574"/>
                  </a:lnTo>
                  <a:lnTo>
                    <a:pt x="9815" y="127998"/>
                  </a:lnTo>
                  <a:lnTo>
                    <a:pt x="14942" y="136710"/>
                  </a:lnTo>
                  <a:lnTo>
                    <a:pt x="20825" y="144733"/>
                  </a:lnTo>
                  <a:lnTo>
                    <a:pt x="27597" y="151912"/>
                  </a:lnTo>
                  <a:lnTo>
                    <a:pt x="35262" y="158218"/>
                  </a:lnTo>
                  <a:lnTo>
                    <a:pt x="43696" y="163437"/>
                  </a:lnTo>
                  <a:lnTo>
                    <a:pt x="52736" y="167114"/>
                  </a:lnTo>
                  <a:lnTo>
                    <a:pt x="62221" y="169134"/>
                  </a:lnTo>
                  <a:lnTo>
                    <a:pt x="71861" y="169523"/>
                  </a:lnTo>
                  <a:lnTo>
                    <a:pt x="81253" y="168272"/>
                  </a:lnTo>
                  <a:lnTo>
                    <a:pt x="90197" y="165538"/>
                  </a:lnTo>
                  <a:lnTo>
                    <a:pt x="98677" y="161432"/>
                  </a:lnTo>
                  <a:lnTo>
                    <a:pt x="106759" y="155936"/>
                  </a:lnTo>
                  <a:lnTo>
                    <a:pt x="114526" y="149167"/>
                  </a:lnTo>
                  <a:lnTo>
                    <a:pt x="121895" y="141353"/>
                  </a:lnTo>
                  <a:lnTo>
                    <a:pt x="128626" y="132738"/>
                  </a:lnTo>
                  <a:lnTo>
                    <a:pt x="134637" y="123532"/>
                  </a:lnTo>
                  <a:lnTo>
                    <a:pt x="139997" y="113741"/>
                  </a:lnTo>
                  <a:lnTo>
                    <a:pt x="144832" y="103184"/>
                  </a:lnTo>
                  <a:lnTo>
                    <a:pt x="149261" y="91826"/>
                  </a:lnTo>
                  <a:lnTo>
                    <a:pt x="153066" y="79927"/>
                  </a:lnTo>
                  <a:lnTo>
                    <a:pt x="155718" y="67940"/>
                  </a:lnTo>
                  <a:lnTo>
                    <a:pt x="157015" y="56141"/>
                  </a:lnTo>
                  <a:lnTo>
                    <a:pt x="156901" y="44777"/>
                  </a:lnTo>
                  <a:lnTo>
                    <a:pt x="155305" y="34146"/>
                  </a:lnTo>
                  <a:lnTo>
                    <a:pt x="152335" y="24345"/>
                  </a:lnTo>
                  <a:lnTo>
                    <a:pt x="148071" y="15781"/>
                  </a:lnTo>
                  <a:lnTo>
                    <a:pt x="142467" y="9231"/>
                  </a:lnTo>
                  <a:lnTo>
                    <a:pt x="135593" y="4975"/>
                  </a:lnTo>
                  <a:lnTo>
                    <a:pt x="127519" y="2685"/>
                  </a:lnTo>
                  <a:lnTo>
                    <a:pt x="117032" y="3773"/>
                  </a:lnTo>
                  <a:lnTo>
                    <a:pt x="102127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864373" y="2837488"/>
              <a:ext cx="115814" cy="174021"/>
            </a:xfrm>
            <a:custGeom>
              <a:avLst/>
              <a:gdLst/>
              <a:ahLst/>
              <a:cxnLst/>
              <a:rect l="0" t="0" r="0" b="0"/>
              <a:pathLst>
                <a:path w="115814" h="174021">
                  <a:moveTo>
                    <a:pt x="0" y="121019"/>
                  </a:moveTo>
                  <a:lnTo>
                    <a:pt x="5800" y="126954"/>
                  </a:lnTo>
                  <a:lnTo>
                    <a:pt x="10725" y="133159"/>
                  </a:lnTo>
                  <a:lnTo>
                    <a:pt x="15228" y="140254"/>
                  </a:lnTo>
                  <a:lnTo>
                    <a:pt x="19448" y="148195"/>
                  </a:lnTo>
                  <a:lnTo>
                    <a:pt x="23462" y="156841"/>
                  </a:lnTo>
                  <a:lnTo>
                    <a:pt x="27299" y="165960"/>
                  </a:lnTo>
                  <a:lnTo>
                    <a:pt x="30157" y="172762"/>
                  </a:lnTo>
                  <a:lnTo>
                    <a:pt x="31026" y="174020"/>
                  </a:lnTo>
                  <a:lnTo>
                    <a:pt x="30292" y="170955"/>
                  </a:lnTo>
                  <a:lnTo>
                    <a:pt x="28519" y="165134"/>
                  </a:lnTo>
                  <a:lnTo>
                    <a:pt x="26101" y="157597"/>
                  </a:lnTo>
                  <a:lnTo>
                    <a:pt x="23284" y="148989"/>
                  </a:lnTo>
                  <a:lnTo>
                    <a:pt x="20220" y="139702"/>
                  </a:lnTo>
                  <a:lnTo>
                    <a:pt x="16997" y="129983"/>
                  </a:lnTo>
                  <a:lnTo>
                    <a:pt x="13681" y="119981"/>
                  </a:lnTo>
                  <a:lnTo>
                    <a:pt x="10466" y="109629"/>
                  </a:lnTo>
                  <a:lnTo>
                    <a:pt x="7686" y="98682"/>
                  </a:lnTo>
                  <a:lnTo>
                    <a:pt x="5493" y="87058"/>
                  </a:lnTo>
                  <a:lnTo>
                    <a:pt x="4190" y="74978"/>
                  </a:lnTo>
                  <a:lnTo>
                    <a:pt x="4296" y="62868"/>
                  </a:lnTo>
                  <a:lnTo>
                    <a:pt x="5974" y="50990"/>
                  </a:lnTo>
                  <a:lnTo>
                    <a:pt x="9390" y="39745"/>
                  </a:lnTo>
                  <a:lnTo>
                    <a:pt x="14881" y="29725"/>
                  </a:lnTo>
                  <a:lnTo>
                    <a:pt x="22429" y="21142"/>
                  </a:lnTo>
                  <a:lnTo>
                    <a:pt x="31734" y="14041"/>
                  </a:lnTo>
                  <a:lnTo>
                    <a:pt x="42412" y="8480"/>
                  </a:lnTo>
                  <a:lnTo>
                    <a:pt x="54096" y="4335"/>
                  </a:lnTo>
                  <a:lnTo>
                    <a:pt x="66079" y="1537"/>
                  </a:lnTo>
                  <a:lnTo>
                    <a:pt x="78605" y="0"/>
                  </a:lnTo>
                  <a:lnTo>
                    <a:pt x="93884" y="704"/>
                  </a:lnTo>
                  <a:lnTo>
                    <a:pt x="115813" y="52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235485" y="2826292"/>
              <a:ext cx="229013" cy="226454"/>
            </a:xfrm>
            <a:custGeom>
              <a:avLst/>
              <a:gdLst/>
              <a:ahLst/>
              <a:cxnLst/>
              <a:rect l="0" t="0" r="0" b="0"/>
              <a:pathLst>
                <a:path w="229013" h="226454">
                  <a:moveTo>
                    <a:pt x="144784" y="111158"/>
                  </a:moveTo>
                  <a:lnTo>
                    <a:pt x="141850" y="102290"/>
                  </a:lnTo>
                  <a:lnTo>
                    <a:pt x="139068" y="93303"/>
                  </a:lnTo>
                  <a:lnTo>
                    <a:pt x="136159" y="83322"/>
                  </a:lnTo>
                  <a:lnTo>
                    <a:pt x="132773" y="72859"/>
                  </a:lnTo>
                  <a:lnTo>
                    <a:pt x="128312" y="62993"/>
                  </a:lnTo>
                  <a:lnTo>
                    <a:pt x="122546" y="54289"/>
                  </a:lnTo>
                  <a:lnTo>
                    <a:pt x="115730" y="46655"/>
                  </a:lnTo>
                  <a:lnTo>
                    <a:pt x="108394" y="39616"/>
                  </a:lnTo>
                  <a:lnTo>
                    <a:pt x="100902" y="32809"/>
                  </a:lnTo>
                  <a:lnTo>
                    <a:pt x="93263" y="26050"/>
                  </a:lnTo>
                  <a:lnTo>
                    <a:pt x="85230" y="19265"/>
                  </a:lnTo>
                  <a:lnTo>
                    <a:pt x="76684" y="12451"/>
                  </a:lnTo>
                  <a:lnTo>
                    <a:pt x="67810" y="6262"/>
                  </a:lnTo>
                  <a:lnTo>
                    <a:pt x="59000" y="1936"/>
                  </a:lnTo>
                  <a:lnTo>
                    <a:pt x="50479" y="0"/>
                  </a:lnTo>
                  <a:lnTo>
                    <a:pt x="42299" y="331"/>
                  </a:lnTo>
                  <a:lnTo>
                    <a:pt x="34425" y="2532"/>
                  </a:lnTo>
                  <a:lnTo>
                    <a:pt x="26811" y="6164"/>
                  </a:lnTo>
                  <a:lnTo>
                    <a:pt x="19883" y="11007"/>
                  </a:lnTo>
                  <a:lnTo>
                    <a:pt x="14516" y="17065"/>
                  </a:lnTo>
                  <a:lnTo>
                    <a:pt x="11046" y="24251"/>
                  </a:lnTo>
                  <a:lnTo>
                    <a:pt x="9022" y="32701"/>
                  </a:lnTo>
                  <a:lnTo>
                    <a:pt x="7504" y="42815"/>
                  </a:lnTo>
                  <a:lnTo>
                    <a:pt x="5890" y="54656"/>
                  </a:lnTo>
                  <a:lnTo>
                    <a:pt x="4106" y="67847"/>
                  </a:lnTo>
                  <a:lnTo>
                    <a:pt x="2428" y="81765"/>
                  </a:lnTo>
                  <a:lnTo>
                    <a:pt x="1039" y="95976"/>
                  </a:lnTo>
                  <a:lnTo>
                    <a:pt x="139" y="110263"/>
                  </a:lnTo>
                  <a:lnTo>
                    <a:pt x="0" y="124533"/>
                  </a:lnTo>
                  <a:lnTo>
                    <a:pt x="692" y="138755"/>
                  </a:lnTo>
                  <a:lnTo>
                    <a:pt x="2125" y="152762"/>
                  </a:lnTo>
                  <a:lnTo>
                    <a:pt x="4151" y="166255"/>
                  </a:lnTo>
                  <a:lnTo>
                    <a:pt x="6632" y="179103"/>
                  </a:lnTo>
                  <a:lnTo>
                    <a:pt x="9771" y="191021"/>
                  </a:lnTo>
                  <a:lnTo>
                    <a:pt x="14087" y="201500"/>
                  </a:lnTo>
                  <a:lnTo>
                    <a:pt x="19771" y="210390"/>
                  </a:lnTo>
                  <a:lnTo>
                    <a:pt x="26707" y="217529"/>
                  </a:lnTo>
                  <a:lnTo>
                    <a:pt x="34659" y="222583"/>
                  </a:lnTo>
                  <a:lnTo>
                    <a:pt x="43375" y="225567"/>
                  </a:lnTo>
                  <a:lnTo>
                    <a:pt x="52480" y="226453"/>
                  </a:lnTo>
                  <a:lnTo>
                    <a:pt x="61505" y="225012"/>
                  </a:lnTo>
                  <a:lnTo>
                    <a:pt x="70195" y="221340"/>
                  </a:lnTo>
                  <a:lnTo>
                    <a:pt x="78332" y="215792"/>
                  </a:lnTo>
                  <a:lnTo>
                    <a:pt x="85651" y="208789"/>
                  </a:lnTo>
                  <a:lnTo>
                    <a:pt x="92093" y="200713"/>
                  </a:lnTo>
                  <a:lnTo>
                    <a:pt x="97759" y="191870"/>
                  </a:lnTo>
                  <a:lnTo>
                    <a:pt x="102806" y="182489"/>
                  </a:lnTo>
                  <a:lnTo>
                    <a:pt x="107387" y="172734"/>
                  </a:lnTo>
                  <a:lnTo>
                    <a:pt x="111466" y="162557"/>
                  </a:lnTo>
                  <a:lnTo>
                    <a:pt x="114834" y="151733"/>
                  </a:lnTo>
                  <a:lnTo>
                    <a:pt x="117438" y="140192"/>
                  </a:lnTo>
                  <a:lnTo>
                    <a:pt x="119527" y="128170"/>
                  </a:lnTo>
                  <a:lnTo>
                    <a:pt x="121545" y="116099"/>
                  </a:lnTo>
                  <a:lnTo>
                    <a:pt x="123760" y="104307"/>
                  </a:lnTo>
                  <a:lnTo>
                    <a:pt x="126370" y="95283"/>
                  </a:lnTo>
                  <a:lnTo>
                    <a:pt x="129190" y="92146"/>
                  </a:lnTo>
                  <a:lnTo>
                    <a:pt x="131777" y="94024"/>
                  </a:lnTo>
                  <a:lnTo>
                    <a:pt x="134277" y="99208"/>
                  </a:lnTo>
                  <a:lnTo>
                    <a:pt x="137043" y="106428"/>
                  </a:lnTo>
                  <a:lnTo>
                    <a:pt x="140461" y="114887"/>
                  </a:lnTo>
                  <a:lnTo>
                    <a:pt x="144665" y="124104"/>
                  </a:lnTo>
                  <a:lnTo>
                    <a:pt x="149595" y="133793"/>
                  </a:lnTo>
                  <a:lnTo>
                    <a:pt x="155115" y="143779"/>
                  </a:lnTo>
                  <a:lnTo>
                    <a:pt x="161081" y="153950"/>
                  </a:lnTo>
                  <a:lnTo>
                    <a:pt x="167372" y="164074"/>
                  </a:lnTo>
                  <a:lnTo>
                    <a:pt x="173893" y="173802"/>
                  </a:lnTo>
                  <a:lnTo>
                    <a:pt x="180574" y="182963"/>
                  </a:lnTo>
                  <a:lnTo>
                    <a:pt x="187446" y="191080"/>
                  </a:lnTo>
                  <a:lnTo>
                    <a:pt x="195519" y="197975"/>
                  </a:lnTo>
                  <a:lnTo>
                    <a:pt x="207739" y="203134"/>
                  </a:lnTo>
                  <a:lnTo>
                    <a:pt x="229012" y="2059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424386" y="2845459"/>
              <a:ext cx="166454" cy="176220"/>
            </a:xfrm>
            <a:custGeom>
              <a:avLst/>
              <a:gdLst/>
              <a:ahLst/>
              <a:cxnLst/>
              <a:rect l="0" t="0" r="0" b="0"/>
              <a:pathLst>
                <a:path w="166454" h="176220">
                  <a:moveTo>
                    <a:pt x="19054" y="28820"/>
                  </a:moveTo>
                  <a:lnTo>
                    <a:pt x="16187" y="37689"/>
                  </a:lnTo>
                  <a:lnTo>
                    <a:pt x="14045" y="46676"/>
                  </a:lnTo>
                  <a:lnTo>
                    <a:pt x="12446" y="56671"/>
                  </a:lnTo>
                  <a:lnTo>
                    <a:pt x="11439" y="67651"/>
                  </a:lnTo>
                  <a:lnTo>
                    <a:pt x="11239" y="79463"/>
                  </a:lnTo>
                  <a:lnTo>
                    <a:pt x="11890" y="91921"/>
                  </a:lnTo>
                  <a:lnTo>
                    <a:pt x="13129" y="104859"/>
                  </a:lnTo>
                  <a:lnTo>
                    <a:pt x="14492" y="118140"/>
                  </a:lnTo>
                  <a:lnTo>
                    <a:pt x="15692" y="131635"/>
                  </a:lnTo>
                  <a:lnTo>
                    <a:pt x="16291" y="144283"/>
                  </a:lnTo>
                  <a:lnTo>
                    <a:pt x="15042" y="154028"/>
                  </a:lnTo>
                  <a:lnTo>
                    <a:pt x="11523" y="158326"/>
                  </a:lnTo>
                  <a:lnTo>
                    <a:pt x="7505" y="156142"/>
                  </a:lnTo>
                  <a:lnTo>
                    <a:pt x="4361" y="149658"/>
                  </a:lnTo>
                  <a:lnTo>
                    <a:pt x="2198" y="140149"/>
                  </a:lnTo>
                  <a:lnTo>
                    <a:pt x="769" y="128363"/>
                  </a:lnTo>
                  <a:lnTo>
                    <a:pt x="0" y="115206"/>
                  </a:lnTo>
                  <a:lnTo>
                    <a:pt x="30" y="101758"/>
                  </a:lnTo>
                  <a:lnTo>
                    <a:pt x="866" y="88639"/>
                  </a:lnTo>
                  <a:lnTo>
                    <a:pt x="2077" y="76051"/>
                  </a:lnTo>
                  <a:lnTo>
                    <a:pt x="2898" y="63981"/>
                  </a:lnTo>
                  <a:lnTo>
                    <a:pt x="2949" y="52346"/>
                  </a:lnTo>
                  <a:lnTo>
                    <a:pt x="2829" y="41209"/>
                  </a:lnTo>
                  <a:lnTo>
                    <a:pt x="3881" y="30788"/>
                  </a:lnTo>
                  <a:lnTo>
                    <a:pt x="6782" y="21155"/>
                  </a:lnTo>
                  <a:lnTo>
                    <a:pt x="11548" y="12719"/>
                  </a:lnTo>
                  <a:lnTo>
                    <a:pt x="17894" y="6261"/>
                  </a:lnTo>
                  <a:lnTo>
                    <a:pt x="25474" y="2038"/>
                  </a:lnTo>
                  <a:lnTo>
                    <a:pt x="34292" y="0"/>
                  </a:lnTo>
                  <a:lnTo>
                    <a:pt x="44706" y="62"/>
                  </a:lnTo>
                  <a:lnTo>
                    <a:pt x="56766" y="1959"/>
                  </a:lnTo>
                  <a:lnTo>
                    <a:pt x="69776" y="5484"/>
                  </a:lnTo>
                  <a:lnTo>
                    <a:pt x="82514" y="10582"/>
                  </a:lnTo>
                  <a:lnTo>
                    <a:pt x="94299" y="17085"/>
                  </a:lnTo>
                  <a:lnTo>
                    <a:pt x="104990" y="24889"/>
                  </a:lnTo>
                  <a:lnTo>
                    <a:pt x="114706" y="34029"/>
                  </a:lnTo>
                  <a:lnTo>
                    <a:pt x="123642" y="44396"/>
                  </a:lnTo>
                  <a:lnTo>
                    <a:pt x="131830" y="55611"/>
                  </a:lnTo>
                  <a:lnTo>
                    <a:pt x="139124" y="67132"/>
                  </a:lnTo>
                  <a:lnTo>
                    <a:pt x="145516" y="78623"/>
                  </a:lnTo>
                  <a:lnTo>
                    <a:pt x="150965" y="90118"/>
                  </a:lnTo>
                  <a:lnTo>
                    <a:pt x="155328" y="101902"/>
                  </a:lnTo>
                  <a:lnTo>
                    <a:pt x="158633" y="114114"/>
                  </a:lnTo>
                  <a:lnTo>
                    <a:pt x="161043" y="126338"/>
                  </a:lnTo>
                  <a:lnTo>
                    <a:pt x="163013" y="138995"/>
                  </a:lnTo>
                  <a:lnTo>
                    <a:pt x="164718" y="154316"/>
                  </a:lnTo>
                  <a:lnTo>
                    <a:pt x="166453" y="1762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647293" y="2588583"/>
              <a:ext cx="143588" cy="461622"/>
            </a:xfrm>
            <a:custGeom>
              <a:avLst/>
              <a:gdLst/>
              <a:ahLst/>
              <a:cxnLst/>
              <a:rect l="0" t="0" r="0" b="0"/>
              <a:pathLst>
                <a:path w="143588" h="461622">
                  <a:moveTo>
                    <a:pt x="80417" y="380453"/>
                  </a:moveTo>
                  <a:lnTo>
                    <a:pt x="83283" y="371584"/>
                  </a:lnTo>
                  <a:lnTo>
                    <a:pt x="85425" y="362598"/>
                  </a:lnTo>
                  <a:lnTo>
                    <a:pt x="87019" y="352607"/>
                  </a:lnTo>
                  <a:lnTo>
                    <a:pt x="87854" y="341799"/>
                  </a:lnTo>
                  <a:lnTo>
                    <a:pt x="87406" y="330636"/>
                  </a:lnTo>
                  <a:lnTo>
                    <a:pt x="85492" y="319449"/>
                  </a:lnTo>
                  <a:lnTo>
                    <a:pt x="82083" y="309028"/>
                  </a:lnTo>
                  <a:lnTo>
                    <a:pt x="77126" y="300637"/>
                  </a:lnTo>
                  <a:lnTo>
                    <a:pt x="70758" y="294789"/>
                  </a:lnTo>
                  <a:lnTo>
                    <a:pt x="63400" y="291494"/>
                  </a:lnTo>
                  <a:lnTo>
                    <a:pt x="55631" y="290631"/>
                  </a:lnTo>
                  <a:lnTo>
                    <a:pt x="47823" y="291872"/>
                  </a:lnTo>
                  <a:lnTo>
                    <a:pt x="40296" y="295108"/>
                  </a:lnTo>
                  <a:lnTo>
                    <a:pt x="33395" y="300536"/>
                  </a:lnTo>
                  <a:lnTo>
                    <a:pt x="27238" y="308066"/>
                  </a:lnTo>
                  <a:lnTo>
                    <a:pt x="21765" y="317202"/>
                  </a:lnTo>
                  <a:lnTo>
                    <a:pt x="16846" y="327243"/>
                  </a:lnTo>
                  <a:lnTo>
                    <a:pt x="12353" y="337701"/>
                  </a:lnTo>
                  <a:lnTo>
                    <a:pt x="8333" y="348485"/>
                  </a:lnTo>
                  <a:lnTo>
                    <a:pt x="5004" y="359783"/>
                  </a:lnTo>
                  <a:lnTo>
                    <a:pt x="2435" y="371674"/>
                  </a:lnTo>
                  <a:lnTo>
                    <a:pt x="709" y="383947"/>
                  </a:lnTo>
                  <a:lnTo>
                    <a:pt x="0" y="396194"/>
                  </a:lnTo>
                  <a:lnTo>
                    <a:pt x="307" y="408171"/>
                  </a:lnTo>
                  <a:lnTo>
                    <a:pt x="1649" y="419655"/>
                  </a:lnTo>
                  <a:lnTo>
                    <a:pt x="4145" y="430368"/>
                  </a:lnTo>
                  <a:lnTo>
                    <a:pt x="7755" y="440224"/>
                  </a:lnTo>
                  <a:lnTo>
                    <a:pt x="12465" y="448825"/>
                  </a:lnTo>
                  <a:lnTo>
                    <a:pt x="18376" y="455399"/>
                  </a:lnTo>
                  <a:lnTo>
                    <a:pt x="25422" y="459700"/>
                  </a:lnTo>
                  <a:lnTo>
                    <a:pt x="33254" y="461621"/>
                  </a:lnTo>
                  <a:lnTo>
                    <a:pt x="41349" y="460949"/>
                  </a:lnTo>
                  <a:lnTo>
                    <a:pt x="49384" y="457825"/>
                  </a:lnTo>
                  <a:lnTo>
                    <a:pt x="57234" y="452492"/>
                  </a:lnTo>
                  <a:lnTo>
                    <a:pt x="64884" y="445108"/>
                  </a:lnTo>
                  <a:lnTo>
                    <a:pt x="72364" y="435958"/>
                  </a:lnTo>
                  <a:lnTo>
                    <a:pt x="79709" y="425241"/>
                  </a:lnTo>
                  <a:lnTo>
                    <a:pt x="86954" y="413000"/>
                  </a:lnTo>
                  <a:lnTo>
                    <a:pt x="94111" y="399387"/>
                  </a:lnTo>
                  <a:lnTo>
                    <a:pt x="100546" y="384332"/>
                  </a:lnTo>
                  <a:lnTo>
                    <a:pt x="105042" y="367484"/>
                  </a:lnTo>
                  <a:lnTo>
                    <a:pt x="107106" y="348813"/>
                  </a:lnTo>
                  <a:lnTo>
                    <a:pt x="107200" y="328561"/>
                  </a:lnTo>
                  <a:lnTo>
                    <a:pt x="106352" y="307065"/>
                  </a:lnTo>
                  <a:lnTo>
                    <a:pt x="105269" y="284645"/>
                  </a:lnTo>
                  <a:lnTo>
                    <a:pt x="104275" y="261727"/>
                  </a:lnTo>
                  <a:lnTo>
                    <a:pt x="103476" y="238817"/>
                  </a:lnTo>
                  <a:lnTo>
                    <a:pt x="102870" y="216182"/>
                  </a:lnTo>
                  <a:lnTo>
                    <a:pt x="102263" y="193729"/>
                  </a:lnTo>
                  <a:lnTo>
                    <a:pt x="101309" y="171121"/>
                  </a:lnTo>
                  <a:lnTo>
                    <a:pt x="99848" y="148174"/>
                  </a:lnTo>
                  <a:lnTo>
                    <a:pt x="98049" y="125185"/>
                  </a:lnTo>
                  <a:lnTo>
                    <a:pt x="96302" y="102817"/>
                  </a:lnTo>
                  <a:lnTo>
                    <a:pt x="94828" y="81406"/>
                  </a:lnTo>
                  <a:lnTo>
                    <a:pt x="93517" y="61283"/>
                  </a:lnTo>
                  <a:lnTo>
                    <a:pt x="92031" y="42914"/>
                  </a:lnTo>
                  <a:lnTo>
                    <a:pt x="90174" y="26403"/>
                  </a:lnTo>
                  <a:lnTo>
                    <a:pt x="87735" y="12517"/>
                  </a:lnTo>
                  <a:lnTo>
                    <a:pt x="83699" y="3257"/>
                  </a:lnTo>
                  <a:lnTo>
                    <a:pt x="78094" y="0"/>
                  </a:lnTo>
                  <a:lnTo>
                    <a:pt x="72928" y="2673"/>
                  </a:lnTo>
                  <a:lnTo>
                    <a:pt x="68898" y="10355"/>
                  </a:lnTo>
                  <a:lnTo>
                    <a:pt x="66124" y="21433"/>
                  </a:lnTo>
                  <a:lnTo>
                    <a:pt x="64688" y="33965"/>
                  </a:lnTo>
                  <a:lnTo>
                    <a:pt x="64489" y="46758"/>
                  </a:lnTo>
                  <a:lnTo>
                    <a:pt x="65150" y="59949"/>
                  </a:lnTo>
                  <a:lnTo>
                    <a:pt x="66123" y="74623"/>
                  </a:lnTo>
                  <a:lnTo>
                    <a:pt x="67074" y="91318"/>
                  </a:lnTo>
                  <a:lnTo>
                    <a:pt x="68032" y="109976"/>
                  </a:lnTo>
                  <a:lnTo>
                    <a:pt x="69283" y="130271"/>
                  </a:lnTo>
                  <a:lnTo>
                    <a:pt x="70980" y="151806"/>
                  </a:lnTo>
                  <a:lnTo>
                    <a:pt x="73291" y="173591"/>
                  </a:lnTo>
                  <a:lnTo>
                    <a:pt x="76453" y="194131"/>
                  </a:lnTo>
                  <a:lnTo>
                    <a:pt x="80507" y="212709"/>
                  </a:lnTo>
                  <a:lnTo>
                    <a:pt x="85181" y="229313"/>
                  </a:lnTo>
                  <a:lnTo>
                    <a:pt x="90003" y="244249"/>
                  </a:lnTo>
                  <a:lnTo>
                    <a:pt x="94686" y="257901"/>
                  </a:lnTo>
                  <a:lnTo>
                    <a:pt x="99134" y="270940"/>
                  </a:lnTo>
                  <a:lnTo>
                    <a:pt x="103346" y="284251"/>
                  </a:lnTo>
                  <a:lnTo>
                    <a:pt x="107364" y="298293"/>
                  </a:lnTo>
                  <a:lnTo>
                    <a:pt x="111231" y="312985"/>
                  </a:lnTo>
                  <a:lnTo>
                    <a:pt x="114988" y="327919"/>
                  </a:lnTo>
                  <a:lnTo>
                    <a:pt x="118669" y="342808"/>
                  </a:lnTo>
                  <a:lnTo>
                    <a:pt x="122335" y="357319"/>
                  </a:lnTo>
                  <a:lnTo>
                    <a:pt x="126552" y="372641"/>
                  </a:lnTo>
                  <a:lnTo>
                    <a:pt x="132809" y="392354"/>
                  </a:lnTo>
                  <a:lnTo>
                    <a:pt x="143587" y="4225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160536" y="2493919"/>
              <a:ext cx="240999" cy="541127"/>
            </a:xfrm>
            <a:custGeom>
              <a:avLst/>
              <a:gdLst/>
              <a:ahLst/>
              <a:cxnLst/>
              <a:rect l="0" t="0" r="0" b="0"/>
              <a:pathLst>
                <a:path w="240999" h="541127">
                  <a:moveTo>
                    <a:pt x="114656" y="422474"/>
                  </a:moveTo>
                  <a:lnTo>
                    <a:pt x="111655" y="413740"/>
                  </a:lnTo>
                  <a:lnTo>
                    <a:pt x="108231" y="406034"/>
                  </a:lnTo>
                  <a:lnTo>
                    <a:pt x="104026" y="398636"/>
                  </a:lnTo>
                  <a:lnTo>
                    <a:pt x="98782" y="391548"/>
                  </a:lnTo>
                  <a:lnTo>
                    <a:pt x="92003" y="385018"/>
                  </a:lnTo>
                  <a:lnTo>
                    <a:pt x="83576" y="379163"/>
                  </a:lnTo>
                  <a:lnTo>
                    <a:pt x="74009" y="374590"/>
                  </a:lnTo>
                  <a:lnTo>
                    <a:pt x="64214" y="372413"/>
                  </a:lnTo>
                  <a:lnTo>
                    <a:pt x="54744" y="373026"/>
                  </a:lnTo>
                  <a:lnTo>
                    <a:pt x="45779" y="376034"/>
                  </a:lnTo>
                  <a:lnTo>
                    <a:pt x="37307" y="380643"/>
                  </a:lnTo>
                  <a:lnTo>
                    <a:pt x="29249" y="386228"/>
                  </a:lnTo>
                  <a:lnTo>
                    <a:pt x="21839" y="392720"/>
                  </a:lnTo>
                  <a:lnTo>
                    <a:pt x="15607" y="400498"/>
                  </a:lnTo>
                  <a:lnTo>
                    <a:pt x="10745" y="409688"/>
                  </a:lnTo>
                  <a:lnTo>
                    <a:pt x="7139" y="420146"/>
                  </a:lnTo>
                  <a:lnTo>
                    <a:pt x="4553" y="431622"/>
                  </a:lnTo>
                  <a:lnTo>
                    <a:pt x="2737" y="443866"/>
                  </a:lnTo>
                  <a:lnTo>
                    <a:pt x="1483" y="456664"/>
                  </a:lnTo>
                  <a:lnTo>
                    <a:pt x="624" y="469854"/>
                  </a:lnTo>
                  <a:lnTo>
                    <a:pt x="49" y="483308"/>
                  </a:lnTo>
                  <a:lnTo>
                    <a:pt x="0" y="496612"/>
                  </a:lnTo>
                  <a:lnTo>
                    <a:pt x="1032" y="509091"/>
                  </a:lnTo>
                  <a:lnTo>
                    <a:pt x="3365" y="520429"/>
                  </a:lnTo>
                  <a:lnTo>
                    <a:pt x="7069" y="530006"/>
                  </a:lnTo>
                  <a:lnTo>
                    <a:pt x="12231" y="536779"/>
                  </a:lnTo>
                  <a:lnTo>
                    <a:pt x="18738" y="540435"/>
                  </a:lnTo>
                  <a:lnTo>
                    <a:pt x="26191" y="541126"/>
                  </a:lnTo>
                  <a:lnTo>
                    <a:pt x="34025" y="539097"/>
                  </a:lnTo>
                  <a:lnTo>
                    <a:pt x="41875" y="534774"/>
                  </a:lnTo>
                  <a:lnTo>
                    <a:pt x="49431" y="528656"/>
                  </a:lnTo>
                  <a:lnTo>
                    <a:pt x="56352" y="521205"/>
                  </a:lnTo>
                  <a:lnTo>
                    <a:pt x="62523" y="512787"/>
                  </a:lnTo>
                  <a:lnTo>
                    <a:pt x="68005" y="503358"/>
                  </a:lnTo>
                  <a:lnTo>
                    <a:pt x="72929" y="492514"/>
                  </a:lnTo>
                  <a:lnTo>
                    <a:pt x="77431" y="480145"/>
                  </a:lnTo>
                  <a:lnTo>
                    <a:pt x="81626" y="466584"/>
                  </a:lnTo>
                  <a:lnTo>
                    <a:pt x="85606" y="452409"/>
                  </a:lnTo>
                  <a:lnTo>
                    <a:pt x="89425" y="438026"/>
                  </a:lnTo>
                  <a:lnTo>
                    <a:pt x="92804" y="423793"/>
                  </a:lnTo>
                  <a:lnTo>
                    <a:pt x="95162" y="410090"/>
                  </a:lnTo>
                  <a:lnTo>
                    <a:pt x="96267" y="397058"/>
                  </a:lnTo>
                  <a:lnTo>
                    <a:pt x="96364" y="384494"/>
                  </a:lnTo>
                  <a:lnTo>
                    <a:pt x="95972" y="371977"/>
                  </a:lnTo>
                  <a:lnTo>
                    <a:pt x="95456" y="359252"/>
                  </a:lnTo>
                  <a:lnTo>
                    <a:pt x="95147" y="346246"/>
                  </a:lnTo>
                  <a:lnTo>
                    <a:pt x="95407" y="332974"/>
                  </a:lnTo>
                  <a:lnTo>
                    <a:pt x="96361" y="319486"/>
                  </a:lnTo>
                  <a:lnTo>
                    <a:pt x="97801" y="305833"/>
                  </a:lnTo>
                  <a:lnTo>
                    <a:pt x="99299" y="292062"/>
                  </a:lnTo>
                  <a:lnTo>
                    <a:pt x="100597" y="278202"/>
                  </a:lnTo>
                  <a:lnTo>
                    <a:pt x="101618" y="264115"/>
                  </a:lnTo>
                  <a:lnTo>
                    <a:pt x="102377" y="249512"/>
                  </a:lnTo>
                  <a:lnTo>
                    <a:pt x="102926" y="234282"/>
                  </a:lnTo>
                  <a:lnTo>
                    <a:pt x="103482" y="218629"/>
                  </a:lnTo>
                  <a:lnTo>
                    <a:pt x="104394" y="202969"/>
                  </a:lnTo>
                  <a:lnTo>
                    <a:pt x="105825" y="187545"/>
                  </a:lnTo>
                  <a:lnTo>
                    <a:pt x="107601" y="172425"/>
                  </a:lnTo>
                  <a:lnTo>
                    <a:pt x="109333" y="157587"/>
                  </a:lnTo>
                  <a:lnTo>
                    <a:pt x="110786" y="142980"/>
                  </a:lnTo>
                  <a:lnTo>
                    <a:pt x="111744" y="128714"/>
                  </a:lnTo>
                  <a:lnTo>
                    <a:pt x="111929" y="115047"/>
                  </a:lnTo>
                  <a:lnTo>
                    <a:pt x="111275" y="102058"/>
                  </a:lnTo>
                  <a:lnTo>
                    <a:pt x="110038" y="89199"/>
                  </a:lnTo>
                  <a:lnTo>
                    <a:pt x="108678" y="75426"/>
                  </a:lnTo>
                  <a:lnTo>
                    <a:pt x="107466" y="60239"/>
                  </a:lnTo>
                  <a:lnTo>
                    <a:pt x="106335" y="44122"/>
                  </a:lnTo>
                  <a:lnTo>
                    <a:pt x="104967" y="28217"/>
                  </a:lnTo>
                  <a:lnTo>
                    <a:pt x="103188" y="13281"/>
                  </a:lnTo>
                  <a:lnTo>
                    <a:pt x="100647" y="2735"/>
                  </a:lnTo>
                  <a:lnTo>
                    <a:pt x="97441" y="0"/>
                  </a:lnTo>
                  <a:lnTo>
                    <a:pt x="94340" y="2758"/>
                  </a:lnTo>
                  <a:lnTo>
                    <a:pt x="91547" y="9214"/>
                  </a:lnTo>
                  <a:lnTo>
                    <a:pt x="89228" y="18934"/>
                  </a:lnTo>
                  <a:lnTo>
                    <a:pt x="87432" y="31531"/>
                  </a:lnTo>
                  <a:lnTo>
                    <a:pt x="86106" y="46145"/>
                  </a:lnTo>
                  <a:lnTo>
                    <a:pt x="85158" y="61608"/>
                  </a:lnTo>
                  <a:lnTo>
                    <a:pt x="84489" y="77177"/>
                  </a:lnTo>
                  <a:lnTo>
                    <a:pt x="83857" y="92539"/>
                  </a:lnTo>
                  <a:lnTo>
                    <a:pt x="82895" y="107611"/>
                  </a:lnTo>
                  <a:lnTo>
                    <a:pt x="81433" y="122415"/>
                  </a:lnTo>
                  <a:lnTo>
                    <a:pt x="79637" y="137000"/>
                  </a:lnTo>
                  <a:lnTo>
                    <a:pt x="77891" y="151422"/>
                  </a:lnTo>
                  <a:lnTo>
                    <a:pt x="76423" y="165725"/>
                  </a:lnTo>
                  <a:lnTo>
                    <a:pt x="75288" y="179944"/>
                  </a:lnTo>
                  <a:lnTo>
                    <a:pt x="74450" y="194105"/>
                  </a:lnTo>
                  <a:lnTo>
                    <a:pt x="73853" y="208230"/>
                  </a:lnTo>
                  <a:lnTo>
                    <a:pt x="73434" y="222497"/>
                  </a:lnTo>
                  <a:lnTo>
                    <a:pt x="73147" y="237221"/>
                  </a:lnTo>
                  <a:lnTo>
                    <a:pt x="72958" y="252547"/>
                  </a:lnTo>
                  <a:lnTo>
                    <a:pt x="73171" y="268773"/>
                  </a:lnTo>
                  <a:lnTo>
                    <a:pt x="74377" y="286415"/>
                  </a:lnTo>
                  <a:lnTo>
                    <a:pt x="76813" y="305614"/>
                  </a:lnTo>
                  <a:lnTo>
                    <a:pt x="80077" y="325880"/>
                  </a:lnTo>
                  <a:lnTo>
                    <a:pt x="83347" y="346322"/>
                  </a:lnTo>
                  <a:lnTo>
                    <a:pt x="86134" y="366398"/>
                  </a:lnTo>
                  <a:lnTo>
                    <a:pt x="88308" y="385773"/>
                  </a:lnTo>
                  <a:lnTo>
                    <a:pt x="89916" y="404164"/>
                  </a:lnTo>
                  <a:lnTo>
                    <a:pt x="91070" y="421499"/>
                  </a:lnTo>
                  <a:lnTo>
                    <a:pt x="92071" y="436733"/>
                  </a:lnTo>
                  <a:lnTo>
                    <a:pt x="94054" y="446791"/>
                  </a:lnTo>
                  <a:lnTo>
                    <a:pt x="97470" y="450101"/>
                  </a:lnTo>
                  <a:lnTo>
                    <a:pt x="101117" y="448437"/>
                  </a:lnTo>
                  <a:lnTo>
                    <a:pt x="104818" y="443741"/>
                  </a:lnTo>
                  <a:lnTo>
                    <a:pt x="108908" y="437498"/>
                  </a:lnTo>
                  <a:lnTo>
                    <a:pt x="113582" y="430583"/>
                  </a:lnTo>
                  <a:lnTo>
                    <a:pt x="119000" y="423588"/>
                  </a:lnTo>
                  <a:lnTo>
                    <a:pt x="125380" y="417010"/>
                  </a:lnTo>
                  <a:lnTo>
                    <a:pt x="132743" y="411054"/>
                  </a:lnTo>
                  <a:lnTo>
                    <a:pt x="140955" y="405706"/>
                  </a:lnTo>
                  <a:lnTo>
                    <a:pt x="149837" y="400868"/>
                  </a:lnTo>
                  <a:lnTo>
                    <a:pt x="159217" y="396422"/>
                  </a:lnTo>
                  <a:lnTo>
                    <a:pt x="168953" y="392262"/>
                  </a:lnTo>
                  <a:lnTo>
                    <a:pt x="178942" y="388307"/>
                  </a:lnTo>
                  <a:lnTo>
                    <a:pt x="189095" y="384485"/>
                  </a:lnTo>
                  <a:lnTo>
                    <a:pt x="199031" y="380425"/>
                  </a:lnTo>
                  <a:lnTo>
                    <a:pt x="208097" y="375481"/>
                  </a:lnTo>
                  <a:lnTo>
                    <a:pt x="215999" y="369371"/>
                  </a:lnTo>
                  <a:lnTo>
                    <a:pt x="222455" y="362149"/>
                  </a:lnTo>
                  <a:lnTo>
                    <a:pt x="227044" y="354004"/>
                  </a:lnTo>
                  <a:lnTo>
                    <a:pt x="229717" y="345155"/>
                  </a:lnTo>
                  <a:lnTo>
                    <a:pt x="230562" y="335791"/>
                  </a:lnTo>
                  <a:lnTo>
                    <a:pt x="229626" y="326059"/>
                  </a:lnTo>
                  <a:lnTo>
                    <a:pt x="227102" y="316092"/>
                  </a:lnTo>
                  <a:lnTo>
                    <a:pt x="222969" y="306621"/>
                  </a:lnTo>
                  <a:lnTo>
                    <a:pt x="216923" y="298933"/>
                  </a:lnTo>
                  <a:lnTo>
                    <a:pt x="208977" y="293588"/>
                  </a:lnTo>
                  <a:lnTo>
                    <a:pt x="199727" y="290646"/>
                  </a:lnTo>
                  <a:lnTo>
                    <a:pt x="190141" y="290027"/>
                  </a:lnTo>
                  <a:lnTo>
                    <a:pt x="180812" y="291430"/>
                  </a:lnTo>
                  <a:lnTo>
                    <a:pt x="171938" y="294606"/>
                  </a:lnTo>
                  <a:lnTo>
                    <a:pt x="163527" y="299463"/>
                  </a:lnTo>
                  <a:lnTo>
                    <a:pt x="155515" y="305795"/>
                  </a:lnTo>
                  <a:lnTo>
                    <a:pt x="148304" y="313313"/>
                  </a:lnTo>
                  <a:lnTo>
                    <a:pt x="142739" y="321728"/>
                  </a:lnTo>
                  <a:lnTo>
                    <a:pt x="139133" y="330800"/>
                  </a:lnTo>
                  <a:lnTo>
                    <a:pt x="137016" y="340501"/>
                  </a:lnTo>
                  <a:lnTo>
                    <a:pt x="135435" y="350998"/>
                  </a:lnTo>
                  <a:lnTo>
                    <a:pt x="133781" y="362315"/>
                  </a:lnTo>
                  <a:lnTo>
                    <a:pt x="132142" y="374187"/>
                  </a:lnTo>
                  <a:lnTo>
                    <a:pt x="131093" y="386156"/>
                  </a:lnTo>
                  <a:lnTo>
                    <a:pt x="130939" y="397957"/>
                  </a:lnTo>
                  <a:lnTo>
                    <a:pt x="131683" y="409831"/>
                  </a:lnTo>
                  <a:lnTo>
                    <a:pt x="133185" y="422402"/>
                  </a:lnTo>
                  <a:lnTo>
                    <a:pt x="135281" y="435959"/>
                  </a:lnTo>
                  <a:lnTo>
                    <a:pt x="137978" y="449998"/>
                  </a:lnTo>
                  <a:lnTo>
                    <a:pt x="141459" y="463435"/>
                  </a:lnTo>
                  <a:lnTo>
                    <a:pt x="145764" y="475690"/>
                  </a:lnTo>
                  <a:lnTo>
                    <a:pt x="150961" y="486527"/>
                  </a:lnTo>
                  <a:lnTo>
                    <a:pt x="157205" y="495808"/>
                  </a:lnTo>
                  <a:lnTo>
                    <a:pt x="164482" y="503626"/>
                  </a:lnTo>
                  <a:lnTo>
                    <a:pt x="172640" y="509739"/>
                  </a:lnTo>
                  <a:lnTo>
                    <a:pt x="181487" y="513506"/>
                  </a:lnTo>
                  <a:lnTo>
                    <a:pt x="190835" y="514788"/>
                  </a:lnTo>
                  <a:lnTo>
                    <a:pt x="200275" y="514001"/>
                  </a:lnTo>
                  <a:lnTo>
                    <a:pt x="210214" y="511673"/>
                  </a:lnTo>
                  <a:lnTo>
                    <a:pt x="222638" y="506481"/>
                  </a:lnTo>
                  <a:lnTo>
                    <a:pt x="240998" y="4961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425554" y="2851862"/>
              <a:ext cx="123380" cy="190874"/>
            </a:xfrm>
            <a:custGeom>
              <a:avLst/>
              <a:gdLst/>
              <a:ahLst/>
              <a:cxnLst/>
              <a:rect l="0" t="0" r="0" b="0"/>
              <a:pathLst>
                <a:path w="123380" h="190874">
                  <a:moveTo>
                    <a:pt x="7565" y="54003"/>
                  </a:moveTo>
                  <a:lnTo>
                    <a:pt x="7565" y="65738"/>
                  </a:lnTo>
                  <a:lnTo>
                    <a:pt x="7565" y="76867"/>
                  </a:lnTo>
                  <a:lnTo>
                    <a:pt x="7569" y="88461"/>
                  </a:lnTo>
                  <a:lnTo>
                    <a:pt x="7742" y="100449"/>
                  </a:lnTo>
                  <a:lnTo>
                    <a:pt x="8391" y="112461"/>
                  </a:lnTo>
                  <a:lnTo>
                    <a:pt x="9644" y="124263"/>
                  </a:lnTo>
                  <a:lnTo>
                    <a:pt x="11470" y="135790"/>
                  </a:lnTo>
                  <a:lnTo>
                    <a:pt x="13766" y="147059"/>
                  </a:lnTo>
                  <a:lnTo>
                    <a:pt x="16383" y="158069"/>
                  </a:lnTo>
                  <a:lnTo>
                    <a:pt x="17869" y="167158"/>
                  </a:lnTo>
                  <a:lnTo>
                    <a:pt x="17003" y="171477"/>
                  </a:lnTo>
                  <a:lnTo>
                    <a:pt x="15156" y="170573"/>
                  </a:lnTo>
                  <a:lnTo>
                    <a:pt x="13265" y="165533"/>
                  </a:lnTo>
                  <a:lnTo>
                    <a:pt x="11509" y="157563"/>
                  </a:lnTo>
                  <a:lnTo>
                    <a:pt x="9644" y="147594"/>
                  </a:lnTo>
                  <a:lnTo>
                    <a:pt x="7503" y="136277"/>
                  </a:lnTo>
                  <a:lnTo>
                    <a:pt x="5218" y="124057"/>
                  </a:lnTo>
                  <a:lnTo>
                    <a:pt x="3129" y="111233"/>
                  </a:lnTo>
                  <a:lnTo>
                    <a:pt x="1427" y="98009"/>
                  </a:lnTo>
                  <a:lnTo>
                    <a:pt x="300" y="84684"/>
                  </a:lnTo>
                  <a:lnTo>
                    <a:pt x="0" y="71655"/>
                  </a:lnTo>
                  <a:lnTo>
                    <a:pt x="580" y="59110"/>
                  </a:lnTo>
                  <a:lnTo>
                    <a:pt x="1936" y="47058"/>
                  </a:lnTo>
                  <a:lnTo>
                    <a:pt x="3911" y="35423"/>
                  </a:lnTo>
                  <a:lnTo>
                    <a:pt x="6355" y="24136"/>
                  </a:lnTo>
                  <a:lnTo>
                    <a:pt x="9471" y="13927"/>
                  </a:lnTo>
                  <a:lnTo>
                    <a:pt x="13770" y="6268"/>
                  </a:lnTo>
                  <a:lnTo>
                    <a:pt x="19449" y="1746"/>
                  </a:lnTo>
                  <a:lnTo>
                    <a:pt x="26551" y="0"/>
                  </a:lnTo>
                  <a:lnTo>
                    <a:pt x="35146" y="190"/>
                  </a:lnTo>
                  <a:lnTo>
                    <a:pt x="45103" y="1620"/>
                  </a:lnTo>
                  <a:lnTo>
                    <a:pt x="55686" y="4150"/>
                  </a:lnTo>
                  <a:lnTo>
                    <a:pt x="65709" y="8109"/>
                  </a:lnTo>
                  <a:lnTo>
                    <a:pt x="74552" y="13583"/>
                  </a:lnTo>
                  <a:lnTo>
                    <a:pt x="82129" y="20561"/>
                  </a:lnTo>
                  <a:lnTo>
                    <a:pt x="88607" y="29079"/>
                  </a:lnTo>
                  <a:lnTo>
                    <a:pt x="94224" y="39000"/>
                  </a:lnTo>
                  <a:lnTo>
                    <a:pt x="99201" y="50071"/>
                  </a:lnTo>
                  <a:lnTo>
                    <a:pt x="103720" y="62020"/>
                  </a:lnTo>
                  <a:lnTo>
                    <a:pt x="107914" y="74609"/>
                  </a:lnTo>
                  <a:lnTo>
                    <a:pt x="111717" y="87654"/>
                  </a:lnTo>
                  <a:lnTo>
                    <a:pt x="114893" y="101017"/>
                  </a:lnTo>
                  <a:lnTo>
                    <a:pt x="117360" y="114588"/>
                  </a:lnTo>
                  <a:lnTo>
                    <a:pt x="119191" y="128079"/>
                  </a:lnTo>
                  <a:lnTo>
                    <a:pt x="120700" y="142541"/>
                  </a:lnTo>
                  <a:lnTo>
                    <a:pt x="122020" y="161479"/>
                  </a:lnTo>
                  <a:lnTo>
                    <a:pt x="123379" y="1908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596816" y="2860864"/>
              <a:ext cx="415371" cy="213458"/>
            </a:xfrm>
            <a:custGeom>
              <a:avLst/>
              <a:gdLst/>
              <a:ahLst/>
              <a:cxnLst/>
              <a:rect l="0" t="0" r="0" b="0"/>
              <a:pathLst>
                <a:path w="415371" h="213458">
                  <a:moveTo>
                    <a:pt x="88987" y="2887"/>
                  </a:moveTo>
                  <a:lnTo>
                    <a:pt x="80253" y="221"/>
                  </a:lnTo>
                  <a:lnTo>
                    <a:pt x="72546" y="0"/>
                  </a:lnTo>
                  <a:lnTo>
                    <a:pt x="65144" y="2286"/>
                  </a:lnTo>
                  <a:lnTo>
                    <a:pt x="57883" y="6685"/>
                  </a:lnTo>
                  <a:lnTo>
                    <a:pt x="50704" y="12786"/>
                  </a:lnTo>
                  <a:lnTo>
                    <a:pt x="43579" y="20192"/>
                  </a:lnTo>
                  <a:lnTo>
                    <a:pt x="36488" y="28722"/>
                  </a:lnTo>
                  <a:lnTo>
                    <a:pt x="29421" y="38407"/>
                  </a:lnTo>
                  <a:lnTo>
                    <a:pt x="22379" y="49174"/>
                  </a:lnTo>
                  <a:lnTo>
                    <a:pt x="15685" y="60840"/>
                  </a:lnTo>
                  <a:lnTo>
                    <a:pt x="9948" y="73201"/>
                  </a:lnTo>
                  <a:lnTo>
                    <a:pt x="5430" y="86074"/>
                  </a:lnTo>
                  <a:lnTo>
                    <a:pt x="2229" y="99312"/>
                  </a:lnTo>
                  <a:lnTo>
                    <a:pt x="447" y="112805"/>
                  </a:lnTo>
                  <a:lnTo>
                    <a:pt x="0" y="126460"/>
                  </a:lnTo>
                  <a:lnTo>
                    <a:pt x="987" y="139731"/>
                  </a:lnTo>
                  <a:lnTo>
                    <a:pt x="3768" y="151657"/>
                  </a:lnTo>
                  <a:lnTo>
                    <a:pt x="8380" y="161823"/>
                  </a:lnTo>
                  <a:lnTo>
                    <a:pt x="14576" y="170309"/>
                  </a:lnTo>
                  <a:lnTo>
                    <a:pt x="22022" y="177407"/>
                  </a:lnTo>
                  <a:lnTo>
                    <a:pt x="30400" y="183435"/>
                  </a:lnTo>
                  <a:lnTo>
                    <a:pt x="39447" y="188350"/>
                  </a:lnTo>
                  <a:lnTo>
                    <a:pt x="48963" y="191763"/>
                  </a:lnTo>
                  <a:lnTo>
                    <a:pt x="58801" y="193573"/>
                  </a:lnTo>
                  <a:lnTo>
                    <a:pt x="68695" y="193637"/>
                  </a:lnTo>
                  <a:lnTo>
                    <a:pt x="78262" y="191629"/>
                  </a:lnTo>
                  <a:lnTo>
                    <a:pt x="87325" y="187570"/>
                  </a:lnTo>
                  <a:lnTo>
                    <a:pt x="95716" y="181759"/>
                  </a:lnTo>
                  <a:lnTo>
                    <a:pt x="103205" y="174579"/>
                  </a:lnTo>
                  <a:lnTo>
                    <a:pt x="109762" y="166383"/>
                  </a:lnTo>
                  <a:lnTo>
                    <a:pt x="115505" y="157460"/>
                  </a:lnTo>
                  <a:lnTo>
                    <a:pt x="120605" y="148026"/>
                  </a:lnTo>
                  <a:lnTo>
                    <a:pt x="125216" y="138230"/>
                  </a:lnTo>
                  <a:lnTo>
                    <a:pt x="129144" y="127856"/>
                  </a:lnTo>
                  <a:lnTo>
                    <a:pt x="131879" y="116368"/>
                  </a:lnTo>
                  <a:lnTo>
                    <a:pt x="133237" y="103568"/>
                  </a:lnTo>
                  <a:lnTo>
                    <a:pt x="133334" y="89885"/>
                  </a:lnTo>
                  <a:lnTo>
                    <a:pt x="132412" y="76161"/>
                  </a:lnTo>
                  <a:lnTo>
                    <a:pt x="130708" y="62904"/>
                  </a:lnTo>
                  <a:lnTo>
                    <a:pt x="128107" y="50581"/>
                  </a:lnTo>
                  <a:lnTo>
                    <a:pt x="124160" y="39763"/>
                  </a:lnTo>
                  <a:lnTo>
                    <a:pt x="118781" y="30648"/>
                  </a:lnTo>
                  <a:lnTo>
                    <a:pt x="114019" y="24582"/>
                  </a:lnTo>
                  <a:lnTo>
                    <a:pt x="112848" y="22721"/>
                  </a:lnTo>
                  <a:lnTo>
                    <a:pt x="115316" y="23473"/>
                  </a:lnTo>
                  <a:lnTo>
                    <a:pt x="120312" y="25906"/>
                  </a:lnTo>
                  <a:lnTo>
                    <a:pt x="126655" y="29973"/>
                  </a:lnTo>
                  <a:lnTo>
                    <a:pt x="133594" y="35599"/>
                  </a:lnTo>
                  <a:lnTo>
                    <a:pt x="140584" y="42551"/>
                  </a:lnTo>
                  <a:lnTo>
                    <a:pt x="147147" y="50540"/>
                  </a:lnTo>
                  <a:lnTo>
                    <a:pt x="153092" y="59298"/>
                  </a:lnTo>
                  <a:lnTo>
                    <a:pt x="158428" y="68607"/>
                  </a:lnTo>
                  <a:lnTo>
                    <a:pt x="163256" y="78304"/>
                  </a:lnTo>
                  <a:lnTo>
                    <a:pt x="167696" y="88274"/>
                  </a:lnTo>
                  <a:lnTo>
                    <a:pt x="171852" y="98595"/>
                  </a:lnTo>
                  <a:lnTo>
                    <a:pt x="175804" y="109516"/>
                  </a:lnTo>
                  <a:lnTo>
                    <a:pt x="179610" y="121126"/>
                  </a:lnTo>
                  <a:lnTo>
                    <a:pt x="183150" y="133365"/>
                  </a:lnTo>
                  <a:lnTo>
                    <a:pt x="186148" y="146113"/>
                  </a:lnTo>
                  <a:lnTo>
                    <a:pt x="188473" y="159175"/>
                  </a:lnTo>
                  <a:lnTo>
                    <a:pt x="189332" y="169927"/>
                  </a:lnTo>
                  <a:lnTo>
                    <a:pt x="188446" y="174514"/>
                  </a:lnTo>
                  <a:lnTo>
                    <a:pt x="187207" y="172978"/>
                  </a:lnTo>
                  <a:lnTo>
                    <a:pt x="186001" y="167018"/>
                  </a:lnTo>
                  <a:lnTo>
                    <a:pt x="184594" y="158166"/>
                  </a:lnTo>
                  <a:lnTo>
                    <a:pt x="182809" y="147471"/>
                  </a:lnTo>
                  <a:lnTo>
                    <a:pt x="180788" y="135602"/>
                  </a:lnTo>
                  <a:lnTo>
                    <a:pt x="178888" y="122979"/>
                  </a:lnTo>
                  <a:lnTo>
                    <a:pt x="177319" y="109874"/>
                  </a:lnTo>
                  <a:lnTo>
                    <a:pt x="176283" y="96620"/>
                  </a:lnTo>
                  <a:lnTo>
                    <a:pt x="176047" y="83635"/>
                  </a:lnTo>
                  <a:lnTo>
                    <a:pt x="176670" y="71117"/>
                  </a:lnTo>
                  <a:lnTo>
                    <a:pt x="178056" y="59082"/>
                  </a:lnTo>
                  <a:lnTo>
                    <a:pt x="180050" y="47458"/>
                  </a:lnTo>
                  <a:lnTo>
                    <a:pt x="182509" y="36173"/>
                  </a:lnTo>
                  <a:lnTo>
                    <a:pt x="185632" y="25797"/>
                  </a:lnTo>
                  <a:lnTo>
                    <a:pt x="189939" y="17491"/>
                  </a:lnTo>
                  <a:lnTo>
                    <a:pt x="195616" y="11732"/>
                  </a:lnTo>
                  <a:lnTo>
                    <a:pt x="202547" y="8681"/>
                  </a:lnTo>
                  <a:lnTo>
                    <a:pt x="210496" y="8520"/>
                  </a:lnTo>
                  <a:lnTo>
                    <a:pt x="219205" y="11044"/>
                  </a:lnTo>
                  <a:lnTo>
                    <a:pt x="228136" y="15788"/>
                  </a:lnTo>
                  <a:lnTo>
                    <a:pt x="236512" y="22236"/>
                  </a:lnTo>
                  <a:lnTo>
                    <a:pt x="243951" y="29932"/>
                  </a:lnTo>
                  <a:lnTo>
                    <a:pt x="250436" y="38518"/>
                  </a:lnTo>
                  <a:lnTo>
                    <a:pt x="256106" y="47724"/>
                  </a:lnTo>
                  <a:lnTo>
                    <a:pt x="261160" y="57325"/>
                  </a:lnTo>
                  <a:lnTo>
                    <a:pt x="266277" y="65989"/>
                  </a:lnTo>
                  <a:lnTo>
                    <a:pt x="272183" y="70290"/>
                  </a:lnTo>
                  <a:lnTo>
                    <a:pt x="278200" y="68615"/>
                  </a:lnTo>
                  <a:lnTo>
                    <a:pt x="283428" y="62849"/>
                  </a:lnTo>
                  <a:lnTo>
                    <a:pt x="288087" y="54757"/>
                  </a:lnTo>
                  <a:lnTo>
                    <a:pt x="292769" y="45819"/>
                  </a:lnTo>
                  <a:lnTo>
                    <a:pt x="297816" y="36876"/>
                  </a:lnTo>
                  <a:lnTo>
                    <a:pt x="303643" y="28746"/>
                  </a:lnTo>
                  <a:lnTo>
                    <a:pt x="310823" y="22415"/>
                  </a:lnTo>
                  <a:lnTo>
                    <a:pt x="319524" y="18243"/>
                  </a:lnTo>
                  <a:lnTo>
                    <a:pt x="329107" y="16390"/>
                  </a:lnTo>
                  <a:lnTo>
                    <a:pt x="338381" y="17099"/>
                  </a:lnTo>
                  <a:lnTo>
                    <a:pt x="346688" y="20243"/>
                  </a:lnTo>
                  <a:lnTo>
                    <a:pt x="354059" y="25588"/>
                  </a:lnTo>
                  <a:lnTo>
                    <a:pt x="360923" y="32977"/>
                  </a:lnTo>
                  <a:lnTo>
                    <a:pt x="367608" y="42127"/>
                  </a:lnTo>
                  <a:lnTo>
                    <a:pt x="374116" y="52674"/>
                  </a:lnTo>
                  <a:lnTo>
                    <a:pt x="380200" y="64268"/>
                  </a:lnTo>
                  <a:lnTo>
                    <a:pt x="385740" y="76619"/>
                  </a:lnTo>
                  <a:lnTo>
                    <a:pt x="390599" y="89504"/>
                  </a:lnTo>
                  <a:lnTo>
                    <a:pt x="394558" y="102759"/>
                  </a:lnTo>
                  <a:lnTo>
                    <a:pt x="397591" y="116264"/>
                  </a:lnTo>
                  <a:lnTo>
                    <a:pt x="399983" y="129773"/>
                  </a:lnTo>
                  <a:lnTo>
                    <a:pt x="402213" y="142924"/>
                  </a:lnTo>
                  <a:lnTo>
                    <a:pt x="404565" y="155539"/>
                  </a:lnTo>
                  <a:lnTo>
                    <a:pt x="406987" y="167368"/>
                  </a:lnTo>
                  <a:lnTo>
                    <a:pt x="409417" y="179259"/>
                  </a:lnTo>
                  <a:lnTo>
                    <a:pt x="412070" y="193373"/>
                  </a:lnTo>
                  <a:lnTo>
                    <a:pt x="415370" y="2134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075357" y="2947979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1" y="11735"/>
                  </a:lnTo>
                  <a:lnTo>
                    <a:pt x="1" y="22864"/>
                  </a:lnTo>
                  <a:lnTo>
                    <a:pt x="1" y="34462"/>
                  </a:lnTo>
                  <a:lnTo>
                    <a:pt x="1" y="46624"/>
                  </a:lnTo>
                  <a:lnTo>
                    <a:pt x="1" y="59283"/>
                  </a:lnTo>
                  <a:lnTo>
                    <a:pt x="5" y="72321"/>
                  </a:lnTo>
                  <a:lnTo>
                    <a:pt x="207" y="85030"/>
                  </a:lnTo>
                  <a:lnTo>
                    <a:pt x="1108" y="97381"/>
                  </a:lnTo>
                  <a:lnTo>
                    <a:pt x="3907" y="110458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033243" y="2790051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10529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149057" y="2852665"/>
              <a:ext cx="157928" cy="211128"/>
            </a:xfrm>
            <a:custGeom>
              <a:avLst/>
              <a:gdLst/>
              <a:ahLst/>
              <a:cxnLst/>
              <a:rect l="0" t="0" r="0" b="0"/>
              <a:pathLst>
                <a:path w="157928" h="211128">
                  <a:moveTo>
                    <a:pt x="0" y="42671"/>
                  </a:moveTo>
                  <a:lnTo>
                    <a:pt x="2934" y="51473"/>
                  </a:lnTo>
                  <a:lnTo>
                    <a:pt x="5716" y="59819"/>
                  </a:lnTo>
                  <a:lnTo>
                    <a:pt x="8616" y="68518"/>
                  </a:lnTo>
                  <a:lnTo>
                    <a:pt x="11656" y="77639"/>
                  </a:lnTo>
                  <a:lnTo>
                    <a:pt x="14821" y="87134"/>
                  </a:lnTo>
                  <a:lnTo>
                    <a:pt x="18084" y="96931"/>
                  </a:lnTo>
                  <a:lnTo>
                    <a:pt x="21423" y="107118"/>
                  </a:lnTo>
                  <a:lnTo>
                    <a:pt x="24813" y="117940"/>
                  </a:lnTo>
                  <a:lnTo>
                    <a:pt x="28238" y="129480"/>
                  </a:lnTo>
                  <a:lnTo>
                    <a:pt x="31520" y="141669"/>
                  </a:lnTo>
                  <a:lnTo>
                    <a:pt x="34345" y="154384"/>
                  </a:lnTo>
                  <a:lnTo>
                    <a:pt x="36567" y="167466"/>
                  </a:lnTo>
                  <a:lnTo>
                    <a:pt x="37870" y="179822"/>
                  </a:lnTo>
                  <a:lnTo>
                    <a:pt x="37122" y="189381"/>
                  </a:lnTo>
                  <a:lnTo>
                    <a:pt x="34081" y="194344"/>
                  </a:lnTo>
                  <a:lnTo>
                    <a:pt x="30201" y="193586"/>
                  </a:lnTo>
                  <a:lnTo>
                    <a:pt x="26187" y="187520"/>
                  </a:lnTo>
                  <a:lnTo>
                    <a:pt x="22403" y="177506"/>
                  </a:lnTo>
                  <a:lnTo>
                    <a:pt x="19197" y="165225"/>
                  </a:lnTo>
                  <a:lnTo>
                    <a:pt x="16687" y="151832"/>
                  </a:lnTo>
                  <a:lnTo>
                    <a:pt x="14822" y="137948"/>
                  </a:lnTo>
                  <a:lnTo>
                    <a:pt x="13485" y="123874"/>
                  </a:lnTo>
                  <a:lnTo>
                    <a:pt x="12550" y="109742"/>
                  </a:lnTo>
                  <a:lnTo>
                    <a:pt x="12073" y="95607"/>
                  </a:lnTo>
                  <a:lnTo>
                    <a:pt x="12277" y="81488"/>
                  </a:lnTo>
                  <a:lnTo>
                    <a:pt x="13233" y="67392"/>
                  </a:lnTo>
                  <a:lnTo>
                    <a:pt x="15026" y="53481"/>
                  </a:lnTo>
                  <a:lnTo>
                    <a:pt x="17834" y="40059"/>
                  </a:lnTo>
                  <a:lnTo>
                    <a:pt x="21656" y="27274"/>
                  </a:lnTo>
                  <a:lnTo>
                    <a:pt x="26510" y="15910"/>
                  </a:lnTo>
                  <a:lnTo>
                    <a:pt x="32518" y="7399"/>
                  </a:lnTo>
                  <a:lnTo>
                    <a:pt x="39634" y="2272"/>
                  </a:lnTo>
                  <a:lnTo>
                    <a:pt x="47682" y="102"/>
                  </a:lnTo>
                  <a:lnTo>
                    <a:pt x="56456" y="0"/>
                  </a:lnTo>
                  <a:lnTo>
                    <a:pt x="65758" y="1229"/>
                  </a:lnTo>
                  <a:lnTo>
                    <a:pt x="75274" y="3625"/>
                  </a:lnTo>
                  <a:lnTo>
                    <a:pt x="84583" y="7492"/>
                  </a:lnTo>
                  <a:lnTo>
                    <a:pt x="93470" y="12905"/>
                  </a:lnTo>
                  <a:lnTo>
                    <a:pt x="101913" y="19841"/>
                  </a:lnTo>
                  <a:lnTo>
                    <a:pt x="109968" y="28332"/>
                  </a:lnTo>
                  <a:lnTo>
                    <a:pt x="117718" y="38235"/>
                  </a:lnTo>
                  <a:lnTo>
                    <a:pt x="125076" y="49293"/>
                  </a:lnTo>
                  <a:lnTo>
                    <a:pt x="131799" y="61233"/>
                  </a:lnTo>
                  <a:lnTo>
                    <a:pt x="137801" y="73822"/>
                  </a:lnTo>
                  <a:lnTo>
                    <a:pt x="142984" y="87036"/>
                  </a:lnTo>
                  <a:lnTo>
                    <a:pt x="147168" y="101044"/>
                  </a:lnTo>
                  <a:lnTo>
                    <a:pt x="150351" y="115868"/>
                  </a:lnTo>
                  <a:lnTo>
                    <a:pt x="152681" y="131220"/>
                  </a:lnTo>
                  <a:lnTo>
                    <a:pt x="154588" y="148409"/>
                  </a:lnTo>
                  <a:lnTo>
                    <a:pt x="156240" y="172299"/>
                  </a:lnTo>
                  <a:lnTo>
                    <a:pt x="157927" y="2111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343148" y="2884549"/>
              <a:ext cx="216522" cy="165710"/>
            </a:xfrm>
            <a:custGeom>
              <a:avLst/>
              <a:gdLst/>
              <a:ahLst/>
              <a:cxnLst/>
              <a:rect l="0" t="0" r="0" b="0"/>
              <a:pathLst>
                <a:path w="216522" h="165710">
                  <a:moveTo>
                    <a:pt x="69121" y="126601"/>
                  </a:moveTo>
                  <a:lnTo>
                    <a:pt x="77856" y="120666"/>
                  </a:lnTo>
                  <a:lnTo>
                    <a:pt x="85563" y="114462"/>
                  </a:lnTo>
                  <a:lnTo>
                    <a:pt x="92951" y="107357"/>
                  </a:lnTo>
                  <a:lnTo>
                    <a:pt x="99693" y="99071"/>
                  </a:lnTo>
                  <a:lnTo>
                    <a:pt x="104927" y="89128"/>
                  </a:lnTo>
                  <a:lnTo>
                    <a:pt x="108288" y="77441"/>
                  </a:lnTo>
                  <a:lnTo>
                    <a:pt x="109729" y="64709"/>
                  </a:lnTo>
                  <a:lnTo>
                    <a:pt x="109258" y="52170"/>
                  </a:lnTo>
                  <a:lnTo>
                    <a:pt x="107083" y="40530"/>
                  </a:lnTo>
                  <a:lnTo>
                    <a:pt x="103370" y="30109"/>
                  </a:lnTo>
                  <a:lnTo>
                    <a:pt x="98145" y="21109"/>
                  </a:lnTo>
                  <a:lnTo>
                    <a:pt x="91563" y="13476"/>
                  </a:lnTo>
                  <a:lnTo>
                    <a:pt x="83874" y="7317"/>
                  </a:lnTo>
                  <a:lnTo>
                    <a:pt x="75344" y="2987"/>
                  </a:lnTo>
                  <a:lnTo>
                    <a:pt x="66205" y="523"/>
                  </a:lnTo>
                  <a:lnTo>
                    <a:pt x="56798" y="0"/>
                  </a:lnTo>
                  <a:lnTo>
                    <a:pt x="47563" y="1692"/>
                  </a:lnTo>
                  <a:lnTo>
                    <a:pt x="38728" y="5536"/>
                  </a:lnTo>
                  <a:lnTo>
                    <a:pt x="30492" y="11200"/>
                  </a:lnTo>
                  <a:lnTo>
                    <a:pt x="23107" y="18281"/>
                  </a:lnTo>
                  <a:lnTo>
                    <a:pt x="16623" y="26415"/>
                  </a:lnTo>
                  <a:lnTo>
                    <a:pt x="11100" y="35466"/>
                  </a:lnTo>
                  <a:lnTo>
                    <a:pt x="6681" y="45519"/>
                  </a:lnTo>
                  <a:lnTo>
                    <a:pt x="3340" y="56535"/>
                  </a:lnTo>
                  <a:lnTo>
                    <a:pt x="1077" y="68202"/>
                  </a:lnTo>
                  <a:lnTo>
                    <a:pt x="0" y="80033"/>
                  </a:lnTo>
                  <a:lnTo>
                    <a:pt x="52" y="91733"/>
                  </a:lnTo>
                  <a:lnTo>
                    <a:pt x="1051" y="103199"/>
                  </a:lnTo>
                  <a:lnTo>
                    <a:pt x="2785" y="114431"/>
                  </a:lnTo>
                  <a:lnTo>
                    <a:pt x="5068" y="125459"/>
                  </a:lnTo>
                  <a:lnTo>
                    <a:pt x="8075" y="136001"/>
                  </a:lnTo>
                  <a:lnTo>
                    <a:pt x="12304" y="145481"/>
                  </a:lnTo>
                  <a:lnTo>
                    <a:pt x="17923" y="153660"/>
                  </a:lnTo>
                  <a:lnTo>
                    <a:pt x="24648" y="160135"/>
                  </a:lnTo>
                  <a:lnTo>
                    <a:pt x="31924" y="164204"/>
                  </a:lnTo>
                  <a:lnTo>
                    <a:pt x="39369" y="165709"/>
                  </a:lnTo>
                  <a:lnTo>
                    <a:pt x="46637" y="164787"/>
                  </a:lnTo>
                  <a:lnTo>
                    <a:pt x="53357" y="161592"/>
                  </a:lnTo>
                  <a:lnTo>
                    <a:pt x="59390" y="156448"/>
                  </a:lnTo>
                  <a:lnTo>
                    <a:pt x="64778" y="149760"/>
                  </a:lnTo>
                  <a:lnTo>
                    <a:pt x="69639" y="141917"/>
                  </a:lnTo>
                  <a:lnTo>
                    <a:pt x="74093" y="133232"/>
                  </a:lnTo>
                  <a:lnTo>
                    <a:pt x="78086" y="123624"/>
                  </a:lnTo>
                  <a:lnTo>
                    <a:pt x="81399" y="112658"/>
                  </a:lnTo>
                  <a:lnTo>
                    <a:pt x="83965" y="100240"/>
                  </a:lnTo>
                  <a:lnTo>
                    <a:pt x="86052" y="87866"/>
                  </a:lnTo>
                  <a:lnTo>
                    <a:pt x="88881" y="79384"/>
                  </a:lnTo>
                  <a:lnTo>
                    <a:pt x="92954" y="76938"/>
                  </a:lnTo>
                  <a:lnTo>
                    <a:pt x="97036" y="79067"/>
                  </a:lnTo>
                  <a:lnTo>
                    <a:pt x="100997" y="84178"/>
                  </a:lnTo>
                  <a:lnTo>
                    <a:pt x="105244" y="91196"/>
                  </a:lnTo>
                  <a:lnTo>
                    <a:pt x="110005" y="99432"/>
                  </a:lnTo>
                  <a:lnTo>
                    <a:pt x="115307" y="108288"/>
                  </a:lnTo>
                  <a:lnTo>
                    <a:pt x="121074" y="117182"/>
                  </a:lnTo>
                  <a:lnTo>
                    <a:pt x="127214" y="125796"/>
                  </a:lnTo>
                  <a:lnTo>
                    <a:pt x="133960" y="133723"/>
                  </a:lnTo>
                  <a:lnTo>
                    <a:pt x="141851" y="140372"/>
                  </a:lnTo>
                  <a:lnTo>
                    <a:pt x="151076" y="145539"/>
                  </a:lnTo>
                  <a:lnTo>
                    <a:pt x="161205" y="149027"/>
                  </a:lnTo>
                  <a:lnTo>
                    <a:pt x="171388" y="150477"/>
                  </a:lnTo>
                  <a:lnTo>
                    <a:pt x="181158" y="149884"/>
                  </a:lnTo>
                  <a:lnTo>
                    <a:pt x="191012" y="147861"/>
                  </a:lnTo>
                  <a:lnTo>
                    <a:pt x="202129" y="143885"/>
                  </a:lnTo>
                  <a:lnTo>
                    <a:pt x="216521" y="1371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550193" y="2705823"/>
              <a:ext cx="20005" cy="347442"/>
            </a:xfrm>
            <a:custGeom>
              <a:avLst/>
              <a:gdLst/>
              <a:ahLst/>
              <a:cxnLst/>
              <a:rect l="0" t="0" r="0" b="0"/>
              <a:pathLst>
                <a:path w="20005" h="347442">
                  <a:moveTo>
                    <a:pt x="9476" y="0"/>
                  </a:moveTo>
                  <a:lnTo>
                    <a:pt x="6607" y="8936"/>
                  </a:lnTo>
                  <a:lnTo>
                    <a:pt x="4467" y="18563"/>
                  </a:lnTo>
                  <a:lnTo>
                    <a:pt x="2863" y="29860"/>
                  </a:lnTo>
                  <a:lnTo>
                    <a:pt x="1683" y="42872"/>
                  </a:lnTo>
                  <a:lnTo>
                    <a:pt x="834" y="57649"/>
                  </a:lnTo>
                  <a:lnTo>
                    <a:pt x="242" y="74018"/>
                  </a:lnTo>
                  <a:lnTo>
                    <a:pt x="0" y="91359"/>
                  </a:lnTo>
                  <a:lnTo>
                    <a:pt x="364" y="108747"/>
                  </a:lnTo>
                  <a:lnTo>
                    <a:pt x="1424" y="125663"/>
                  </a:lnTo>
                  <a:lnTo>
                    <a:pt x="3119" y="142288"/>
                  </a:lnTo>
                  <a:lnTo>
                    <a:pt x="5327" y="159282"/>
                  </a:lnTo>
                  <a:lnTo>
                    <a:pt x="7919" y="177016"/>
                  </a:lnTo>
                  <a:lnTo>
                    <a:pt x="10624" y="195538"/>
                  </a:lnTo>
                  <a:lnTo>
                    <a:pt x="13054" y="214744"/>
                  </a:lnTo>
                  <a:lnTo>
                    <a:pt x="15017" y="234474"/>
                  </a:lnTo>
                  <a:lnTo>
                    <a:pt x="16506" y="254256"/>
                  </a:lnTo>
                  <a:lnTo>
                    <a:pt x="17749" y="275579"/>
                  </a:lnTo>
                  <a:lnTo>
                    <a:pt x="18853" y="303669"/>
                  </a:lnTo>
                  <a:lnTo>
                    <a:pt x="20004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380684" y="2790051"/>
              <a:ext cx="284271" cy="31587"/>
            </a:xfrm>
            <a:custGeom>
              <a:avLst/>
              <a:gdLst/>
              <a:ahLst/>
              <a:cxnLst/>
              <a:rect l="0" t="0" r="0" b="0"/>
              <a:pathLst>
                <a:path w="284271" h="31587">
                  <a:moveTo>
                    <a:pt x="284270" y="0"/>
                  </a:moveTo>
                  <a:lnTo>
                    <a:pt x="272535" y="2867"/>
                  </a:lnTo>
                  <a:lnTo>
                    <a:pt x="261406" y="5009"/>
                  </a:lnTo>
                  <a:lnTo>
                    <a:pt x="249803" y="6612"/>
                  </a:lnTo>
                  <a:lnTo>
                    <a:pt x="237468" y="7793"/>
                  </a:lnTo>
                  <a:lnTo>
                    <a:pt x="224160" y="8641"/>
                  </a:lnTo>
                  <a:lnTo>
                    <a:pt x="209850" y="9243"/>
                  </a:lnTo>
                  <a:lnTo>
                    <a:pt x="194673" y="9831"/>
                  </a:lnTo>
                  <a:lnTo>
                    <a:pt x="178812" y="10763"/>
                  </a:lnTo>
                  <a:lnTo>
                    <a:pt x="162445" y="12210"/>
                  </a:lnTo>
                  <a:lnTo>
                    <a:pt x="145880" y="14166"/>
                  </a:lnTo>
                  <a:lnTo>
                    <a:pt x="129534" y="16550"/>
                  </a:lnTo>
                  <a:lnTo>
                    <a:pt x="113616" y="19262"/>
                  </a:lnTo>
                  <a:lnTo>
                    <a:pt x="98147" y="22047"/>
                  </a:lnTo>
                  <a:lnTo>
                    <a:pt x="83066" y="24529"/>
                  </a:lnTo>
                  <a:lnTo>
                    <a:pt x="68302" y="26528"/>
                  </a:lnTo>
                  <a:lnTo>
                    <a:pt x="54188" y="28041"/>
                  </a:lnTo>
                  <a:lnTo>
                    <a:pt x="39977" y="29302"/>
                  </a:lnTo>
                  <a:lnTo>
                    <a:pt x="23299" y="3042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631938" y="2916393"/>
              <a:ext cx="110992" cy="155263"/>
            </a:xfrm>
            <a:custGeom>
              <a:avLst/>
              <a:gdLst/>
              <a:ahLst/>
              <a:cxnLst/>
              <a:rect l="0" t="0" r="0" b="0"/>
              <a:pathLst>
                <a:path w="110992" h="155263">
                  <a:moveTo>
                    <a:pt x="54072" y="0"/>
                  </a:moveTo>
                  <a:lnTo>
                    <a:pt x="45338" y="3068"/>
                  </a:lnTo>
                  <a:lnTo>
                    <a:pt x="37632" y="7131"/>
                  </a:lnTo>
                  <a:lnTo>
                    <a:pt x="30234" y="12628"/>
                  </a:lnTo>
                  <a:lnTo>
                    <a:pt x="23145" y="19561"/>
                  </a:lnTo>
                  <a:lnTo>
                    <a:pt x="16616" y="28007"/>
                  </a:lnTo>
                  <a:lnTo>
                    <a:pt x="10753" y="37853"/>
                  </a:lnTo>
                  <a:lnTo>
                    <a:pt x="5833" y="48691"/>
                  </a:lnTo>
                  <a:lnTo>
                    <a:pt x="2360" y="59944"/>
                  </a:lnTo>
                  <a:lnTo>
                    <a:pt x="471" y="71247"/>
                  </a:lnTo>
                  <a:lnTo>
                    <a:pt x="0" y="82442"/>
                  </a:lnTo>
                  <a:lnTo>
                    <a:pt x="665" y="93492"/>
                  </a:lnTo>
                  <a:lnTo>
                    <a:pt x="2186" y="104400"/>
                  </a:lnTo>
                  <a:lnTo>
                    <a:pt x="4493" y="115032"/>
                  </a:lnTo>
                  <a:lnTo>
                    <a:pt x="7712" y="125104"/>
                  </a:lnTo>
                  <a:lnTo>
                    <a:pt x="11841" y="134499"/>
                  </a:lnTo>
                  <a:lnTo>
                    <a:pt x="16918" y="142774"/>
                  </a:lnTo>
                  <a:lnTo>
                    <a:pt x="23083" y="149123"/>
                  </a:lnTo>
                  <a:lnTo>
                    <a:pt x="30306" y="153273"/>
                  </a:lnTo>
                  <a:lnTo>
                    <a:pt x="38429" y="155262"/>
                  </a:lnTo>
                  <a:lnTo>
                    <a:pt x="47252" y="155167"/>
                  </a:lnTo>
                  <a:lnTo>
                    <a:pt x="56589" y="153248"/>
                  </a:lnTo>
                  <a:lnTo>
                    <a:pt x="66128" y="149708"/>
                  </a:lnTo>
                  <a:lnTo>
                    <a:pt x="75452" y="144600"/>
                  </a:lnTo>
                  <a:lnTo>
                    <a:pt x="84342" y="138091"/>
                  </a:lnTo>
                  <a:lnTo>
                    <a:pt x="92445" y="130283"/>
                  </a:lnTo>
                  <a:lnTo>
                    <a:pt x="99209" y="121140"/>
                  </a:lnTo>
                  <a:lnTo>
                    <a:pt x="104456" y="110766"/>
                  </a:lnTo>
                  <a:lnTo>
                    <a:pt x="108165" y="99377"/>
                  </a:lnTo>
                  <a:lnTo>
                    <a:pt x="110296" y="87208"/>
                  </a:lnTo>
                  <a:lnTo>
                    <a:pt x="110991" y="74485"/>
                  </a:lnTo>
                  <a:lnTo>
                    <a:pt x="110475" y="61981"/>
                  </a:lnTo>
                  <a:lnTo>
                    <a:pt x="108816" y="49785"/>
                  </a:lnTo>
                  <a:lnTo>
                    <a:pt x="104751" y="36829"/>
                  </a:lnTo>
                  <a:lnTo>
                    <a:pt x="96186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801823" y="2895336"/>
              <a:ext cx="105287" cy="147062"/>
            </a:xfrm>
            <a:custGeom>
              <a:avLst/>
              <a:gdLst/>
              <a:ahLst/>
              <a:cxnLst/>
              <a:rect l="0" t="0" r="0" b="0"/>
              <a:pathLst>
                <a:path w="105287" h="147062">
                  <a:moveTo>
                    <a:pt x="0" y="73700"/>
                  </a:moveTo>
                  <a:lnTo>
                    <a:pt x="2934" y="85368"/>
                  </a:lnTo>
                  <a:lnTo>
                    <a:pt x="5716" y="95857"/>
                  </a:lnTo>
                  <a:lnTo>
                    <a:pt x="8616" y="106158"/>
                  </a:lnTo>
                  <a:lnTo>
                    <a:pt x="11656" y="116460"/>
                  </a:lnTo>
                  <a:lnTo>
                    <a:pt x="14821" y="126803"/>
                  </a:lnTo>
                  <a:lnTo>
                    <a:pt x="18091" y="137122"/>
                  </a:lnTo>
                  <a:lnTo>
                    <a:pt x="21605" y="144921"/>
                  </a:lnTo>
                  <a:lnTo>
                    <a:pt x="24841" y="147061"/>
                  </a:lnTo>
                  <a:lnTo>
                    <a:pt x="26648" y="144515"/>
                  </a:lnTo>
                  <a:lnTo>
                    <a:pt x="26953" y="138922"/>
                  </a:lnTo>
                  <a:lnTo>
                    <a:pt x="26084" y="131459"/>
                  </a:lnTo>
                  <a:lnTo>
                    <a:pt x="24375" y="122854"/>
                  </a:lnTo>
                  <a:lnTo>
                    <a:pt x="22084" y="113548"/>
                  </a:lnTo>
                  <a:lnTo>
                    <a:pt x="19395" y="103804"/>
                  </a:lnTo>
                  <a:lnTo>
                    <a:pt x="16436" y="93784"/>
                  </a:lnTo>
                  <a:lnTo>
                    <a:pt x="13304" y="83587"/>
                  </a:lnTo>
                  <a:lnTo>
                    <a:pt x="10387" y="73276"/>
                  </a:lnTo>
                  <a:lnTo>
                    <a:pt x="8340" y="62890"/>
                  </a:lnTo>
                  <a:lnTo>
                    <a:pt x="7457" y="52466"/>
                  </a:lnTo>
                  <a:lnTo>
                    <a:pt x="8017" y="42345"/>
                  </a:lnTo>
                  <a:lnTo>
                    <a:pt x="10446" y="33155"/>
                  </a:lnTo>
                  <a:lnTo>
                    <a:pt x="14793" y="25165"/>
                  </a:lnTo>
                  <a:lnTo>
                    <a:pt x="20966" y="18478"/>
                  </a:lnTo>
                  <a:lnTo>
                    <a:pt x="28921" y="13204"/>
                  </a:lnTo>
                  <a:lnTo>
                    <a:pt x="38445" y="9248"/>
                  </a:lnTo>
                  <a:lnTo>
                    <a:pt x="49005" y="6382"/>
                  </a:lnTo>
                  <a:lnTo>
                    <a:pt x="61084" y="4048"/>
                  </a:lnTo>
                  <a:lnTo>
                    <a:pt x="77969" y="2038"/>
                  </a:lnTo>
                  <a:lnTo>
                    <a:pt x="10528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9159792" y="2758466"/>
              <a:ext cx="153037" cy="363341"/>
            </a:xfrm>
            <a:custGeom>
              <a:avLst/>
              <a:gdLst/>
              <a:ahLst/>
              <a:cxnLst/>
              <a:rect l="0" t="0" r="0" b="0"/>
              <a:pathLst>
                <a:path w="153037" h="363341">
                  <a:moveTo>
                    <a:pt x="0" y="0"/>
                  </a:moveTo>
                  <a:lnTo>
                    <a:pt x="68" y="11869"/>
                  </a:lnTo>
                  <a:lnTo>
                    <a:pt x="709" y="24278"/>
                  </a:lnTo>
                  <a:lnTo>
                    <a:pt x="2001" y="38470"/>
                  </a:lnTo>
                  <a:lnTo>
                    <a:pt x="3688" y="54351"/>
                  </a:lnTo>
                  <a:lnTo>
                    <a:pt x="5355" y="71644"/>
                  </a:lnTo>
                  <a:lnTo>
                    <a:pt x="6773" y="90032"/>
                  </a:lnTo>
                  <a:lnTo>
                    <a:pt x="8044" y="109232"/>
                  </a:lnTo>
                  <a:lnTo>
                    <a:pt x="9503" y="129011"/>
                  </a:lnTo>
                  <a:lnTo>
                    <a:pt x="11331" y="149193"/>
                  </a:lnTo>
                  <a:lnTo>
                    <a:pt x="13389" y="169486"/>
                  </a:lnTo>
                  <a:lnTo>
                    <a:pt x="15318" y="189497"/>
                  </a:lnTo>
                  <a:lnTo>
                    <a:pt x="16916" y="209033"/>
                  </a:lnTo>
                  <a:lnTo>
                    <a:pt x="18312" y="228085"/>
                  </a:lnTo>
                  <a:lnTo>
                    <a:pt x="19855" y="246725"/>
                  </a:lnTo>
                  <a:lnTo>
                    <a:pt x="21736" y="265036"/>
                  </a:lnTo>
                  <a:lnTo>
                    <a:pt x="23660" y="282776"/>
                  </a:lnTo>
                  <a:lnTo>
                    <a:pt x="24967" y="299395"/>
                  </a:lnTo>
                  <a:lnTo>
                    <a:pt x="25303" y="314623"/>
                  </a:lnTo>
                  <a:lnTo>
                    <a:pt x="23916" y="326281"/>
                  </a:lnTo>
                  <a:lnTo>
                    <a:pt x="20874" y="331120"/>
                  </a:lnTo>
                  <a:lnTo>
                    <a:pt x="17932" y="329292"/>
                  </a:lnTo>
                  <a:lnTo>
                    <a:pt x="15668" y="322424"/>
                  </a:lnTo>
                  <a:lnTo>
                    <a:pt x="14215" y="312379"/>
                  </a:lnTo>
                  <a:lnTo>
                    <a:pt x="13734" y="300911"/>
                  </a:lnTo>
                  <a:lnTo>
                    <a:pt x="14213" y="289061"/>
                  </a:lnTo>
                  <a:lnTo>
                    <a:pt x="15513" y="277293"/>
                  </a:lnTo>
                  <a:lnTo>
                    <a:pt x="17454" y="265757"/>
                  </a:lnTo>
                  <a:lnTo>
                    <a:pt x="19879" y="254477"/>
                  </a:lnTo>
                  <a:lnTo>
                    <a:pt x="22983" y="243742"/>
                  </a:lnTo>
                  <a:lnTo>
                    <a:pt x="27276" y="234121"/>
                  </a:lnTo>
                  <a:lnTo>
                    <a:pt x="32950" y="225833"/>
                  </a:lnTo>
                  <a:lnTo>
                    <a:pt x="40048" y="218943"/>
                  </a:lnTo>
                  <a:lnTo>
                    <a:pt x="48643" y="213529"/>
                  </a:lnTo>
                  <a:lnTo>
                    <a:pt x="58607" y="209490"/>
                  </a:lnTo>
                  <a:lnTo>
                    <a:pt x="69535" y="206912"/>
                  </a:lnTo>
                  <a:lnTo>
                    <a:pt x="80854" y="206147"/>
                  </a:lnTo>
                  <a:lnTo>
                    <a:pt x="92192" y="207227"/>
                  </a:lnTo>
                  <a:lnTo>
                    <a:pt x="103075" y="210070"/>
                  </a:lnTo>
                  <a:lnTo>
                    <a:pt x="112849" y="214644"/>
                  </a:lnTo>
                  <a:lnTo>
                    <a:pt x="121272" y="220757"/>
                  </a:lnTo>
                  <a:lnTo>
                    <a:pt x="128435" y="228115"/>
                  </a:lnTo>
                  <a:lnTo>
                    <a:pt x="134570" y="236416"/>
                  </a:lnTo>
                  <a:lnTo>
                    <a:pt x="139920" y="245407"/>
                  </a:lnTo>
                  <a:lnTo>
                    <a:pt x="144534" y="255053"/>
                  </a:lnTo>
                  <a:lnTo>
                    <a:pt x="148269" y="265512"/>
                  </a:lnTo>
                  <a:lnTo>
                    <a:pt x="151110" y="276805"/>
                  </a:lnTo>
                  <a:lnTo>
                    <a:pt x="152849" y="288659"/>
                  </a:lnTo>
                  <a:lnTo>
                    <a:pt x="153036" y="300617"/>
                  </a:lnTo>
                  <a:lnTo>
                    <a:pt x="151560" y="312392"/>
                  </a:lnTo>
                  <a:lnTo>
                    <a:pt x="148449" y="323569"/>
                  </a:lnTo>
                  <a:lnTo>
                    <a:pt x="143694" y="333543"/>
                  </a:lnTo>
                  <a:lnTo>
                    <a:pt x="137455" y="342094"/>
                  </a:lnTo>
                  <a:lnTo>
                    <a:pt x="129843" y="349175"/>
                  </a:lnTo>
                  <a:lnTo>
                    <a:pt x="120838" y="354722"/>
                  </a:lnTo>
                  <a:lnTo>
                    <a:pt x="110566" y="358858"/>
                  </a:lnTo>
                  <a:lnTo>
                    <a:pt x="99416" y="361673"/>
                  </a:lnTo>
                  <a:lnTo>
                    <a:pt x="87941" y="363129"/>
                  </a:lnTo>
                  <a:lnTo>
                    <a:pt x="76496" y="363340"/>
                  </a:lnTo>
                  <a:lnTo>
                    <a:pt x="65675" y="362681"/>
                  </a:lnTo>
                  <a:lnTo>
                    <a:pt x="55321" y="361646"/>
                  </a:lnTo>
                  <a:lnTo>
                    <a:pt x="44533" y="360145"/>
                  </a:lnTo>
                  <a:lnTo>
                    <a:pt x="31586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9349306" y="2958507"/>
              <a:ext cx="63172" cy="126343"/>
            </a:xfrm>
            <a:custGeom>
              <a:avLst/>
              <a:gdLst/>
              <a:ahLst/>
              <a:cxnLst/>
              <a:rect l="0" t="0" r="0" b="0"/>
              <a:pathLst>
                <a:path w="63172" h="126343">
                  <a:moveTo>
                    <a:pt x="0" y="0"/>
                  </a:moveTo>
                  <a:lnTo>
                    <a:pt x="2934" y="8802"/>
                  </a:lnTo>
                  <a:lnTo>
                    <a:pt x="5716" y="17148"/>
                  </a:lnTo>
                  <a:lnTo>
                    <a:pt x="8620" y="25847"/>
                  </a:lnTo>
                  <a:lnTo>
                    <a:pt x="11833" y="34968"/>
                  </a:lnTo>
                  <a:lnTo>
                    <a:pt x="15646" y="44463"/>
                  </a:lnTo>
                  <a:lnTo>
                    <a:pt x="20163" y="54251"/>
                  </a:lnTo>
                  <a:lnTo>
                    <a:pt x="25327" y="64092"/>
                  </a:lnTo>
                  <a:lnTo>
                    <a:pt x="31016" y="73617"/>
                  </a:lnTo>
                  <a:lnTo>
                    <a:pt x="37091" y="82646"/>
                  </a:lnTo>
                  <a:lnTo>
                    <a:pt x="43143" y="91069"/>
                  </a:lnTo>
                  <a:lnTo>
                    <a:pt x="49078" y="99689"/>
                  </a:lnTo>
                  <a:lnTo>
                    <a:pt x="55420" y="110380"/>
                  </a:lnTo>
                  <a:lnTo>
                    <a:pt x="63171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9328249" y="2958507"/>
              <a:ext cx="178985" cy="463255"/>
            </a:xfrm>
            <a:custGeom>
              <a:avLst/>
              <a:gdLst/>
              <a:ahLst/>
              <a:cxnLst/>
              <a:rect l="0" t="0" r="0" b="0"/>
              <a:pathLst>
                <a:path w="178985" h="463255">
                  <a:moveTo>
                    <a:pt x="178984" y="0"/>
                  </a:moveTo>
                  <a:lnTo>
                    <a:pt x="175984" y="8869"/>
                  </a:lnTo>
                  <a:lnTo>
                    <a:pt x="172561" y="17856"/>
                  </a:lnTo>
                  <a:lnTo>
                    <a:pt x="168365" y="27856"/>
                  </a:lnTo>
                  <a:lnTo>
                    <a:pt x="163463" y="39009"/>
                  </a:lnTo>
                  <a:lnTo>
                    <a:pt x="157983" y="51469"/>
                  </a:lnTo>
                  <a:lnTo>
                    <a:pt x="152052" y="65176"/>
                  </a:lnTo>
                  <a:lnTo>
                    <a:pt x="145790" y="79766"/>
                  </a:lnTo>
                  <a:lnTo>
                    <a:pt x="139293" y="94695"/>
                  </a:lnTo>
                  <a:lnTo>
                    <a:pt x="132633" y="109615"/>
                  </a:lnTo>
                  <a:lnTo>
                    <a:pt x="126027" y="124224"/>
                  </a:lnTo>
                  <a:lnTo>
                    <a:pt x="119820" y="138185"/>
                  </a:lnTo>
                  <a:lnTo>
                    <a:pt x="114158" y="151394"/>
                  </a:lnTo>
                  <a:lnTo>
                    <a:pt x="108865" y="164077"/>
                  </a:lnTo>
                  <a:lnTo>
                    <a:pt x="103543" y="176675"/>
                  </a:lnTo>
                  <a:lnTo>
                    <a:pt x="97959" y="189454"/>
                  </a:lnTo>
                  <a:lnTo>
                    <a:pt x="92054" y="202497"/>
                  </a:lnTo>
                  <a:lnTo>
                    <a:pt x="85857" y="215793"/>
                  </a:lnTo>
                  <a:lnTo>
                    <a:pt x="79431" y="229303"/>
                  </a:lnTo>
                  <a:lnTo>
                    <a:pt x="72997" y="243139"/>
                  </a:lnTo>
                  <a:lnTo>
                    <a:pt x="66910" y="257566"/>
                  </a:lnTo>
                  <a:lnTo>
                    <a:pt x="61334" y="272684"/>
                  </a:lnTo>
                  <a:lnTo>
                    <a:pt x="56099" y="288600"/>
                  </a:lnTo>
                  <a:lnTo>
                    <a:pt x="50817" y="305501"/>
                  </a:lnTo>
                  <a:lnTo>
                    <a:pt x="45261" y="323393"/>
                  </a:lnTo>
                  <a:lnTo>
                    <a:pt x="39374" y="342138"/>
                  </a:lnTo>
                  <a:lnTo>
                    <a:pt x="33190" y="361553"/>
                  </a:lnTo>
                  <a:lnTo>
                    <a:pt x="26776" y="381437"/>
                  </a:lnTo>
                  <a:lnTo>
                    <a:pt x="20498" y="400740"/>
                  </a:lnTo>
                  <a:lnTo>
                    <a:pt x="14381" y="419465"/>
                  </a:lnTo>
                  <a:lnTo>
                    <a:pt x="7892" y="439252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779523" y="3369119"/>
              <a:ext cx="31586" cy="442198"/>
            </a:xfrm>
            <a:custGeom>
              <a:avLst/>
              <a:gdLst/>
              <a:ahLst/>
              <a:cxnLst/>
              <a:rect l="0" t="0" r="0" b="0"/>
              <a:pathLst>
                <a:path w="31586" h="442198">
                  <a:moveTo>
                    <a:pt x="0" y="0"/>
                  </a:moveTo>
                  <a:lnTo>
                    <a:pt x="4" y="8678"/>
                  </a:lnTo>
                  <a:lnTo>
                    <a:pt x="177" y="21198"/>
                  </a:lnTo>
                  <a:lnTo>
                    <a:pt x="825" y="36025"/>
                  </a:lnTo>
                  <a:lnTo>
                    <a:pt x="2074" y="52537"/>
                  </a:lnTo>
                  <a:lnTo>
                    <a:pt x="3727" y="70174"/>
                  </a:lnTo>
                  <a:lnTo>
                    <a:pt x="5375" y="88305"/>
                  </a:lnTo>
                  <a:lnTo>
                    <a:pt x="6778" y="106526"/>
                  </a:lnTo>
                  <a:lnTo>
                    <a:pt x="7871" y="124504"/>
                  </a:lnTo>
                  <a:lnTo>
                    <a:pt x="8679" y="141882"/>
                  </a:lnTo>
                  <a:lnTo>
                    <a:pt x="9262" y="158533"/>
                  </a:lnTo>
                  <a:lnTo>
                    <a:pt x="9839" y="174512"/>
                  </a:lnTo>
                  <a:lnTo>
                    <a:pt x="10767" y="189943"/>
                  </a:lnTo>
                  <a:lnTo>
                    <a:pt x="12207" y="204959"/>
                  </a:lnTo>
                  <a:lnTo>
                    <a:pt x="13989" y="219674"/>
                  </a:lnTo>
                  <a:lnTo>
                    <a:pt x="15725" y="234175"/>
                  </a:lnTo>
                  <a:lnTo>
                    <a:pt x="17187" y="248528"/>
                  </a:lnTo>
                  <a:lnTo>
                    <a:pt x="18319" y="262779"/>
                  </a:lnTo>
                  <a:lnTo>
                    <a:pt x="19154" y="276960"/>
                  </a:lnTo>
                  <a:lnTo>
                    <a:pt x="19754" y="291090"/>
                  </a:lnTo>
                  <a:lnTo>
                    <a:pt x="20344" y="305019"/>
                  </a:lnTo>
                  <a:lnTo>
                    <a:pt x="21280" y="318452"/>
                  </a:lnTo>
                  <a:lnTo>
                    <a:pt x="22725" y="331274"/>
                  </a:lnTo>
                  <a:lnTo>
                    <a:pt x="24511" y="343852"/>
                  </a:lnTo>
                  <a:lnTo>
                    <a:pt x="26249" y="356903"/>
                  </a:lnTo>
                  <a:lnTo>
                    <a:pt x="27712" y="370782"/>
                  </a:lnTo>
                  <a:lnTo>
                    <a:pt x="28848" y="384950"/>
                  </a:lnTo>
                  <a:lnTo>
                    <a:pt x="29808" y="399655"/>
                  </a:lnTo>
                  <a:lnTo>
                    <a:pt x="30672" y="417310"/>
                  </a:lnTo>
                  <a:lnTo>
                    <a:pt x="31585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663709" y="3495461"/>
              <a:ext cx="263214" cy="126343"/>
            </a:xfrm>
            <a:custGeom>
              <a:avLst/>
              <a:gdLst/>
              <a:ahLst/>
              <a:cxnLst/>
              <a:rect l="0" t="0" r="0" b="0"/>
              <a:pathLst>
                <a:path w="263214" h="126343">
                  <a:moveTo>
                    <a:pt x="263213" y="0"/>
                  </a:moveTo>
                  <a:lnTo>
                    <a:pt x="251545" y="5800"/>
                  </a:lnTo>
                  <a:lnTo>
                    <a:pt x="241056" y="10724"/>
                  </a:lnTo>
                  <a:lnTo>
                    <a:pt x="230750" y="15232"/>
                  </a:lnTo>
                  <a:lnTo>
                    <a:pt x="220275" y="19626"/>
                  </a:lnTo>
                  <a:lnTo>
                    <a:pt x="209284" y="24287"/>
                  </a:lnTo>
                  <a:lnTo>
                    <a:pt x="197641" y="29402"/>
                  </a:lnTo>
                  <a:lnTo>
                    <a:pt x="185387" y="34980"/>
                  </a:lnTo>
                  <a:lnTo>
                    <a:pt x="172632" y="40952"/>
                  </a:lnTo>
                  <a:lnTo>
                    <a:pt x="159497" y="47230"/>
                  </a:lnTo>
                  <a:lnTo>
                    <a:pt x="146083" y="53734"/>
                  </a:lnTo>
                  <a:lnTo>
                    <a:pt x="132473" y="60399"/>
                  </a:lnTo>
                  <a:lnTo>
                    <a:pt x="118726" y="67177"/>
                  </a:lnTo>
                  <a:lnTo>
                    <a:pt x="104884" y="74033"/>
                  </a:lnTo>
                  <a:lnTo>
                    <a:pt x="90979" y="80942"/>
                  </a:lnTo>
                  <a:lnTo>
                    <a:pt x="77039" y="87882"/>
                  </a:lnTo>
                  <a:lnTo>
                    <a:pt x="63299" y="94732"/>
                  </a:lnTo>
                  <a:lnTo>
                    <a:pt x="48643" y="102044"/>
                  </a:lnTo>
                  <a:lnTo>
                    <a:pt x="29547" y="111580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895336" y="3337533"/>
              <a:ext cx="368499" cy="396935"/>
            </a:xfrm>
            <a:custGeom>
              <a:avLst/>
              <a:gdLst/>
              <a:ahLst/>
              <a:cxnLst/>
              <a:rect l="0" t="0" r="0" b="0"/>
              <a:pathLst>
                <a:path w="368499" h="396935">
                  <a:moveTo>
                    <a:pt x="0" y="0"/>
                  </a:moveTo>
                  <a:lnTo>
                    <a:pt x="68" y="11668"/>
                  </a:lnTo>
                  <a:lnTo>
                    <a:pt x="707" y="22157"/>
                  </a:lnTo>
                  <a:lnTo>
                    <a:pt x="2004" y="32473"/>
                  </a:lnTo>
                  <a:lnTo>
                    <a:pt x="3864" y="43292"/>
                  </a:lnTo>
                  <a:lnTo>
                    <a:pt x="6180" y="55581"/>
                  </a:lnTo>
                  <a:lnTo>
                    <a:pt x="8847" y="69730"/>
                  </a:lnTo>
                  <a:lnTo>
                    <a:pt x="11771" y="85635"/>
                  </a:lnTo>
                  <a:lnTo>
                    <a:pt x="14878" y="102983"/>
                  </a:lnTo>
                  <a:lnTo>
                    <a:pt x="18113" y="121417"/>
                  </a:lnTo>
                  <a:lnTo>
                    <a:pt x="21437" y="140148"/>
                  </a:lnTo>
                  <a:lnTo>
                    <a:pt x="24821" y="158023"/>
                  </a:lnTo>
                  <a:lnTo>
                    <a:pt x="28247" y="174487"/>
                  </a:lnTo>
                  <a:lnTo>
                    <a:pt x="31700" y="189844"/>
                  </a:lnTo>
                  <a:lnTo>
                    <a:pt x="35172" y="204925"/>
                  </a:lnTo>
                  <a:lnTo>
                    <a:pt x="38656" y="220268"/>
                  </a:lnTo>
                  <a:lnTo>
                    <a:pt x="42148" y="236221"/>
                  </a:lnTo>
                  <a:lnTo>
                    <a:pt x="45647" y="253090"/>
                  </a:lnTo>
                  <a:lnTo>
                    <a:pt x="49148" y="270924"/>
                  </a:lnTo>
                  <a:lnTo>
                    <a:pt x="52653" y="289277"/>
                  </a:lnTo>
                  <a:lnTo>
                    <a:pt x="56159" y="307355"/>
                  </a:lnTo>
                  <a:lnTo>
                    <a:pt x="59666" y="324731"/>
                  </a:lnTo>
                  <a:lnTo>
                    <a:pt x="63175" y="341328"/>
                  </a:lnTo>
                  <a:lnTo>
                    <a:pt x="66683" y="357239"/>
                  </a:lnTo>
                  <a:lnTo>
                    <a:pt x="70169" y="372579"/>
                  </a:lnTo>
                  <a:lnTo>
                    <a:pt x="72808" y="386382"/>
                  </a:lnTo>
                  <a:lnTo>
                    <a:pt x="72894" y="395210"/>
                  </a:lnTo>
                  <a:lnTo>
                    <a:pt x="70449" y="396934"/>
                  </a:lnTo>
                  <a:lnTo>
                    <a:pt x="67097" y="393356"/>
                  </a:lnTo>
                  <a:lnTo>
                    <a:pt x="63701" y="386092"/>
                  </a:lnTo>
                  <a:lnTo>
                    <a:pt x="60751" y="376022"/>
                  </a:lnTo>
                  <a:lnTo>
                    <a:pt x="58419" y="363807"/>
                  </a:lnTo>
                  <a:lnTo>
                    <a:pt x="56678" y="350161"/>
                  </a:lnTo>
                  <a:lnTo>
                    <a:pt x="55424" y="335836"/>
                  </a:lnTo>
                  <a:lnTo>
                    <a:pt x="54546" y="321308"/>
                  </a:lnTo>
                  <a:lnTo>
                    <a:pt x="54108" y="306954"/>
                  </a:lnTo>
                  <a:lnTo>
                    <a:pt x="54338" y="293159"/>
                  </a:lnTo>
                  <a:lnTo>
                    <a:pt x="55311" y="280069"/>
                  </a:lnTo>
                  <a:lnTo>
                    <a:pt x="57117" y="267804"/>
                  </a:lnTo>
                  <a:lnTo>
                    <a:pt x="59933" y="256551"/>
                  </a:lnTo>
                  <a:lnTo>
                    <a:pt x="63764" y="246323"/>
                  </a:lnTo>
                  <a:lnTo>
                    <a:pt x="68795" y="237471"/>
                  </a:lnTo>
                  <a:lnTo>
                    <a:pt x="75453" y="230727"/>
                  </a:lnTo>
                  <a:lnTo>
                    <a:pt x="83815" y="226307"/>
                  </a:lnTo>
                  <a:lnTo>
                    <a:pt x="93345" y="224137"/>
                  </a:lnTo>
                  <a:lnTo>
                    <a:pt x="103118" y="224109"/>
                  </a:lnTo>
                  <a:lnTo>
                    <a:pt x="112575" y="225946"/>
                  </a:lnTo>
                  <a:lnTo>
                    <a:pt x="121531" y="229430"/>
                  </a:lnTo>
                  <a:lnTo>
                    <a:pt x="130000" y="234501"/>
                  </a:lnTo>
                  <a:lnTo>
                    <a:pt x="138058" y="240980"/>
                  </a:lnTo>
                  <a:lnTo>
                    <a:pt x="145640" y="248600"/>
                  </a:lnTo>
                  <a:lnTo>
                    <a:pt x="152519" y="257083"/>
                  </a:lnTo>
                  <a:lnTo>
                    <a:pt x="158639" y="266196"/>
                  </a:lnTo>
                  <a:lnTo>
                    <a:pt x="164242" y="275755"/>
                  </a:lnTo>
                  <a:lnTo>
                    <a:pt x="169773" y="285624"/>
                  </a:lnTo>
                  <a:lnTo>
                    <a:pt x="175493" y="295708"/>
                  </a:lnTo>
                  <a:lnTo>
                    <a:pt x="181319" y="305936"/>
                  </a:lnTo>
                  <a:lnTo>
                    <a:pt x="186930" y="316263"/>
                  </a:lnTo>
                  <a:lnTo>
                    <a:pt x="192146" y="326661"/>
                  </a:lnTo>
                  <a:lnTo>
                    <a:pt x="196783" y="337272"/>
                  </a:lnTo>
                  <a:lnTo>
                    <a:pt x="200592" y="348388"/>
                  </a:lnTo>
                  <a:lnTo>
                    <a:pt x="203497" y="360056"/>
                  </a:lnTo>
                  <a:lnTo>
                    <a:pt x="204792" y="369626"/>
                  </a:lnTo>
                  <a:lnTo>
                    <a:pt x="204238" y="373231"/>
                  </a:lnTo>
                  <a:lnTo>
                    <a:pt x="203222" y="371049"/>
                  </a:lnTo>
                  <a:lnTo>
                    <a:pt x="202488" y="364878"/>
                  </a:lnTo>
                  <a:lnTo>
                    <a:pt x="202447" y="356456"/>
                  </a:lnTo>
                  <a:lnTo>
                    <a:pt x="203214" y="346899"/>
                  </a:lnTo>
                  <a:lnTo>
                    <a:pt x="205039" y="337127"/>
                  </a:lnTo>
                  <a:lnTo>
                    <a:pt x="208393" y="328056"/>
                  </a:lnTo>
                  <a:lnTo>
                    <a:pt x="213393" y="320082"/>
                  </a:lnTo>
                  <a:lnTo>
                    <a:pt x="219852" y="313209"/>
                  </a:lnTo>
                  <a:lnTo>
                    <a:pt x="227475" y="307263"/>
                  </a:lnTo>
                  <a:lnTo>
                    <a:pt x="235976" y="302037"/>
                  </a:lnTo>
                  <a:lnTo>
                    <a:pt x="245275" y="297505"/>
                  </a:lnTo>
                  <a:lnTo>
                    <a:pt x="255494" y="293823"/>
                  </a:lnTo>
                  <a:lnTo>
                    <a:pt x="266621" y="291004"/>
                  </a:lnTo>
                  <a:lnTo>
                    <a:pt x="278363" y="288770"/>
                  </a:lnTo>
                  <a:lnTo>
                    <a:pt x="290244" y="286653"/>
                  </a:lnTo>
                  <a:lnTo>
                    <a:pt x="301972" y="284371"/>
                  </a:lnTo>
                  <a:lnTo>
                    <a:pt x="313288" y="281667"/>
                  </a:lnTo>
                  <a:lnTo>
                    <a:pt x="323887" y="278240"/>
                  </a:lnTo>
                  <a:lnTo>
                    <a:pt x="333672" y="273994"/>
                  </a:lnTo>
                  <a:lnTo>
                    <a:pt x="342395" y="268684"/>
                  </a:lnTo>
                  <a:lnTo>
                    <a:pt x="349583" y="261838"/>
                  </a:lnTo>
                  <a:lnTo>
                    <a:pt x="355114" y="253351"/>
                  </a:lnTo>
                  <a:lnTo>
                    <a:pt x="358845" y="243737"/>
                  </a:lnTo>
                  <a:lnTo>
                    <a:pt x="360459" y="233907"/>
                  </a:lnTo>
                  <a:lnTo>
                    <a:pt x="359989" y="224413"/>
                  </a:lnTo>
                  <a:lnTo>
                    <a:pt x="357742" y="215431"/>
                  </a:lnTo>
                  <a:lnTo>
                    <a:pt x="354109" y="206947"/>
                  </a:lnTo>
                  <a:lnTo>
                    <a:pt x="349443" y="198877"/>
                  </a:lnTo>
                  <a:lnTo>
                    <a:pt x="343874" y="191288"/>
                  </a:lnTo>
                  <a:lnTo>
                    <a:pt x="337313" y="184403"/>
                  </a:lnTo>
                  <a:lnTo>
                    <a:pt x="329785" y="178295"/>
                  </a:lnTo>
                  <a:lnTo>
                    <a:pt x="321273" y="173207"/>
                  </a:lnTo>
                  <a:lnTo>
                    <a:pt x="311650" y="169620"/>
                  </a:lnTo>
                  <a:lnTo>
                    <a:pt x="300959" y="167659"/>
                  </a:lnTo>
                  <a:lnTo>
                    <a:pt x="289694" y="167309"/>
                  </a:lnTo>
                  <a:lnTo>
                    <a:pt x="278673" y="168587"/>
                  </a:lnTo>
                  <a:lnTo>
                    <a:pt x="268343" y="171339"/>
                  </a:lnTo>
                  <a:lnTo>
                    <a:pt x="258952" y="175456"/>
                  </a:lnTo>
                  <a:lnTo>
                    <a:pt x="250716" y="180961"/>
                  </a:lnTo>
                  <a:lnTo>
                    <a:pt x="243623" y="187739"/>
                  </a:lnTo>
                  <a:lnTo>
                    <a:pt x="237504" y="195730"/>
                  </a:lnTo>
                  <a:lnTo>
                    <a:pt x="232144" y="204995"/>
                  </a:lnTo>
                  <a:lnTo>
                    <a:pt x="227350" y="215452"/>
                  </a:lnTo>
                  <a:lnTo>
                    <a:pt x="223128" y="226896"/>
                  </a:lnTo>
                  <a:lnTo>
                    <a:pt x="219662" y="239102"/>
                  </a:lnTo>
                  <a:lnTo>
                    <a:pt x="217001" y="251863"/>
                  </a:lnTo>
                  <a:lnTo>
                    <a:pt x="215214" y="264855"/>
                  </a:lnTo>
                  <a:lnTo>
                    <a:pt x="214464" y="277650"/>
                  </a:lnTo>
                  <a:lnTo>
                    <a:pt x="214739" y="290032"/>
                  </a:lnTo>
                  <a:lnTo>
                    <a:pt x="215890" y="301974"/>
                  </a:lnTo>
                  <a:lnTo>
                    <a:pt x="217725" y="313533"/>
                  </a:lnTo>
                  <a:lnTo>
                    <a:pt x="220078" y="324788"/>
                  </a:lnTo>
                  <a:lnTo>
                    <a:pt x="223131" y="335653"/>
                  </a:lnTo>
                  <a:lnTo>
                    <a:pt x="227390" y="345883"/>
                  </a:lnTo>
                  <a:lnTo>
                    <a:pt x="233035" y="355393"/>
                  </a:lnTo>
                  <a:lnTo>
                    <a:pt x="239945" y="364085"/>
                  </a:lnTo>
                  <a:lnTo>
                    <a:pt x="247879" y="371778"/>
                  </a:lnTo>
                  <a:lnTo>
                    <a:pt x="256588" y="378461"/>
                  </a:lnTo>
                  <a:lnTo>
                    <a:pt x="265859" y="383949"/>
                  </a:lnTo>
                  <a:lnTo>
                    <a:pt x="275526" y="387813"/>
                  </a:lnTo>
                  <a:lnTo>
                    <a:pt x="285471" y="389967"/>
                  </a:lnTo>
                  <a:lnTo>
                    <a:pt x="295604" y="390618"/>
                  </a:lnTo>
                  <a:lnTo>
                    <a:pt x="305867" y="390074"/>
                  </a:lnTo>
                  <a:lnTo>
                    <a:pt x="316207" y="388634"/>
                  </a:lnTo>
                  <a:lnTo>
                    <a:pt x="326336" y="386313"/>
                  </a:lnTo>
                  <a:lnTo>
                    <a:pt x="336818" y="382419"/>
                  </a:lnTo>
                  <a:lnTo>
                    <a:pt x="349694" y="374379"/>
                  </a:lnTo>
                  <a:lnTo>
                    <a:pt x="368498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512438" y="3313011"/>
              <a:ext cx="256765" cy="412248"/>
            </a:xfrm>
            <a:custGeom>
              <a:avLst/>
              <a:gdLst/>
              <a:ahLst/>
              <a:cxnLst/>
              <a:rect l="0" t="0" r="0" b="0"/>
              <a:pathLst>
                <a:path w="256765" h="412248">
                  <a:moveTo>
                    <a:pt x="204121" y="66636"/>
                  </a:moveTo>
                  <a:lnTo>
                    <a:pt x="198254" y="57902"/>
                  </a:lnTo>
                  <a:lnTo>
                    <a:pt x="192690" y="50196"/>
                  </a:lnTo>
                  <a:lnTo>
                    <a:pt x="186885" y="42793"/>
                  </a:lnTo>
                  <a:lnTo>
                    <a:pt x="180632" y="35532"/>
                  </a:lnTo>
                  <a:lnTo>
                    <a:pt x="173654" y="28354"/>
                  </a:lnTo>
                  <a:lnTo>
                    <a:pt x="165868" y="21237"/>
                  </a:lnTo>
                  <a:lnTo>
                    <a:pt x="157193" y="14492"/>
                  </a:lnTo>
                  <a:lnTo>
                    <a:pt x="147466" y="8722"/>
                  </a:lnTo>
                  <a:lnTo>
                    <a:pt x="136709" y="4187"/>
                  </a:lnTo>
                  <a:lnTo>
                    <a:pt x="125401" y="1143"/>
                  </a:lnTo>
                  <a:lnTo>
                    <a:pt x="114351" y="0"/>
                  </a:lnTo>
                  <a:lnTo>
                    <a:pt x="103998" y="790"/>
                  </a:lnTo>
                  <a:lnTo>
                    <a:pt x="94422" y="3252"/>
                  </a:lnTo>
                  <a:lnTo>
                    <a:pt x="85530" y="7031"/>
                  </a:lnTo>
                  <a:lnTo>
                    <a:pt x="77178" y="11789"/>
                  </a:lnTo>
                  <a:lnTo>
                    <a:pt x="69230" y="17252"/>
                  </a:lnTo>
                  <a:lnTo>
                    <a:pt x="61571" y="23209"/>
                  </a:lnTo>
                  <a:lnTo>
                    <a:pt x="54120" y="29516"/>
                  </a:lnTo>
                  <a:lnTo>
                    <a:pt x="46978" y="36395"/>
                  </a:lnTo>
                  <a:lnTo>
                    <a:pt x="40408" y="44383"/>
                  </a:lnTo>
                  <a:lnTo>
                    <a:pt x="34507" y="53694"/>
                  </a:lnTo>
                  <a:lnTo>
                    <a:pt x="29223" y="64390"/>
                  </a:lnTo>
                  <a:lnTo>
                    <a:pt x="24440" y="76553"/>
                  </a:lnTo>
                  <a:lnTo>
                    <a:pt x="20042" y="90066"/>
                  </a:lnTo>
                  <a:lnTo>
                    <a:pt x="16087" y="104531"/>
                  </a:lnTo>
                  <a:lnTo>
                    <a:pt x="12803" y="119377"/>
                  </a:lnTo>
                  <a:lnTo>
                    <a:pt x="10254" y="134244"/>
                  </a:lnTo>
                  <a:lnTo>
                    <a:pt x="8203" y="148816"/>
                  </a:lnTo>
                  <a:lnTo>
                    <a:pt x="6211" y="162754"/>
                  </a:lnTo>
                  <a:lnTo>
                    <a:pt x="4026" y="175947"/>
                  </a:lnTo>
                  <a:lnTo>
                    <a:pt x="1895" y="188620"/>
                  </a:lnTo>
                  <a:lnTo>
                    <a:pt x="451" y="201212"/>
                  </a:lnTo>
                  <a:lnTo>
                    <a:pt x="0" y="213990"/>
                  </a:lnTo>
                  <a:lnTo>
                    <a:pt x="529" y="227203"/>
                  </a:lnTo>
                  <a:lnTo>
                    <a:pt x="1880" y="241145"/>
                  </a:lnTo>
                  <a:lnTo>
                    <a:pt x="3866" y="255897"/>
                  </a:lnTo>
                  <a:lnTo>
                    <a:pt x="6318" y="271212"/>
                  </a:lnTo>
                  <a:lnTo>
                    <a:pt x="9102" y="286638"/>
                  </a:lnTo>
                  <a:lnTo>
                    <a:pt x="12121" y="301896"/>
                  </a:lnTo>
                  <a:lnTo>
                    <a:pt x="15469" y="316734"/>
                  </a:lnTo>
                  <a:lnTo>
                    <a:pt x="19402" y="330849"/>
                  </a:lnTo>
                  <a:lnTo>
                    <a:pt x="24013" y="344153"/>
                  </a:lnTo>
                  <a:lnTo>
                    <a:pt x="29246" y="356561"/>
                  </a:lnTo>
                  <a:lnTo>
                    <a:pt x="34984" y="367909"/>
                  </a:lnTo>
                  <a:lnTo>
                    <a:pt x="41109" y="378207"/>
                  </a:lnTo>
                  <a:lnTo>
                    <a:pt x="47679" y="387447"/>
                  </a:lnTo>
                  <a:lnTo>
                    <a:pt x="54921" y="395516"/>
                  </a:lnTo>
                  <a:lnTo>
                    <a:pt x="62904" y="402450"/>
                  </a:lnTo>
                  <a:lnTo>
                    <a:pt x="71553" y="407940"/>
                  </a:lnTo>
                  <a:lnTo>
                    <a:pt x="80737" y="411272"/>
                  </a:lnTo>
                  <a:lnTo>
                    <a:pt x="90324" y="412247"/>
                  </a:lnTo>
                  <a:lnTo>
                    <a:pt x="100202" y="410952"/>
                  </a:lnTo>
                  <a:lnTo>
                    <a:pt x="110286" y="407499"/>
                  </a:lnTo>
                  <a:lnTo>
                    <a:pt x="120503" y="402176"/>
                  </a:lnTo>
                  <a:lnTo>
                    <a:pt x="130483" y="395368"/>
                  </a:lnTo>
                  <a:lnTo>
                    <a:pt x="139577" y="387445"/>
                  </a:lnTo>
                  <a:lnTo>
                    <a:pt x="147507" y="378714"/>
                  </a:lnTo>
                  <a:lnTo>
                    <a:pt x="154323" y="369415"/>
                  </a:lnTo>
                  <a:lnTo>
                    <a:pt x="160217" y="359722"/>
                  </a:lnTo>
                  <a:lnTo>
                    <a:pt x="165396" y="349753"/>
                  </a:lnTo>
                  <a:lnTo>
                    <a:pt x="169724" y="339431"/>
                  </a:lnTo>
                  <a:lnTo>
                    <a:pt x="172735" y="328508"/>
                  </a:lnTo>
                  <a:lnTo>
                    <a:pt x="174276" y="316906"/>
                  </a:lnTo>
                  <a:lnTo>
                    <a:pt x="174328" y="305012"/>
                  </a:lnTo>
                  <a:lnTo>
                    <a:pt x="172844" y="293560"/>
                  </a:lnTo>
                  <a:lnTo>
                    <a:pt x="169950" y="282933"/>
                  </a:lnTo>
                  <a:lnTo>
                    <a:pt x="165735" y="273171"/>
                  </a:lnTo>
                  <a:lnTo>
                    <a:pt x="160166" y="264154"/>
                  </a:lnTo>
                  <a:lnTo>
                    <a:pt x="153401" y="255728"/>
                  </a:lnTo>
                  <a:lnTo>
                    <a:pt x="147542" y="248078"/>
                  </a:lnTo>
                  <a:lnTo>
                    <a:pt x="145539" y="242011"/>
                  </a:lnTo>
                  <a:lnTo>
                    <a:pt x="147425" y="237815"/>
                  </a:lnTo>
                  <a:lnTo>
                    <a:pt x="152196" y="234696"/>
                  </a:lnTo>
                  <a:lnTo>
                    <a:pt x="158921" y="231950"/>
                  </a:lnTo>
                  <a:lnTo>
                    <a:pt x="166939" y="229217"/>
                  </a:lnTo>
                  <a:lnTo>
                    <a:pt x="175809" y="226362"/>
                  </a:lnTo>
                  <a:lnTo>
                    <a:pt x="185239" y="223356"/>
                  </a:lnTo>
                  <a:lnTo>
                    <a:pt x="195039" y="220217"/>
                  </a:lnTo>
                  <a:lnTo>
                    <a:pt x="205074" y="216970"/>
                  </a:lnTo>
                  <a:lnTo>
                    <a:pt x="215000" y="213603"/>
                  </a:lnTo>
                  <a:lnTo>
                    <a:pt x="225327" y="209623"/>
                  </a:lnTo>
                  <a:lnTo>
                    <a:pt x="238078" y="203564"/>
                  </a:lnTo>
                  <a:lnTo>
                    <a:pt x="256764" y="1929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813077" y="3333544"/>
              <a:ext cx="229867" cy="342160"/>
            </a:xfrm>
            <a:custGeom>
              <a:avLst/>
              <a:gdLst/>
              <a:ahLst/>
              <a:cxnLst/>
              <a:rect l="0" t="0" r="0" b="0"/>
              <a:pathLst>
                <a:path w="229867" h="342160">
                  <a:moveTo>
                    <a:pt x="156166" y="35575"/>
                  </a:moveTo>
                  <a:lnTo>
                    <a:pt x="150299" y="29707"/>
                  </a:lnTo>
                  <a:lnTo>
                    <a:pt x="144734" y="24142"/>
                  </a:lnTo>
                  <a:lnTo>
                    <a:pt x="138925" y="18352"/>
                  </a:lnTo>
                  <a:lnTo>
                    <a:pt x="132499" y="12618"/>
                  </a:lnTo>
                  <a:lnTo>
                    <a:pt x="124872" y="7584"/>
                  </a:lnTo>
                  <a:lnTo>
                    <a:pt x="115843" y="3572"/>
                  </a:lnTo>
                  <a:lnTo>
                    <a:pt x="105689" y="893"/>
                  </a:lnTo>
                  <a:lnTo>
                    <a:pt x="94961" y="0"/>
                  </a:lnTo>
                  <a:lnTo>
                    <a:pt x="84054" y="966"/>
                  </a:lnTo>
                  <a:lnTo>
                    <a:pt x="73479" y="3717"/>
                  </a:lnTo>
                  <a:lnTo>
                    <a:pt x="63918" y="8222"/>
                  </a:lnTo>
                  <a:lnTo>
                    <a:pt x="55639" y="14281"/>
                  </a:lnTo>
                  <a:lnTo>
                    <a:pt x="48403" y="21432"/>
                  </a:lnTo>
                  <a:lnTo>
                    <a:pt x="41688" y="29060"/>
                  </a:lnTo>
                  <a:lnTo>
                    <a:pt x="35131" y="36792"/>
                  </a:lnTo>
                  <a:lnTo>
                    <a:pt x="28723" y="44946"/>
                  </a:lnTo>
                  <a:lnTo>
                    <a:pt x="22713" y="54398"/>
                  </a:lnTo>
                  <a:lnTo>
                    <a:pt x="17225" y="65540"/>
                  </a:lnTo>
                  <a:lnTo>
                    <a:pt x="12403" y="78297"/>
                  </a:lnTo>
                  <a:lnTo>
                    <a:pt x="8470" y="92389"/>
                  </a:lnTo>
                  <a:lnTo>
                    <a:pt x="5458" y="107498"/>
                  </a:lnTo>
                  <a:lnTo>
                    <a:pt x="3250" y="123186"/>
                  </a:lnTo>
                  <a:lnTo>
                    <a:pt x="1678" y="138929"/>
                  </a:lnTo>
                  <a:lnTo>
                    <a:pt x="584" y="154433"/>
                  </a:lnTo>
                  <a:lnTo>
                    <a:pt x="0" y="169450"/>
                  </a:lnTo>
                  <a:lnTo>
                    <a:pt x="132" y="183694"/>
                  </a:lnTo>
                  <a:lnTo>
                    <a:pt x="1036" y="197091"/>
                  </a:lnTo>
                  <a:lnTo>
                    <a:pt x="2624" y="209733"/>
                  </a:lnTo>
                  <a:lnTo>
                    <a:pt x="4762" y="221771"/>
                  </a:lnTo>
                  <a:lnTo>
                    <a:pt x="7316" y="233352"/>
                  </a:lnTo>
                  <a:lnTo>
                    <a:pt x="10335" y="244437"/>
                  </a:lnTo>
                  <a:lnTo>
                    <a:pt x="14040" y="254816"/>
                  </a:lnTo>
                  <a:lnTo>
                    <a:pt x="18496" y="264429"/>
                  </a:lnTo>
                  <a:lnTo>
                    <a:pt x="23623" y="273360"/>
                  </a:lnTo>
                  <a:lnTo>
                    <a:pt x="29289" y="281746"/>
                  </a:lnTo>
                  <a:lnTo>
                    <a:pt x="35361" y="289722"/>
                  </a:lnTo>
                  <a:lnTo>
                    <a:pt x="41726" y="297401"/>
                  </a:lnTo>
                  <a:lnTo>
                    <a:pt x="48298" y="304871"/>
                  </a:lnTo>
                  <a:lnTo>
                    <a:pt x="55018" y="312192"/>
                  </a:lnTo>
                  <a:lnTo>
                    <a:pt x="62005" y="319245"/>
                  </a:lnTo>
                  <a:lnTo>
                    <a:pt x="69534" y="325755"/>
                  </a:lnTo>
                  <a:lnTo>
                    <a:pt x="77714" y="331605"/>
                  </a:lnTo>
                  <a:lnTo>
                    <a:pt x="86496" y="336516"/>
                  </a:lnTo>
                  <a:lnTo>
                    <a:pt x="95770" y="339984"/>
                  </a:lnTo>
                  <a:lnTo>
                    <a:pt x="105417" y="341864"/>
                  </a:lnTo>
                  <a:lnTo>
                    <a:pt x="115336" y="342159"/>
                  </a:lnTo>
                  <a:lnTo>
                    <a:pt x="125447" y="340844"/>
                  </a:lnTo>
                  <a:lnTo>
                    <a:pt x="135688" y="338072"/>
                  </a:lnTo>
                  <a:lnTo>
                    <a:pt x="145852" y="334111"/>
                  </a:lnTo>
                  <a:lnTo>
                    <a:pt x="155603" y="329245"/>
                  </a:lnTo>
                  <a:lnTo>
                    <a:pt x="164796" y="323712"/>
                  </a:lnTo>
                  <a:lnTo>
                    <a:pt x="173614" y="317542"/>
                  </a:lnTo>
                  <a:lnTo>
                    <a:pt x="182455" y="310570"/>
                  </a:lnTo>
                  <a:lnTo>
                    <a:pt x="191541" y="302781"/>
                  </a:lnTo>
                  <a:lnTo>
                    <a:pt x="200475" y="294739"/>
                  </a:lnTo>
                  <a:lnTo>
                    <a:pt x="209208" y="286711"/>
                  </a:lnTo>
                  <a:lnTo>
                    <a:pt x="218511" y="277990"/>
                  </a:lnTo>
                  <a:lnTo>
                    <a:pt x="229866" y="2672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071747" y="3274362"/>
              <a:ext cx="181767" cy="335050"/>
            </a:xfrm>
            <a:custGeom>
              <a:avLst/>
              <a:gdLst/>
              <a:ahLst/>
              <a:cxnLst/>
              <a:rect l="0" t="0" r="0" b="0"/>
              <a:pathLst>
                <a:path w="181767" h="335050">
                  <a:moveTo>
                    <a:pt x="23838" y="168456"/>
                  </a:moveTo>
                  <a:lnTo>
                    <a:pt x="23906" y="182992"/>
                  </a:lnTo>
                  <a:lnTo>
                    <a:pt x="24545" y="195622"/>
                  </a:lnTo>
                  <a:lnTo>
                    <a:pt x="25837" y="207532"/>
                  </a:lnTo>
                  <a:lnTo>
                    <a:pt x="27524" y="219186"/>
                  </a:lnTo>
                  <a:lnTo>
                    <a:pt x="29192" y="231027"/>
                  </a:lnTo>
                  <a:lnTo>
                    <a:pt x="30610" y="243267"/>
                  </a:lnTo>
                  <a:lnTo>
                    <a:pt x="31881" y="255935"/>
                  </a:lnTo>
                  <a:lnTo>
                    <a:pt x="33340" y="268974"/>
                  </a:lnTo>
                  <a:lnTo>
                    <a:pt x="35173" y="282303"/>
                  </a:lnTo>
                  <a:lnTo>
                    <a:pt x="37404" y="295847"/>
                  </a:lnTo>
                  <a:lnTo>
                    <a:pt x="39980" y="309545"/>
                  </a:lnTo>
                  <a:lnTo>
                    <a:pt x="42804" y="323246"/>
                  </a:lnTo>
                  <a:lnTo>
                    <a:pt x="44988" y="333186"/>
                  </a:lnTo>
                  <a:lnTo>
                    <a:pt x="45748" y="335049"/>
                  </a:lnTo>
                  <a:lnTo>
                    <a:pt x="45480" y="330659"/>
                  </a:lnTo>
                  <a:lnTo>
                    <a:pt x="44041" y="322031"/>
                  </a:lnTo>
                  <a:lnTo>
                    <a:pt x="41355" y="310523"/>
                  </a:lnTo>
                  <a:lnTo>
                    <a:pt x="37712" y="297219"/>
                  </a:lnTo>
                  <a:lnTo>
                    <a:pt x="33637" y="283057"/>
                  </a:lnTo>
                  <a:lnTo>
                    <a:pt x="29482" y="268605"/>
                  </a:lnTo>
                  <a:lnTo>
                    <a:pt x="25401" y="254286"/>
                  </a:lnTo>
                  <a:lnTo>
                    <a:pt x="21441" y="240507"/>
                  </a:lnTo>
                  <a:lnTo>
                    <a:pt x="17594" y="227415"/>
                  </a:lnTo>
                  <a:lnTo>
                    <a:pt x="13843" y="214806"/>
                  </a:lnTo>
                  <a:lnTo>
                    <a:pt x="10165" y="202257"/>
                  </a:lnTo>
                  <a:lnTo>
                    <a:pt x="6547" y="189515"/>
                  </a:lnTo>
                  <a:lnTo>
                    <a:pt x="3303" y="176666"/>
                  </a:lnTo>
                  <a:lnTo>
                    <a:pt x="1035" y="164032"/>
                  </a:lnTo>
                  <a:lnTo>
                    <a:pt x="0" y="151794"/>
                  </a:lnTo>
                  <a:lnTo>
                    <a:pt x="289" y="140135"/>
                  </a:lnTo>
                  <a:lnTo>
                    <a:pt x="2005" y="129305"/>
                  </a:lnTo>
                  <a:lnTo>
                    <a:pt x="5049" y="119357"/>
                  </a:lnTo>
                  <a:lnTo>
                    <a:pt x="9194" y="110185"/>
                  </a:lnTo>
                  <a:lnTo>
                    <a:pt x="14185" y="101631"/>
                  </a:lnTo>
                  <a:lnTo>
                    <a:pt x="19801" y="93539"/>
                  </a:lnTo>
                  <a:lnTo>
                    <a:pt x="26027" y="85780"/>
                  </a:lnTo>
                  <a:lnTo>
                    <a:pt x="33037" y="78255"/>
                  </a:lnTo>
                  <a:lnTo>
                    <a:pt x="40865" y="70898"/>
                  </a:lnTo>
                  <a:lnTo>
                    <a:pt x="49409" y="63820"/>
                  </a:lnTo>
                  <a:lnTo>
                    <a:pt x="58523" y="57293"/>
                  </a:lnTo>
                  <a:lnTo>
                    <a:pt x="68063" y="51423"/>
                  </a:lnTo>
                  <a:lnTo>
                    <a:pt x="77910" y="46160"/>
                  </a:lnTo>
                  <a:lnTo>
                    <a:pt x="87972" y="41391"/>
                  </a:lnTo>
                  <a:lnTo>
                    <a:pt x="98185" y="36992"/>
                  </a:lnTo>
                  <a:lnTo>
                    <a:pt x="108500" y="32697"/>
                  </a:lnTo>
                  <a:lnTo>
                    <a:pt x="118885" y="28120"/>
                  </a:lnTo>
                  <a:lnTo>
                    <a:pt x="129308" y="23082"/>
                  </a:lnTo>
                  <a:lnTo>
                    <a:pt x="139492" y="17879"/>
                  </a:lnTo>
                  <a:lnTo>
                    <a:pt x="150018" y="12676"/>
                  </a:lnTo>
                  <a:lnTo>
                    <a:pt x="162929" y="7015"/>
                  </a:lnTo>
                  <a:lnTo>
                    <a:pt x="18176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127171" y="3495461"/>
              <a:ext cx="94757" cy="42115"/>
            </a:xfrm>
            <a:custGeom>
              <a:avLst/>
              <a:gdLst/>
              <a:ahLst/>
              <a:cxnLst/>
              <a:rect l="0" t="0" r="0" b="0"/>
              <a:pathLst>
                <a:path w="94757" h="42115">
                  <a:moveTo>
                    <a:pt x="94756" y="0"/>
                  </a:moveTo>
                  <a:lnTo>
                    <a:pt x="85955" y="2934"/>
                  </a:lnTo>
                  <a:lnTo>
                    <a:pt x="77608" y="5716"/>
                  </a:lnTo>
                  <a:lnTo>
                    <a:pt x="68909" y="8620"/>
                  </a:lnTo>
                  <a:lnTo>
                    <a:pt x="59789" y="11833"/>
                  </a:lnTo>
                  <a:lnTo>
                    <a:pt x="50294" y="15646"/>
                  </a:lnTo>
                  <a:lnTo>
                    <a:pt x="40515" y="20154"/>
                  </a:lnTo>
                  <a:lnTo>
                    <a:pt x="30984" y="24993"/>
                  </a:lnTo>
                  <a:lnTo>
                    <a:pt x="21721" y="29907"/>
                  </a:lnTo>
                  <a:lnTo>
                    <a:pt x="11913" y="3533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242984" y="359021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1811527" y="4378496"/>
            <a:ext cx="7462493" cy="938396"/>
            <a:chOff x="1811527" y="4378496"/>
            <a:chExt cx="7462493" cy="938396"/>
          </a:xfrm>
        </p:grpSpPr>
        <p:sp>
          <p:nvSpPr>
            <p:cNvPr id="106" name="Freeform 105"/>
            <p:cNvSpPr/>
            <p:nvPr/>
          </p:nvSpPr>
          <p:spPr>
            <a:xfrm>
              <a:off x="1923686" y="4572289"/>
              <a:ext cx="255714" cy="424856"/>
            </a:xfrm>
            <a:custGeom>
              <a:avLst/>
              <a:gdLst/>
              <a:ahLst/>
              <a:cxnLst/>
              <a:rect l="0" t="0" r="0" b="0"/>
              <a:pathLst>
                <a:path w="255714" h="424856">
                  <a:moveTo>
                    <a:pt x="34614" y="18136"/>
                  </a:moveTo>
                  <a:lnTo>
                    <a:pt x="28814" y="29803"/>
                  </a:lnTo>
                  <a:lnTo>
                    <a:pt x="23889" y="40292"/>
                  </a:lnTo>
                  <a:lnTo>
                    <a:pt x="19391" y="50598"/>
                  </a:lnTo>
                  <a:lnTo>
                    <a:pt x="15343" y="61073"/>
                  </a:lnTo>
                  <a:lnTo>
                    <a:pt x="11978" y="72065"/>
                  </a:lnTo>
                  <a:lnTo>
                    <a:pt x="9355" y="83676"/>
                  </a:lnTo>
                  <a:lnTo>
                    <a:pt x="6903" y="94664"/>
                  </a:lnTo>
                  <a:lnTo>
                    <a:pt x="3975" y="101340"/>
                  </a:lnTo>
                  <a:lnTo>
                    <a:pt x="1335" y="101564"/>
                  </a:lnTo>
                  <a:lnTo>
                    <a:pt x="0" y="97060"/>
                  </a:lnTo>
                  <a:lnTo>
                    <a:pt x="20" y="89583"/>
                  </a:lnTo>
                  <a:lnTo>
                    <a:pt x="1103" y="80480"/>
                  </a:lnTo>
                  <a:lnTo>
                    <a:pt x="2957" y="70569"/>
                  </a:lnTo>
                  <a:lnTo>
                    <a:pt x="5512" y="60280"/>
                  </a:lnTo>
                  <a:lnTo>
                    <a:pt x="8910" y="49826"/>
                  </a:lnTo>
                  <a:lnTo>
                    <a:pt x="13166" y="39313"/>
                  </a:lnTo>
                  <a:lnTo>
                    <a:pt x="18331" y="29114"/>
                  </a:lnTo>
                  <a:lnTo>
                    <a:pt x="24556" y="19860"/>
                  </a:lnTo>
                  <a:lnTo>
                    <a:pt x="31816" y="11832"/>
                  </a:lnTo>
                  <a:lnTo>
                    <a:pt x="39794" y="5457"/>
                  </a:lnTo>
                  <a:lnTo>
                    <a:pt x="47988" y="1456"/>
                  </a:lnTo>
                  <a:lnTo>
                    <a:pt x="56088" y="0"/>
                  </a:lnTo>
                  <a:lnTo>
                    <a:pt x="63983" y="1124"/>
                  </a:lnTo>
                  <a:lnTo>
                    <a:pt x="71664" y="4987"/>
                  </a:lnTo>
                  <a:lnTo>
                    <a:pt x="79159" y="11403"/>
                  </a:lnTo>
                  <a:lnTo>
                    <a:pt x="86344" y="20098"/>
                  </a:lnTo>
                  <a:lnTo>
                    <a:pt x="92951" y="30892"/>
                  </a:lnTo>
                  <a:lnTo>
                    <a:pt x="98879" y="43485"/>
                  </a:lnTo>
                  <a:lnTo>
                    <a:pt x="104182" y="57666"/>
                  </a:lnTo>
                  <a:lnTo>
                    <a:pt x="108979" y="73387"/>
                  </a:lnTo>
                  <a:lnTo>
                    <a:pt x="113388" y="90484"/>
                  </a:lnTo>
                  <a:lnTo>
                    <a:pt x="117349" y="108862"/>
                  </a:lnTo>
                  <a:lnTo>
                    <a:pt x="120638" y="128563"/>
                  </a:lnTo>
                  <a:lnTo>
                    <a:pt x="123185" y="149484"/>
                  </a:lnTo>
                  <a:lnTo>
                    <a:pt x="125066" y="171416"/>
                  </a:lnTo>
                  <a:lnTo>
                    <a:pt x="126411" y="194123"/>
                  </a:lnTo>
                  <a:lnTo>
                    <a:pt x="127349" y="217380"/>
                  </a:lnTo>
                  <a:lnTo>
                    <a:pt x="127826" y="240369"/>
                  </a:lnTo>
                  <a:lnTo>
                    <a:pt x="127623" y="261740"/>
                  </a:lnTo>
                  <a:lnTo>
                    <a:pt x="126672" y="280894"/>
                  </a:lnTo>
                  <a:lnTo>
                    <a:pt x="125050" y="298229"/>
                  </a:lnTo>
                  <a:lnTo>
                    <a:pt x="122891" y="314722"/>
                  </a:lnTo>
                  <a:lnTo>
                    <a:pt x="120323" y="331037"/>
                  </a:lnTo>
                  <a:lnTo>
                    <a:pt x="117293" y="347152"/>
                  </a:lnTo>
                  <a:lnTo>
                    <a:pt x="113582" y="362542"/>
                  </a:lnTo>
                  <a:lnTo>
                    <a:pt x="109118" y="376932"/>
                  </a:lnTo>
                  <a:lnTo>
                    <a:pt x="103815" y="390020"/>
                  </a:lnTo>
                  <a:lnTo>
                    <a:pt x="97498" y="401354"/>
                  </a:lnTo>
                  <a:lnTo>
                    <a:pt x="90172" y="410844"/>
                  </a:lnTo>
                  <a:lnTo>
                    <a:pt x="81980" y="418231"/>
                  </a:lnTo>
                  <a:lnTo>
                    <a:pt x="73111" y="422927"/>
                  </a:lnTo>
                  <a:lnTo>
                    <a:pt x="63753" y="424855"/>
                  </a:lnTo>
                  <a:lnTo>
                    <a:pt x="54539" y="424050"/>
                  </a:lnTo>
                  <a:lnTo>
                    <a:pt x="46498" y="420402"/>
                  </a:lnTo>
                  <a:lnTo>
                    <a:pt x="40093" y="414139"/>
                  </a:lnTo>
                  <a:lnTo>
                    <a:pt x="35116" y="405887"/>
                  </a:lnTo>
                  <a:lnTo>
                    <a:pt x="30996" y="396456"/>
                  </a:lnTo>
                  <a:lnTo>
                    <a:pt x="27304" y="386416"/>
                  </a:lnTo>
                  <a:lnTo>
                    <a:pt x="24125" y="376087"/>
                  </a:lnTo>
                  <a:lnTo>
                    <a:pt x="21960" y="365628"/>
                  </a:lnTo>
                  <a:lnTo>
                    <a:pt x="21027" y="355118"/>
                  </a:lnTo>
                  <a:lnTo>
                    <a:pt x="21569" y="344756"/>
                  </a:lnTo>
                  <a:lnTo>
                    <a:pt x="23993" y="334863"/>
                  </a:lnTo>
                  <a:lnTo>
                    <a:pt x="28340" y="325585"/>
                  </a:lnTo>
                  <a:lnTo>
                    <a:pt x="34514" y="317218"/>
                  </a:lnTo>
                  <a:lnTo>
                    <a:pt x="42471" y="310275"/>
                  </a:lnTo>
                  <a:lnTo>
                    <a:pt x="52007" y="304903"/>
                  </a:lnTo>
                  <a:lnTo>
                    <a:pt x="62814" y="300941"/>
                  </a:lnTo>
                  <a:lnTo>
                    <a:pt x="74583" y="298107"/>
                  </a:lnTo>
                  <a:lnTo>
                    <a:pt x="87043" y="296132"/>
                  </a:lnTo>
                  <a:lnTo>
                    <a:pt x="99661" y="295108"/>
                  </a:lnTo>
                  <a:lnTo>
                    <a:pt x="111672" y="295468"/>
                  </a:lnTo>
                  <a:lnTo>
                    <a:pt x="122715" y="297335"/>
                  </a:lnTo>
                  <a:lnTo>
                    <a:pt x="132942" y="300384"/>
                  </a:lnTo>
                  <a:lnTo>
                    <a:pt x="142812" y="304039"/>
                  </a:lnTo>
                  <a:lnTo>
                    <a:pt x="152641" y="307895"/>
                  </a:lnTo>
                  <a:lnTo>
                    <a:pt x="162568" y="311430"/>
                  </a:lnTo>
                  <a:lnTo>
                    <a:pt x="172627" y="313959"/>
                  </a:lnTo>
                  <a:lnTo>
                    <a:pt x="182808" y="315207"/>
                  </a:lnTo>
                  <a:lnTo>
                    <a:pt x="193088" y="315245"/>
                  </a:lnTo>
                  <a:lnTo>
                    <a:pt x="203442" y="314290"/>
                  </a:lnTo>
                  <a:lnTo>
                    <a:pt x="213837" y="312581"/>
                  </a:lnTo>
                  <a:lnTo>
                    <a:pt x="223801" y="310478"/>
                  </a:lnTo>
                  <a:lnTo>
                    <a:pt x="233411" y="308242"/>
                  </a:lnTo>
                  <a:lnTo>
                    <a:pt x="243511" y="305682"/>
                  </a:lnTo>
                  <a:lnTo>
                    <a:pt x="255713" y="3024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811527" y="4456645"/>
              <a:ext cx="395679" cy="630275"/>
            </a:xfrm>
            <a:custGeom>
              <a:avLst/>
              <a:gdLst/>
              <a:ahLst/>
              <a:cxnLst/>
              <a:rect l="0" t="0" r="0" b="0"/>
              <a:pathLst>
                <a:path w="395679" h="630275">
                  <a:moveTo>
                    <a:pt x="252058" y="7437"/>
                  </a:moveTo>
                  <a:lnTo>
                    <a:pt x="243190" y="4571"/>
                  </a:lnTo>
                  <a:lnTo>
                    <a:pt x="234203" y="2428"/>
                  </a:lnTo>
                  <a:lnTo>
                    <a:pt x="224212" y="835"/>
                  </a:lnTo>
                  <a:lnTo>
                    <a:pt x="213404" y="0"/>
                  </a:lnTo>
                  <a:lnTo>
                    <a:pt x="202241" y="448"/>
                  </a:lnTo>
                  <a:lnTo>
                    <a:pt x="191036" y="2357"/>
                  </a:lnTo>
                  <a:lnTo>
                    <a:pt x="179924" y="5593"/>
                  </a:lnTo>
                  <a:lnTo>
                    <a:pt x="168939" y="9902"/>
                  </a:lnTo>
                  <a:lnTo>
                    <a:pt x="158074" y="15030"/>
                  </a:lnTo>
                  <a:lnTo>
                    <a:pt x="147304" y="21082"/>
                  </a:lnTo>
                  <a:lnTo>
                    <a:pt x="136606" y="28499"/>
                  </a:lnTo>
                  <a:lnTo>
                    <a:pt x="125961" y="37415"/>
                  </a:lnTo>
                  <a:lnTo>
                    <a:pt x="115353" y="47673"/>
                  </a:lnTo>
                  <a:lnTo>
                    <a:pt x="104770" y="59007"/>
                  </a:lnTo>
                  <a:lnTo>
                    <a:pt x="94205" y="71156"/>
                  </a:lnTo>
                  <a:lnTo>
                    <a:pt x="83652" y="84060"/>
                  </a:lnTo>
                  <a:lnTo>
                    <a:pt x="73107" y="97852"/>
                  </a:lnTo>
                  <a:lnTo>
                    <a:pt x="62576" y="112537"/>
                  </a:lnTo>
                  <a:lnTo>
                    <a:pt x="52386" y="127991"/>
                  </a:lnTo>
                  <a:lnTo>
                    <a:pt x="43149" y="144049"/>
                  </a:lnTo>
                  <a:lnTo>
                    <a:pt x="35124" y="160549"/>
                  </a:lnTo>
                  <a:lnTo>
                    <a:pt x="28245" y="177036"/>
                  </a:lnTo>
                  <a:lnTo>
                    <a:pt x="22308" y="192798"/>
                  </a:lnTo>
                  <a:lnTo>
                    <a:pt x="17095" y="207522"/>
                  </a:lnTo>
                  <a:lnTo>
                    <a:pt x="12575" y="221714"/>
                  </a:lnTo>
                  <a:lnTo>
                    <a:pt x="8903" y="236463"/>
                  </a:lnTo>
                  <a:lnTo>
                    <a:pt x="6096" y="252358"/>
                  </a:lnTo>
                  <a:lnTo>
                    <a:pt x="4039" y="269477"/>
                  </a:lnTo>
                  <a:lnTo>
                    <a:pt x="2575" y="287660"/>
                  </a:lnTo>
                  <a:lnTo>
                    <a:pt x="1553" y="306677"/>
                  </a:lnTo>
                  <a:lnTo>
                    <a:pt x="849" y="326313"/>
                  </a:lnTo>
                  <a:lnTo>
                    <a:pt x="368" y="346392"/>
                  </a:lnTo>
                  <a:lnTo>
                    <a:pt x="47" y="366779"/>
                  </a:lnTo>
                  <a:lnTo>
                    <a:pt x="0" y="387211"/>
                  </a:lnTo>
                  <a:lnTo>
                    <a:pt x="500" y="407315"/>
                  </a:lnTo>
                  <a:lnTo>
                    <a:pt x="1658" y="426909"/>
                  </a:lnTo>
                  <a:lnTo>
                    <a:pt x="3590" y="445830"/>
                  </a:lnTo>
                  <a:lnTo>
                    <a:pt x="6490" y="463850"/>
                  </a:lnTo>
                  <a:lnTo>
                    <a:pt x="10370" y="480936"/>
                  </a:lnTo>
                  <a:lnTo>
                    <a:pt x="15094" y="497208"/>
                  </a:lnTo>
                  <a:lnTo>
                    <a:pt x="20482" y="512837"/>
                  </a:lnTo>
                  <a:lnTo>
                    <a:pt x="26367" y="527980"/>
                  </a:lnTo>
                  <a:lnTo>
                    <a:pt x="32776" y="542611"/>
                  </a:lnTo>
                  <a:lnTo>
                    <a:pt x="39909" y="556523"/>
                  </a:lnTo>
                  <a:lnTo>
                    <a:pt x="47819" y="569654"/>
                  </a:lnTo>
                  <a:lnTo>
                    <a:pt x="56419" y="581759"/>
                  </a:lnTo>
                  <a:lnTo>
                    <a:pt x="65570" y="592364"/>
                  </a:lnTo>
                  <a:lnTo>
                    <a:pt x="75139" y="601348"/>
                  </a:lnTo>
                  <a:lnTo>
                    <a:pt x="85175" y="608889"/>
                  </a:lnTo>
                  <a:lnTo>
                    <a:pt x="95898" y="615278"/>
                  </a:lnTo>
                  <a:lnTo>
                    <a:pt x="107376" y="620793"/>
                  </a:lnTo>
                  <a:lnTo>
                    <a:pt x="119694" y="625347"/>
                  </a:lnTo>
                  <a:lnTo>
                    <a:pt x="133027" y="628510"/>
                  </a:lnTo>
                  <a:lnTo>
                    <a:pt x="147366" y="630153"/>
                  </a:lnTo>
                  <a:lnTo>
                    <a:pt x="162403" y="630274"/>
                  </a:lnTo>
                  <a:lnTo>
                    <a:pt x="177641" y="628836"/>
                  </a:lnTo>
                  <a:lnTo>
                    <a:pt x="192774" y="625972"/>
                  </a:lnTo>
                  <a:lnTo>
                    <a:pt x="207527" y="621778"/>
                  </a:lnTo>
                  <a:lnTo>
                    <a:pt x="221587" y="616222"/>
                  </a:lnTo>
                  <a:lnTo>
                    <a:pt x="234857" y="609413"/>
                  </a:lnTo>
                  <a:lnTo>
                    <a:pt x="247412" y="601571"/>
                  </a:lnTo>
                  <a:lnTo>
                    <a:pt x="259392" y="592938"/>
                  </a:lnTo>
                  <a:lnTo>
                    <a:pt x="270932" y="583720"/>
                  </a:lnTo>
                  <a:lnTo>
                    <a:pt x="281990" y="573921"/>
                  </a:lnTo>
                  <a:lnTo>
                    <a:pt x="292351" y="563358"/>
                  </a:lnTo>
                  <a:lnTo>
                    <a:pt x="301952" y="552001"/>
                  </a:lnTo>
                  <a:lnTo>
                    <a:pt x="310875" y="540272"/>
                  </a:lnTo>
                  <a:lnTo>
                    <a:pt x="319256" y="528932"/>
                  </a:lnTo>
                  <a:lnTo>
                    <a:pt x="327228" y="518371"/>
                  </a:lnTo>
                  <a:lnTo>
                    <a:pt x="334905" y="508314"/>
                  </a:lnTo>
                  <a:lnTo>
                    <a:pt x="342373" y="498034"/>
                  </a:lnTo>
                  <a:lnTo>
                    <a:pt x="349693" y="487114"/>
                  </a:lnTo>
                  <a:lnTo>
                    <a:pt x="356746" y="475474"/>
                  </a:lnTo>
                  <a:lnTo>
                    <a:pt x="363255" y="463194"/>
                  </a:lnTo>
                  <a:lnTo>
                    <a:pt x="369114" y="450408"/>
                  </a:lnTo>
                  <a:lnTo>
                    <a:pt x="374370" y="437244"/>
                  </a:lnTo>
                  <a:lnTo>
                    <a:pt x="379134" y="423808"/>
                  </a:lnTo>
                  <a:lnTo>
                    <a:pt x="383520" y="410176"/>
                  </a:lnTo>
                  <a:lnTo>
                    <a:pt x="387467" y="396244"/>
                  </a:lnTo>
                  <a:lnTo>
                    <a:pt x="390745" y="381745"/>
                  </a:lnTo>
                  <a:lnTo>
                    <a:pt x="393281" y="366580"/>
                  </a:lnTo>
                  <a:lnTo>
                    <a:pt x="394984" y="350802"/>
                  </a:lnTo>
                  <a:lnTo>
                    <a:pt x="395678" y="334524"/>
                  </a:lnTo>
                  <a:lnTo>
                    <a:pt x="395365" y="317869"/>
                  </a:lnTo>
                  <a:lnTo>
                    <a:pt x="394188" y="300938"/>
                  </a:lnTo>
                  <a:lnTo>
                    <a:pt x="392336" y="283812"/>
                  </a:lnTo>
                  <a:lnTo>
                    <a:pt x="389981" y="266556"/>
                  </a:lnTo>
                  <a:lnTo>
                    <a:pt x="387267" y="249375"/>
                  </a:lnTo>
                  <a:lnTo>
                    <a:pt x="384299" y="232607"/>
                  </a:lnTo>
                  <a:lnTo>
                    <a:pt x="381148" y="216405"/>
                  </a:lnTo>
                  <a:lnTo>
                    <a:pt x="377541" y="200914"/>
                  </a:lnTo>
                  <a:lnTo>
                    <a:pt x="372901" y="186351"/>
                  </a:lnTo>
                  <a:lnTo>
                    <a:pt x="367002" y="172739"/>
                  </a:lnTo>
                  <a:lnTo>
                    <a:pt x="360089" y="159952"/>
                  </a:lnTo>
                  <a:lnTo>
                    <a:pt x="352685" y="147817"/>
                  </a:lnTo>
                  <a:lnTo>
                    <a:pt x="345141" y="136173"/>
                  </a:lnTo>
                  <a:lnTo>
                    <a:pt x="337297" y="125045"/>
                  </a:lnTo>
                  <a:lnTo>
                    <a:pt x="328593" y="114638"/>
                  </a:lnTo>
                  <a:lnTo>
                    <a:pt x="318780" y="105010"/>
                  </a:lnTo>
                  <a:lnTo>
                    <a:pt x="308071" y="96238"/>
                  </a:lnTo>
                  <a:lnTo>
                    <a:pt x="296957" y="88493"/>
                  </a:lnTo>
                  <a:lnTo>
                    <a:pt x="285775" y="81773"/>
                  </a:lnTo>
                  <a:lnTo>
                    <a:pt x="274674" y="76262"/>
                  </a:lnTo>
                  <a:lnTo>
                    <a:pt x="263694" y="72382"/>
                  </a:lnTo>
                  <a:lnTo>
                    <a:pt x="252835" y="70217"/>
                  </a:lnTo>
                  <a:lnTo>
                    <a:pt x="242144" y="69592"/>
                  </a:lnTo>
                  <a:lnTo>
                    <a:pt x="230470" y="70289"/>
                  </a:lnTo>
                  <a:lnTo>
                    <a:pt x="214553" y="73487"/>
                  </a:lnTo>
                  <a:lnTo>
                    <a:pt x="188887" y="811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358383" y="4516725"/>
              <a:ext cx="21058" cy="515897"/>
            </a:xfrm>
            <a:custGeom>
              <a:avLst/>
              <a:gdLst/>
              <a:ahLst/>
              <a:cxnLst/>
              <a:rect l="0" t="0" r="0" b="0"/>
              <a:pathLst>
                <a:path w="21058" h="515897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0" y="45086"/>
                  </a:lnTo>
                  <a:lnTo>
                    <a:pt x="0" y="62320"/>
                  </a:lnTo>
                  <a:lnTo>
                    <a:pt x="0" y="81110"/>
                  </a:lnTo>
                  <a:lnTo>
                    <a:pt x="5" y="101341"/>
                  </a:lnTo>
                  <a:lnTo>
                    <a:pt x="177" y="122434"/>
                  </a:lnTo>
                  <a:lnTo>
                    <a:pt x="826" y="143498"/>
                  </a:lnTo>
                  <a:lnTo>
                    <a:pt x="2075" y="164022"/>
                  </a:lnTo>
                  <a:lnTo>
                    <a:pt x="3727" y="183714"/>
                  </a:lnTo>
                  <a:lnTo>
                    <a:pt x="5375" y="202324"/>
                  </a:lnTo>
                  <a:lnTo>
                    <a:pt x="6778" y="219842"/>
                  </a:lnTo>
                  <a:lnTo>
                    <a:pt x="7871" y="236420"/>
                  </a:lnTo>
                  <a:lnTo>
                    <a:pt x="8679" y="252262"/>
                  </a:lnTo>
                  <a:lnTo>
                    <a:pt x="9257" y="267557"/>
                  </a:lnTo>
                  <a:lnTo>
                    <a:pt x="9662" y="282460"/>
                  </a:lnTo>
                  <a:lnTo>
                    <a:pt x="9942" y="297088"/>
                  </a:lnTo>
                  <a:lnTo>
                    <a:pt x="10133" y="311527"/>
                  </a:lnTo>
                  <a:lnTo>
                    <a:pt x="10262" y="325835"/>
                  </a:lnTo>
                  <a:lnTo>
                    <a:pt x="10350" y="340054"/>
                  </a:lnTo>
                  <a:lnTo>
                    <a:pt x="10409" y="354218"/>
                  </a:lnTo>
                  <a:lnTo>
                    <a:pt x="10448" y="368510"/>
                  </a:lnTo>
                  <a:lnTo>
                    <a:pt x="10475" y="383251"/>
                  </a:lnTo>
                  <a:lnTo>
                    <a:pt x="10497" y="398574"/>
                  </a:lnTo>
                  <a:lnTo>
                    <a:pt x="10682" y="414290"/>
                  </a:lnTo>
                  <a:lnTo>
                    <a:pt x="11339" y="429992"/>
                  </a:lnTo>
                  <a:lnTo>
                    <a:pt x="12592" y="445430"/>
                  </a:lnTo>
                  <a:lnTo>
                    <a:pt x="14257" y="460130"/>
                  </a:lnTo>
                  <a:lnTo>
                    <a:pt x="16086" y="474865"/>
                  </a:lnTo>
                  <a:lnTo>
                    <a:pt x="18243" y="492043"/>
                  </a:lnTo>
                  <a:lnTo>
                    <a:pt x="21057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411531" y="4548311"/>
              <a:ext cx="178480" cy="400084"/>
            </a:xfrm>
            <a:custGeom>
              <a:avLst/>
              <a:gdLst/>
              <a:ahLst/>
              <a:cxnLst/>
              <a:rect l="0" t="0" r="0" b="0"/>
              <a:pathLst>
                <a:path w="178480" h="400084">
                  <a:moveTo>
                    <a:pt x="115308" y="0"/>
                  </a:moveTo>
                  <a:lnTo>
                    <a:pt x="109440" y="11668"/>
                  </a:lnTo>
                  <a:lnTo>
                    <a:pt x="103876" y="22156"/>
                  </a:lnTo>
                  <a:lnTo>
                    <a:pt x="98072" y="32462"/>
                  </a:lnTo>
                  <a:lnTo>
                    <a:pt x="91819" y="42937"/>
                  </a:lnTo>
                  <a:lnTo>
                    <a:pt x="84841" y="53929"/>
                  </a:lnTo>
                  <a:lnTo>
                    <a:pt x="77069" y="65567"/>
                  </a:lnTo>
                  <a:lnTo>
                    <a:pt x="68913" y="77648"/>
                  </a:lnTo>
                  <a:lnTo>
                    <a:pt x="61130" y="89755"/>
                  </a:lnTo>
                  <a:lnTo>
                    <a:pt x="54118" y="101636"/>
                  </a:lnTo>
                  <a:lnTo>
                    <a:pt x="47769" y="113224"/>
                  </a:lnTo>
                  <a:lnTo>
                    <a:pt x="41664" y="124539"/>
                  </a:lnTo>
                  <a:lnTo>
                    <a:pt x="35524" y="135629"/>
                  </a:lnTo>
                  <a:lnTo>
                    <a:pt x="29399" y="146553"/>
                  </a:lnTo>
                  <a:lnTo>
                    <a:pt x="23579" y="157354"/>
                  </a:lnTo>
                  <a:lnTo>
                    <a:pt x="18215" y="168069"/>
                  </a:lnTo>
                  <a:lnTo>
                    <a:pt x="13307" y="178724"/>
                  </a:lnTo>
                  <a:lnTo>
                    <a:pt x="8783" y="189338"/>
                  </a:lnTo>
                  <a:lnTo>
                    <a:pt x="4575" y="199924"/>
                  </a:lnTo>
                  <a:lnTo>
                    <a:pt x="1259" y="210491"/>
                  </a:lnTo>
                  <a:lnTo>
                    <a:pt x="0" y="221045"/>
                  </a:lnTo>
                  <a:lnTo>
                    <a:pt x="1271" y="231587"/>
                  </a:lnTo>
                  <a:lnTo>
                    <a:pt x="4906" y="241955"/>
                  </a:lnTo>
                  <a:lnTo>
                    <a:pt x="10476" y="251842"/>
                  </a:lnTo>
                  <a:lnTo>
                    <a:pt x="17519" y="261131"/>
                  </a:lnTo>
                  <a:lnTo>
                    <a:pt x="25635" y="270184"/>
                  </a:lnTo>
                  <a:lnTo>
                    <a:pt x="34512" y="279715"/>
                  </a:lnTo>
                  <a:lnTo>
                    <a:pt x="43917" y="290090"/>
                  </a:lnTo>
                  <a:lnTo>
                    <a:pt x="53686" y="301180"/>
                  </a:lnTo>
                  <a:lnTo>
                    <a:pt x="63703" y="312550"/>
                  </a:lnTo>
                  <a:lnTo>
                    <a:pt x="73884" y="323904"/>
                  </a:lnTo>
                  <a:lnTo>
                    <a:pt x="84009" y="335120"/>
                  </a:lnTo>
                  <a:lnTo>
                    <a:pt x="93736" y="346177"/>
                  </a:lnTo>
                  <a:lnTo>
                    <a:pt x="102912" y="357084"/>
                  </a:lnTo>
                  <a:lnTo>
                    <a:pt x="111719" y="367542"/>
                  </a:lnTo>
                  <a:lnTo>
                    <a:pt x="120553" y="376966"/>
                  </a:lnTo>
                  <a:lnTo>
                    <a:pt x="129639" y="385110"/>
                  </a:lnTo>
                  <a:lnTo>
                    <a:pt x="138772" y="391723"/>
                  </a:lnTo>
                  <a:lnTo>
                    <a:pt x="148404" y="396913"/>
                  </a:lnTo>
                  <a:lnTo>
                    <a:pt x="160504" y="400018"/>
                  </a:lnTo>
                  <a:lnTo>
                    <a:pt x="178479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567195" y="4695056"/>
              <a:ext cx="386857" cy="427156"/>
            </a:xfrm>
            <a:custGeom>
              <a:avLst/>
              <a:gdLst/>
              <a:ahLst/>
              <a:cxnLst/>
              <a:rect l="0" t="0" r="0" b="0"/>
              <a:pathLst>
                <a:path w="386857" h="427156">
                  <a:moveTo>
                    <a:pt x="1758" y="116467"/>
                  </a:moveTo>
                  <a:lnTo>
                    <a:pt x="10559" y="113667"/>
                  </a:lnTo>
                  <a:lnTo>
                    <a:pt x="18906" y="112165"/>
                  </a:lnTo>
                  <a:lnTo>
                    <a:pt x="27609" y="111850"/>
                  </a:lnTo>
                  <a:lnTo>
                    <a:pt x="36903" y="112183"/>
                  </a:lnTo>
                  <a:lnTo>
                    <a:pt x="47046" y="112354"/>
                  </a:lnTo>
                  <a:lnTo>
                    <a:pt x="58073" y="111904"/>
                  </a:lnTo>
                  <a:lnTo>
                    <a:pt x="69221" y="110243"/>
                  </a:lnTo>
                  <a:lnTo>
                    <a:pt x="79099" y="106528"/>
                  </a:lnTo>
                  <a:lnTo>
                    <a:pt x="87019" y="100503"/>
                  </a:lnTo>
                  <a:lnTo>
                    <a:pt x="92654" y="92556"/>
                  </a:lnTo>
                  <a:lnTo>
                    <a:pt x="95693" y="83402"/>
                  </a:lnTo>
                  <a:lnTo>
                    <a:pt x="96246" y="73594"/>
                  </a:lnTo>
                  <a:lnTo>
                    <a:pt x="94550" y="63777"/>
                  </a:lnTo>
                  <a:lnTo>
                    <a:pt x="90771" y="54734"/>
                  </a:lnTo>
                  <a:lnTo>
                    <a:pt x="85195" y="46818"/>
                  </a:lnTo>
                  <a:lnTo>
                    <a:pt x="78034" y="40339"/>
                  </a:lnTo>
                  <a:lnTo>
                    <a:pt x="69334" y="35728"/>
                  </a:lnTo>
                  <a:lnTo>
                    <a:pt x="59275" y="33042"/>
                  </a:lnTo>
                  <a:lnTo>
                    <a:pt x="48608" y="32355"/>
                  </a:lnTo>
                  <a:lnTo>
                    <a:pt x="38521" y="33930"/>
                  </a:lnTo>
                  <a:lnTo>
                    <a:pt x="29632" y="37691"/>
                  </a:lnTo>
                  <a:lnTo>
                    <a:pt x="22022" y="43299"/>
                  </a:lnTo>
                  <a:lnTo>
                    <a:pt x="15521" y="50341"/>
                  </a:lnTo>
                  <a:lnTo>
                    <a:pt x="9897" y="58454"/>
                  </a:lnTo>
                  <a:lnTo>
                    <a:pt x="5255" y="67661"/>
                  </a:lnTo>
                  <a:lnTo>
                    <a:pt x="2025" y="78350"/>
                  </a:lnTo>
                  <a:lnTo>
                    <a:pt x="329" y="90610"/>
                  </a:lnTo>
                  <a:lnTo>
                    <a:pt x="0" y="104098"/>
                  </a:lnTo>
                  <a:lnTo>
                    <a:pt x="767" y="118221"/>
                  </a:lnTo>
                  <a:lnTo>
                    <a:pt x="2361" y="132570"/>
                  </a:lnTo>
                  <a:lnTo>
                    <a:pt x="4718" y="146780"/>
                  </a:lnTo>
                  <a:lnTo>
                    <a:pt x="7970" y="160468"/>
                  </a:lnTo>
                  <a:lnTo>
                    <a:pt x="12117" y="173481"/>
                  </a:lnTo>
                  <a:lnTo>
                    <a:pt x="17037" y="185692"/>
                  </a:lnTo>
                  <a:lnTo>
                    <a:pt x="22564" y="196908"/>
                  </a:lnTo>
                  <a:lnTo>
                    <a:pt x="28546" y="207118"/>
                  </a:lnTo>
                  <a:lnTo>
                    <a:pt x="35021" y="216299"/>
                  </a:lnTo>
                  <a:lnTo>
                    <a:pt x="42199" y="224328"/>
                  </a:lnTo>
                  <a:lnTo>
                    <a:pt x="50140" y="231241"/>
                  </a:lnTo>
                  <a:lnTo>
                    <a:pt x="58760" y="236885"/>
                  </a:lnTo>
                  <a:lnTo>
                    <a:pt x="67925" y="240855"/>
                  </a:lnTo>
                  <a:lnTo>
                    <a:pt x="77495" y="243074"/>
                  </a:lnTo>
                  <a:lnTo>
                    <a:pt x="87192" y="243599"/>
                  </a:lnTo>
                  <a:lnTo>
                    <a:pt x="96622" y="242439"/>
                  </a:lnTo>
                  <a:lnTo>
                    <a:pt x="105587" y="239766"/>
                  </a:lnTo>
                  <a:lnTo>
                    <a:pt x="113910" y="235702"/>
                  </a:lnTo>
                  <a:lnTo>
                    <a:pt x="121355" y="230234"/>
                  </a:lnTo>
                  <a:lnTo>
                    <a:pt x="127890" y="223493"/>
                  </a:lnTo>
                  <a:lnTo>
                    <a:pt x="133958" y="216036"/>
                  </a:lnTo>
                  <a:lnTo>
                    <a:pt x="140340" y="208727"/>
                  </a:lnTo>
                  <a:lnTo>
                    <a:pt x="147453" y="202033"/>
                  </a:lnTo>
                  <a:lnTo>
                    <a:pt x="155199" y="195897"/>
                  </a:lnTo>
                  <a:lnTo>
                    <a:pt x="163171" y="189934"/>
                  </a:lnTo>
                  <a:lnTo>
                    <a:pt x="171091" y="183886"/>
                  </a:lnTo>
                  <a:lnTo>
                    <a:pt x="178849" y="177652"/>
                  </a:lnTo>
                  <a:lnTo>
                    <a:pt x="186430" y="171226"/>
                  </a:lnTo>
                  <a:lnTo>
                    <a:pt x="193859" y="164637"/>
                  </a:lnTo>
                  <a:lnTo>
                    <a:pt x="201169" y="157922"/>
                  </a:lnTo>
                  <a:lnTo>
                    <a:pt x="208390" y="151115"/>
                  </a:lnTo>
                  <a:lnTo>
                    <a:pt x="215543" y="144236"/>
                  </a:lnTo>
                  <a:lnTo>
                    <a:pt x="222483" y="137143"/>
                  </a:lnTo>
                  <a:lnTo>
                    <a:pt x="228918" y="129543"/>
                  </a:lnTo>
                  <a:lnTo>
                    <a:pt x="234718" y="121316"/>
                  </a:lnTo>
                  <a:lnTo>
                    <a:pt x="239595" y="112501"/>
                  </a:lnTo>
                  <a:lnTo>
                    <a:pt x="243041" y="103206"/>
                  </a:lnTo>
                  <a:lnTo>
                    <a:pt x="244901" y="93554"/>
                  </a:lnTo>
                  <a:lnTo>
                    <a:pt x="245014" y="83971"/>
                  </a:lnTo>
                  <a:lnTo>
                    <a:pt x="243044" y="75150"/>
                  </a:lnTo>
                  <a:lnTo>
                    <a:pt x="239015" y="67417"/>
                  </a:lnTo>
                  <a:lnTo>
                    <a:pt x="233226" y="61074"/>
                  </a:lnTo>
                  <a:lnTo>
                    <a:pt x="226060" y="56563"/>
                  </a:lnTo>
                  <a:lnTo>
                    <a:pt x="217870" y="53943"/>
                  </a:lnTo>
                  <a:lnTo>
                    <a:pt x="208781" y="53132"/>
                  </a:lnTo>
                  <a:lnTo>
                    <a:pt x="198704" y="54092"/>
                  </a:lnTo>
                  <a:lnTo>
                    <a:pt x="187676" y="56632"/>
                  </a:lnTo>
                  <a:lnTo>
                    <a:pt x="176170" y="60775"/>
                  </a:lnTo>
                  <a:lnTo>
                    <a:pt x="164980" y="66828"/>
                  </a:lnTo>
                  <a:lnTo>
                    <a:pt x="154538" y="74793"/>
                  </a:lnTo>
                  <a:lnTo>
                    <a:pt x="145239" y="84565"/>
                  </a:lnTo>
                  <a:lnTo>
                    <a:pt x="137598" y="96096"/>
                  </a:lnTo>
                  <a:lnTo>
                    <a:pt x="131726" y="109184"/>
                  </a:lnTo>
                  <a:lnTo>
                    <a:pt x="127580" y="123360"/>
                  </a:lnTo>
                  <a:lnTo>
                    <a:pt x="125148" y="138014"/>
                  </a:lnTo>
                  <a:lnTo>
                    <a:pt x="124248" y="152750"/>
                  </a:lnTo>
                  <a:lnTo>
                    <a:pt x="124589" y="167235"/>
                  </a:lnTo>
                  <a:lnTo>
                    <a:pt x="125871" y="181115"/>
                  </a:lnTo>
                  <a:lnTo>
                    <a:pt x="127839" y="194265"/>
                  </a:lnTo>
                  <a:lnTo>
                    <a:pt x="130293" y="206740"/>
                  </a:lnTo>
                  <a:lnTo>
                    <a:pt x="133085" y="218665"/>
                  </a:lnTo>
                  <a:lnTo>
                    <a:pt x="136123" y="230165"/>
                  </a:lnTo>
                  <a:lnTo>
                    <a:pt x="139824" y="241027"/>
                  </a:lnTo>
                  <a:lnTo>
                    <a:pt x="145059" y="250723"/>
                  </a:lnTo>
                  <a:lnTo>
                    <a:pt x="152176" y="259051"/>
                  </a:lnTo>
                  <a:lnTo>
                    <a:pt x="160891" y="265796"/>
                  </a:lnTo>
                  <a:lnTo>
                    <a:pt x="170576" y="270578"/>
                  </a:lnTo>
                  <a:lnTo>
                    <a:pt x="180752" y="273380"/>
                  </a:lnTo>
                  <a:lnTo>
                    <a:pt x="190989" y="274313"/>
                  </a:lnTo>
                  <a:lnTo>
                    <a:pt x="200847" y="273434"/>
                  </a:lnTo>
                  <a:lnTo>
                    <a:pt x="210136" y="270954"/>
                  </a:lnTo>
                  <a:lnTo>
                    <a:pt x="218863" y="267020"/>
                  </a:lnTo>
                  <a:lnTo>
                    <a:pt x="227118" y="261639"/>
                  </a:lnTo>
                  <a:lnTo>
                    <a:pt x="235005" y="254949"/>
                  </a:lnTo>
                  <a:lnTo>
                    <a:pt x="242456" y="247186"/>
                  </a:lnTo>
                  <a:lnTo>
                    <a:pt x="249242" y="238607"/>
                  </a:lnTo>
                  <a:lnTo>
                    <a:pt x="255318" y="229462"/>
                  </a:lnTo>
                  <a:lnTo>
                    <a:pt x="261719" y="221102"/>
                  </a:lnTo>
                  <a:lnTo>
                    <a:pt x="269117" y="215961"/>
                  </a:lnTo>
                  <a:lnTo>
                    <a:pt x="276258" y="214957"/>
                  </a:lnTo>
                  <a:lnTo>
                    <a:pt x="282637" y="217445"/>
                  </a:lnTo>
                  <a:lnTo>
                    <a:pt x="288258" y="222490"/>
                  </a:lnTo>
                  <a:lnTo>
                    <a:pt x="293100" y="229481"/>
                  </a:lnTo>
                  <a:lnTo>
                    <a:pt x="297010" y="238161"/>
                  </a:lnTo>
                  <a:lnTo>
                    <a:pt x="299993" y="248263"/>
                  </a:lnTo>
                  <a:lnTo>
                    <a:pt x="302342" y="259323"/>
                  </a:lnTo>
                  <a:lnTo>
                    <a:pt x="304536" y="270749"/>
                  </a:lnTo>
                  <a:lnTo>
                    <a:pt x="306864" y="282188"/>
                  </a:lnTo>
                  <a:lnTo>
                    <a:pt x="309258" y="293820"/>
                  </a:lnTo>
                  <a:lnTo>
                    <a:pt x="311413" y="306230"/>
                  </a:lnTo>
                  <a:lnTo>
                    <a:pt x="313159" y="319694"/>
                  </a:lnTo>
                  <a:lnTo>
                    <a:pt x="314484" y="334178"/>
                  </a:lnTo>
                  <a:lnTo>
                    <a:pt x="315447" y="349513"/>
                  </a:lnTo>
                  <a:lnTo>
                    <a:pt x="316135" y="365491"/>
                  </a:lnTo>
                  <a:lnTo>
                    <a:pt x="316783" y="381611"/>
                  </a:lnTo>
                  <a:lnTo>
                    <a:pt x="317757" y="397119"/>
                  </a:lnTo>
                  <a:lnTo>
                    <a:pt x="319192" y="411590"/>
                  </a:lnTo>
                  <a:lnTo>
                    <a:pt x="319663" y="422711"/>
                  </a:lnTo>
                  <a:lnTo>
                    <a:pt x="317789" y="427155"/>
                  </a:lnTo>
                  <a:lnTo>
                    <a:pt x="314731" y="425075"/>
                  </a:lnTo>
                  <a:lnTo>
                    <a:pt x="311251" y="418047"/>
                  </a:lnTo>
                  <a:lnTo>
                    <a:pt x="307808" y="407570"/>
                  </a:lnTo>
                  <a:lnTo>
                    <a:pt x="304818" y="394752"/>
                  </a:lnTo>
                  <a:lnTo>
                    <a:pt x="302444" y="380374"/>
                  </a:lnTo>
                  <a:lnTo>
                    <a:pt x="300499" y="365281"/>
                  </a:lnTo>
                  <a:lnTo>
                    <a:pt x="298572" y="350437"/>
                  </a:lnTo>
                  <a:lnTo>
                    <a:pt x="296418" y="336335"/>
                  </a:lnTo>
                  <a:lnTo>
                    <a:pt x="293969" y="323064"/>
                  </a:lnTo>
                  <a:lnTo>
                    <a:pt x="291244" y="310527"/>
                  </a:lnTo>
                  <a:lnTo>
                    <a:pt x="288302" y="298561"/>
                  </a:lnTo>
                  <a:lnTo>
                    <a:pt x="285360" y="286690"/>
                  </a:lnTo>
                  <a:lnTo>
                    <a:pt x="282771" y="274179"/>
                  </a:lnTo>
                  <a:lnTo>
                    <a:pt x="280696" y="260671"/>
                  </a:lnTo>
                  <a:lnTo>
                    <a:pt x="278966" y="246001"/>
                  </a:lnTo>
                  <a:lnTo>
                    <a:pt x="277190" y="230017"/>
                  </a:lnTo>
                  <a:lnTo>
                    <a:pt x="275146" y="212789"/>
                  </a:lnTo>
                  <a:lnTo>
                    <a:pt x="272941" y="194847"/>
                  </a:lnTo>
                  <a:lnTo>
                    <a:pt x="270913" y="177045"/>
                  </a:lnTo>
                  <a:lnTo>
                    <a:pt x="269252" y="159855"/>
                  </a:lnTo>
                  <a:lnTo>
                    <a:pt x="267985" y="143384"/>
                  </a:lnTo>
                  <a:lnTo>
                    <a:pt x="267059" y="127556"/>
                  </a:lnTo>
                  <a:lnTo>
                    <a:pt x="266407" y="112247"/>
                  </a:lnTo>
                  <a:lnTo>
                    <a:pt x="266122" y="97490"/>
                  </a:lnTo>
                  <a:lnTo>
                    <a:pt x="266455" y="83486"/>
                  </a:lnTo>
                  <a:lnTo>
                    <a:pt x="267498" y="70282"/>
                  </a:lnTo>
                  <a:lnTo>
                    <a:pt x="269350" y="57784"/>
                  </a:lnTo>
                  <a:lnTo>
                    <a:pt x="272197" y="45850"/>
                  </a:lnTo>
                  <a:lnTo>
                    <a:pt x="276049" y="34353"/>
                  </a:lnTo>
                  <a:lnTo>
                    <a:pt x="281095" y="23665"/>
                  </a:lnTo>
                  <a:lnTo>
                    <a:pt x="287763" y="14618"/>
                  </a:lnTo>
                  <a:lnTo>
                    <a:pt x="296130" y="7544"/>
                  </a:lnTo>
                  <a:lnTo>
                    <a:pt x="305664" y="2625"/>
                  </a:lnTo>
                  <a:lnTo>
                    <a:pt x="315440" y="141"/>
                  </a:lnTo>
                  <a:lnTo>
                    <a:pt x="324899" y="0"/>
                  </a:lnTo>
                  <a:lnTo>
                    <a:pt x="333857" y="2159"/>
                  </a:lnTo>
                  <a:lnTo>
                    <a:pt x="342326" y="6790"/>
                  </a:lnTo>
                  <a:lnTo>
                    <a:pt x="350385" y="13749"/>
                  </a:lnTo>
                  <a:lnTo>
                    <a:pt x="357966" y="22487"/>
                  </a:lnTo>
                  <a:lnTo>
                    <a:pt x="364846" y="32251"/>
                  </a:lnTo>
                  <a:lnTo>
                    <a:pt x="370957" y="42521"/>
                  </a:lnTo>
                  <a:lnTo>
                    <a:pt x="376214" y="53177"/>
                  </a:lnTo>
                  <a:lnTo>
                    <a:pt x="380449" y="64387"/>
                  </a:lnTo>
                  <a:lnTo>
                    <a:pt x="383662" y="76229"/>
                  </a:lnTo>
                  <a:lnTo>
                    <a:pt x="385837" y="88810"/>
                  </a:lnTo>
                  <a:lnTo>
                    <a:pt x="386856" y="102327"/>
                  </a:lnTo>
                  <a:lnTo>
                    <a:pt x="386759" y="116792"/>
                  </a:lnTo>
                  <a:lnTo>
                    <a:pt x="385560" y="131916"/>
                  </a:lnTo>
                  <a:lnTo>
                    <a:pt x="383160" y="147214"/>
                  </a:lnTo>
                  <a:lnTo>
                    <a:pt x="379616" y="162382"/>
                  </a:lnTo>
                  <a:lnTo>
                    <a:pt x="374948" y="176990"/>
                  </a:lnTo>
                  <a:lnTo>
                    <a:pt x="369067" y="190419"/>
                  </a:lnTo>
                  <a:lnTo>
                    <a:pt x="362040" y="202447"/>
                  </a:lnTo>
                  <a:lnTo>
                    <a:pt x="354221" y="213185"/>
                  </a:lnTo>
                  <a:lnTo>
                    <a:pt x="346135" y="222874"/>
                  </a:lnTo>
                  <a:lnTo>
                    <a:pt x="338115" y="231758"/>
                  </a:lnTo>
                  <a:lnTo>
                    <a:pt x="330588" y="239754"/>
                  </a:lnTo>
                  <a:lnTo>
                    <a:pt x="323418" y="247233"/>
                  </a:lnTo>
                  <a:lnTo>
                    <a:pt x="315980" y="254858"/>
                  </a:lnTo>
                  <a:lnTo>
                    <a:pt x="307084" y="2638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164450" y="4378496"/>
              <a:ext cx="130970" cy="555777"/>
            </a:xfrm>
            <a:custGeom>
              <a:avLst/>
              <a:gdLst/>
              <a:ahLst/>
              <a:cxnLst/>
              <a:rect l="0" t="0" r="0" b="0"/>
              <a:pathLst>
                <a:path w="130970" h="555777">
                  <a:moveTo>
                    <a:pt x="120441" y="380384"/>
                  </a:moveTo>
                  <a:lnTo>
                    <a:pt x="114506" y="371717"/>
                  </a:lnTo>
                  <a:lnTo>
                    <a:pt x="108302" y="364650"/>
                  </a:lnTo>
                  <a:lnTo>
                    <a:pt x="101206" y="358554"/>
                  </a:lnTo>
                  <a:lnTo>
                    <a:pt x="93266" y="353498"/>
                  </a:lnTo>
                  <a:lnTo>
                    <a:pt x="84619" y="349933"/>
                  </a:lnTo>
                  <a:lnTo>
                    <a:pt x="75429" y="347990"/>
                  </a:lnTo>
                  <a:lnTo>
                    <a:pt x="66002" y="347820"/>
                  </a:lnTo>
                  <a:lnTo>
                    <a:pt x="56761" y="349750"/>
                  </a:lnTo>
                  <a:lnTo>
                    <a:pt x="47921" y="353757"/>
                  </a:lnTo>
                  <a:lnTo>
                    <a:pt x="39514" y="359702"/>
                  </a:lnTo>
                  <a:lnTo>
                    <a:pt x="31481" y="367503"/>
                  </a:lnTo>
                  <a:lnTo>
                    <a:pt x="23751" y="376933"/>
                  </a:lnTo>
                  <a:lnTo>
                    <a:pt x="16576" y="387670"/>
                  </a:lnTo>
                  <a:lnTo>
                    <a:pt x="10509" y="399392"/>
                  </a:lnTo>
                  <a:lnTo>
                    <a:pt x="5766" y="411834"/>
                  </a:lnTo>
                  <a:lnTo>
                    <a:pt x="2412" y="424949"/>
                  </a:lnTo>
                  <a:lnTo>
                    <a:pt x="526" y="438891"/>
                  </a:lnTo>
                  <a:lnTo>
                    <a:pt x="0" y="453670"/>
                  </a:lnTo>
                  <a:lnTo>
                    <a:pt x="595" y="468849"/>
                  </a:lnTo>
                  <a:lnTo>
                    <a:pt x="2049" y="483660"/>
                  </a:lnTo>
                  <a:lnTo>
                    <a:pt x="4137" y="497690"/>
                  </a:lnTo>
                  <a:lnTo>
                    <a:pt x="6841" y="510721"/>
                  </a:lnTo>
                  <a:lnTo>
                    <a:pt x="10333" y="522554"/>
                  </a:lnTo>
                  <a:lnTo>
                    <a:pt x="14655" y="533201"/>
                  </a:lnTo>
                  <a:lnTo>
                    <a:pt x="20032" y="542351"/>
                  </a:lnTo>
                  <a:lnTo>
                    <a:pt x="26930" y="549302"/>
                  </a:lnTo>
                  <a:lnTo>
                    <a:pt x="35456" y="553854"/>
                  </a:lnTo>
                  <a:lnTo>
                    <a:pt x="45098" y="555776"/>
                  </a:lnTo>
                  <a:lnTo>
                    <a:pt x="54947" y="554574"/>
                  </a:lnTo>
                  <a:lnTo>
                    <a:pt x="64451" y="550280"/>
                  </a:lnTo>
                  <a:lnTo>
                    <a:pt x="73269" y="543347"/>
                  </a:lnTo>
                  <a:lnTo>
                    <a:pt x="81112" y="534351"/>
                  </a:lnTo>
                  <a:lnTo>
                    <a:pt x="87938" y="523830"/>
                  </a:lnTo>
                  <a:lnTo>
                    <a:pt x="93877" y="512381"/>
                  </a:lnTo>
                  <a:lnTo>
                    <a:pt x="99115" y="500640"/>
                  </a:lnTo>
                  <a:lnTo>
                    <a:pt x="103831" y="488958"/>
                  </a:lnTo>
                  <a:lnTo>
                    <a:pt x="108172" y="476980"/>
                  </a:lnTo>
                  <a:lnTo>
                    <a:pt x="112249" y="463801"/>
                  </a:lnTo>
                  <a:lnTo>
                    <a:pt x="116138" y="449000"/>
                  </a:lnTo>
                  <a:lnTo>
                    <a:pt x="119735" y="432631"/>
                  </a:lnTo>
                  <a:lnTo>
                    <a:pt x="122771" y="414960"/>
                  </a:lnTo>
                  <a:lnTo>
                    <a:pt x="125139" y="396285"/>
                  </a:lnTo>
                  <a:lnTo>
                    <a:pt x="126729" y="376710"/>
                  </a:lnTo>
                  <a:lnTo>
                    <a:pt x="127346" y="356140"/>
                  </a:lnTo>
                  <a:lnTo>
                    <a:pt x="126986" y="334616"/>
                  </a:lnTo>
                  <a:lnTo>
                    <a:pt x="125948" y="312774"/>
                  </a:lnTo>
                  <a:lnTo>
                    <a:pt x="124720" y="291718"/>
                  </a:lnTo>
                  <a:lnTo>
                    <a:pt x="123599" y="272001"/>
                  </a:lnTo>
                  <a:lnTo>
                    <a:pt x="122527" y="253661"/>
                  </a:lnTo>
                  <a:lnTo>
                    <a:pt x="121201" y="236495"/>
                  </a:lnTo>
                  <a:lnTo>
                    <a:pt x="119456" y="220243"/>
                  </a:lnTo>
                  <a:lnTo>
                    <a:pt x="117285" y="204665"/>
                  </a:lnTo>
                  <a:lnTo>
                    <a:pt x="114748" y="189569"/>
                  </a:lnTo>
                  <a:lnTo>
                    <a:pt x="111927" y="174810"/>
                  </a:lnTo>
                  <a:lnTo>
                    <a:pt x="108897" y="160285"/>
                  </a:lnTo>
                  <a:lnTo>
                    <a:pt x="105716" y="145917"/>
                  </a:lnTo>
                  <a:lnTo>
                    <a:pt x="102431" y="131662"/>
                  </a:lnTo>
                  <a:lnTo>
                    <a:pt x="99073" y="117648"/>
                  </a:lnTo>
                  <a:lnTo>
                    <a:pt x="95666" y="104160"/>
                  </a:lnTo>
                  <a:lnTo>
                    <a:pt x="92226" y="91304"/>
                  </a:lnTo>
                  <a:lnTo>
                    <a:pt x="88762" y="78874"/>
                  </a:lnTo>
                  <a:lnTo>
                    <a:pt x="85284" y="66455"/>
                  </a:lnTo>
                  <a:lnTo>
                    <a:pt x="81795" y="53804"/>
                  </a:lnTo>
                  <a:lnTo>
                    <a:pt x="78299" y="41018"/>
                  </a:lnTo>
                  <a:lnTo>
                    <a:pt x="74799" y="28428"/>
                  </a:lnTo>
                  <a:lnTo>
                    <a:pt x="71282" y="16246"/>
                  </a:lnTo>
                  <a:lnTo>
                    <a:pt x="67272" y="5631"/>
                  </a:lnTo>
                  <a:lnTo>
                    <a:pt x="62352" y="0"/>
                  </a:lnTo>
                  <a:lnTo>
                    <a:pt x="57539" y="1274"/>
                  </a:lnTo>
                  <a:lnTo>
                    <a:pt x="53918" y="7638"/>
                  </a:lnTo>
                  <a:lnTo>
                    <a:pt x="51632" y="17165"/>
                  </a:lnTo>
                  <a:lnTo>
                    <a:pt x="50664" y="28168"/>
                  </a:lnTo>
                  <a:lnTo>
                    <a:pt x="50854" y="39646"/>
                  </a:lnTo>
                  <a:lnTo>
                    <a:pt x="51814" y="51302"/>
                  </a:lnTo>
                  <a:lnTo>
                    <a:pt x="53007" y="63277"/>
                  </a:lnTo>
                  <a:lnTo>
                    <a:pt x="54114" y="75668"/>
                  </a:lnTo>
                  <a:lnTo>
                    <a:pt x="55182" y="88298"/>
                  </a:lnTo>
                  <a:lnTo>
                    <a:pt x="56506" y="100795"/>
                  </a:lnTo>
                  <a:lnTo>
                    <a:pt x="58246" y="112953"/>
                  </a:lnTo>
                  <a:lnTo>
                    <a:pt x="60245" y="124900"/>
                  </a:lnTo>
                  <a:lnTo>
                    <a:pt x="62135" y="136990"/>
                  </a:lnTo>
                  <a:lnTo>
                    <a:pt x="63703" y="149420"/>
                  </a:lnTo>
                  <a:lnTo>
                    <a:pt x="64909" y="162227"/>
                  </a:lnTo>
                  <a:lnTo>
                    <a:pt x="65793" y="175364"/>
                  </a:lnTo>
                  <a:lnTo>
                    <a:pt x="66427" y="188760"/>
                  </a:lnTo>
                  <a:lnTo>
                    <a:pt x="67039" y="202351"/>
                  </a:lnTo>
                  <a:lnTo>
                    <a:pt x="67990" y="216082"/>
                  </a:lnTo>
                  <a:lnTo>
                    <a:pt x="69450" y="229905"/>
                  </a:lnTo>
                  <a:lnTo>
                    <a:pt x="71416" y="243628"/>
                  </a:lnTo>
                  <a:lnTo>
                    <a:pt x="73807" y="256922"/>
                  </a:lnTo>
                  <a:lnTo>
                    <a:pt x="76522" y="269647"/>
                  </a:lnTo>
                  <a:lnTo>
                    <a:pt x="79310" y="281988"/>
                  </a:lnTo>
                  <a:lnTo>
                    <a:pt x="81795" y="294349"/>
                  </a:lnTo>
                  <a:lnTo>
                    <a:pt x="83799" y="306960"/>
                  </a:lnTo>
                  <a:lnTo>
                    <a:pt x="85483" y="319719"/>
                  </a:lnTo>
                  <a:lnTo>
                    <a:pt x="87227" y="332293"/>
                  </a:lnTo>
                  <a:lnTo>
                    <a:pt x="89255" y="344503"/>
                  </a:lnTo>
                  <a:lnTo>
                    <a:pt x="91619" y="356652"/>
                  </a:lnTo>
                  <a:lnTo>
                    <a:pt x="94285" y="369409"/>
                  </a:lnTo>
                  <a:lnTo>
                    <a:pt x="97194" y="383095"/>
                  </a:lnTo>
                  <a:lnTo>
                    <a:pt x="100282" y="397389"/>
                  </a:lnTo>
                  <a:lnTo>
                    <a:pt x="103502" y="411530"/>
                  </a:lnTo>
                  <a:lnTo>
                    <a:pt x="106813" y="425071"/>
                  </a:lnTo>
                  <a:lnTo>
                    <a:pt x="110229" y="437657"/>
                  </a:lnTo>
                  <a:lnTo>
                    <a:pt x="114250" y="450204"/>
                  </a:lnTo>
                  <a:lnTo>
                    <a:pt x="120346" y="464926"/>
                  </a:lnTo>
                  <a:lnTo>
                    <a:pt x="130969" y="485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353982" y="4748352"/>
              <a:ext cx="15138" cy="115814"/>
            </a:xfrm>
            <a:custGeom>
              <a:avLst/>
              <a:gdLst/>
              <a:ahLst/>
              <a:cxnLst/>
              <a:rect l="0" t="0" r="0" b="0"/>
              <a:pathLst>
                <a:path w="15138" h="115814">
                  <a:moveTo>
                    <a:pt x="4608" y="0"/>
                  </a:moveTo>
                  <a:lnTo>
                    <a:pt x="1808" y="8802"/>
                  </a:lnTo>
                  <a:lnTo>
                    <a:pt x="307" y="17148"/>
                  </a:lnTo>
                  <a:lnTo>
                    <a:pt x="0" y="25851"/>
                  </a:lnTo>
                  <a:lnTo>
                    <a:pt x="679" y="35145"/>
                  </a:lnTo>
                  <a:lnTo>
                    <a:pt x="2147" y="45288"/>
                  </a:lnTo>
                  <a:lnTo>
                    <a:pt x="4212" y="56320"/>
                  </a:lnTo>
                  <a:lnTo>
                    <a:pt x="6558" y="67714"/>
                  </a:lnTo>
                  <a:lnTo>
                    <a:pt x="8987" y="79706"/>
                  </a:lnTo>
                  <a:lnTo>
                    <a:pt x="11706" y="94466"/>
                  </a:lnTo>
                  <a:lnTo>
                    <a:pt x="15137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337533" y="461148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400704" y="4685181"/>
              <a:ext cx="126343" cy="209242"/>
            </a:xfrm>
            <a:custGeom>
              <a:avLst/>
              <a:gdLst/>
              <a:ahLst/>
              <a:cxnLst/>
              <a:rect l="0" t="0" r="0" b="0"/>
              <a:pathLst>
                <a:path w="126343" h="209242">
                  <a:moveTo>
                    <a:pt x="0" y="21057"/>
                  </a:moveTo>
                  <a:lnTo>
                    <a:pt x="2934" y="29926"/>
                  </a:lnTo>
                  <a:lnTo>
                    <a:pt x="5717" y="38912"/>
                  </a:lnTo>
                  <a:lnTo>
                    <a:pt x="8621" y="48904"/>
                  </a:lnTo>
                  <a:lnTo>
                    <a:pt x="11834" y="59711"/>
                  </a:lnTo>
                  <a:lnTo>
                    <a:pt x="15647" y="70874"/>
                  </a:lnTo>
                  <a:lnTo>
                    <a:pt x="20160" y="82079"/>
                  </a:lnTo>
                  <a:lnTo>
                    <a:pt x="25150" y="93192"/>
                  </a:lnTo>
                  <a:lnTo>
                    <a:pt x="30190" y="104176"/>
                  </a:lnTo>
                  <a:lnTo>
                    <a:pt x="35021" y="115042"/>
                  </a:lnTo>
                  <a:lnTo>
                    <a:pt x="39569" y="125811"/>
                  </a:lnTo>
                  <a:lnTo>
                    <a:pt x="43850" y="136509"/>
                  </a:lnTo>
                  <a:lnTo>
                    <a:pt x="47917" y="147150"/>
                  </a:lnTo>
                  <a:lnTo>
                    <a:pt x="51987" y="157585"/>
                  </a:lnTo>
                  <a:lnTo>
                    <a:pt x="56414" y="167519"/>
                  </a:lnTo>
                  <a:lnTo>
                    <a:pt x="61359" y="176831"/>
                  </a:lnTo>
                  <a:lnTo>
                    <a:pt x="66819" y="185559"/>
                  </a:lnTo>
                  <a:lnTo>
                    <a:pt x="72709" y="193807"/>
                  </a:lnTo>
                  <a:lnTo>
                    <a:pt x="78935" y="201645"/>
                  </a:lnTo>
                  <a:lnTo>
                    <a:pt x="85473" y="207573"/>
                  </a:lnTo>
                  <a:lnTo>
                    <a:pt x="91602" y="209241"/>
                  </a:lnTo>
                  <a:lnTo>
                    <a:pt x="96187" y="206443"/>
                  </a:lnTo>
                  <a:lnTo>
                    <a:pt x="99297" y="199756"/>
                  </a:lnTo>
                  <a:lnTo>
                    <a:pt x="101351" y="189982"/>
                  </a:lnTo>
                  <a:lnTo>
                    <a:pt x="102866" y="178220"/>
                  </a:lnTo>
                  <a:lnTo>
                    <a:pt x="104396" y="165726"/>
                  </a:lnTo>
                  <a:lnTo>
                    <a:pt x="106224" y="153248"/>
                  </a:lnTo>
                  <a:lnTo>
                    <a:pt x="108258" y="140922"/>
                  </a:lnTo>
                  <a:lnTo>
                    <a:pt x="110160" y="128498"/>
                  </a:lnTo>
                  <a:lnTo>
                    <a:pt x="111730" y="115802"/>
                  </a:lnTo>
                  <a:lnTo>
                    <a:pt x="112935" y="102798"/>
                  </a:lnTo>
                  <a:lnTo>
                    <a:pt x="113817" y="89520"/>
                  </a:lnTo>
                  <a:lnTo>
                    <a:pt x="114448" y="76033"/>
                  </a:lnTo>
                  <a:lnTo>
                    <a:pt x="115088" y="62613"/>
                  </a:lnTo>
                  <a:lnTo>
                    <a:pt x="116339" y="48213"/>
                  </a:lnTo>
                  <a:lnTo>
                    <a:pt x="119431" y="29332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600746" y="4737823"/>
              <a:ext cx="31586" cy="168457"/>
            </a:xfrm>
            <a:custGeom>
              <a:avLst/>
              <a:gdLst/>
              <a:ahLst/>
              <a:cxnLst/>
              <a:rect l="0" t="0" r="0" b="0"/>
              <a:pathLst>
                <a:path w="31586" h="168457">
                  <a:moveTo>
                    <a:pt x="0" y="0"/>
                  </a:moveTo>
                  <a:lnTo>
                    <a:pt x="66" y="11736"/>
                  </a:lnTo>
                  <a:lnTo>
                    <a:pt x="707" y="22865"/>
                  </a:lnTo>
                  <a:lnTo>
                    <a:pt x="2003" y="34463"/>
                  </a:lnTo>
                  <a:lnTo>
                    <a:pt x="3863" y="46624"/>
                  </a:lnTo>
                  <a:lnTo>
                    <a:pt x="6179" y="59284"/>
                  </a:lnTo>
                  <a:lnTo>
                    <a:pt x="8846" y="72340"/>
                  </a:lnTo>
                  <a:lnTo>
                    <a:pt x="11770" y="85692"/>
                  </a:lnTo>
                  <a:lnTo>
                    <a:pt x="14877" y="99257"/>
                  </a:lnTo>
                  <a:lnTo>
                    <a:pt x="18108" y="112954"/>
                  </a:lnTo>
                  <a:lnTo>
                    <a:pt x="21271" y="126130"/>
                  </a:lnTo>
                  <a:lnTo>
                    <a:pt x="24350" y="138858"/>
                  </a:lnTo>
                  <a:lnTo>
                    <a:pt x="27615" y="152254"/>
                  </a:lnTo>
                  <a:lnTo>
                    <a:pt x="31585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579689" y="4569367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697350" y="4472415"/>
              <a:ext cx="124495" cy="469102"/>
            </a:xfrm>
            <a:custGeom>
              <a:avLst/>
              <a:gdLst/>
              <a:ahLst/>
              <a:cxnLst/>
              <a:rect l="0" t="0" r="0" b="0"/>
              <a:pathLst>
                <a:path w="124495" h="469102">
                  <a:moveTo>
                    <a:pt x="82380" y="339108"/>
                  </a:moveTo>
                  <a:lnTo>
                    <a:pt x="79446" y="330306"/>
                  </a:lnTo>
                  <a:lnTo>
                    <a:pt x="76664" y="321960"/>
                  </a:lnTo>
                  <a:lnTo>
                    <a:pt x="73755" y="313266"/>
                  </a:lnTo>
                  <a:lnTo>
                    <a:pt x="70370" y="304318"/>
                  </a:lnTo>
                  <a:lnTo>
                    <a:pt x="65908" y="295471"/>
                  </a:lnTo>
                  <a:lnTo>
                    <a:pt x="60142" y="286951"/>
                  </a:lnTo>
                  <a:lnTo>
                    <a:pt x="53326" y="279454"/>
                  </a:lnTo>
                  <a:lnTo>
                    <a:pt x="45990" y="274170"/>
                  </a:lnTo>
                  <a:lnTo>
                    <a:pt x="38507" y="271556"/>
                  </a:lnTo>
                  <a:lnTo>
                    <a:pt x="31214" y="271585"/>
                  </a:lnTo>
                  <a:lnTo>
                    <a:pt x="24477" y="274107"/>
                  </a:lnTo>
                  <a:lnTo>
                    <a:pt x="18438" y="278769"/>
                  </a:lnTo>
                  <a:lnTo>
                    <a:pt x="13216" y="285285"/>
                  </a:lnTo>
                  <a:lnTo>
                    <a:pt x="8998" y="293537"/>
                  </a:lnTo>
                  <a:lnTo>
                    <a:pt x="5790" y="303302"/>
                  </a:lnTo>
                  <a:lnTo>
                    <a:pt x="3446" y="314279"/>
                  </a:lnTo>
                  <a:lnTo>
                    <a:pt x="1781" y="326169"/>
                  </a:lnTo>
                  <a:lnTo>
                    <a:pt x="625" y="338722"/>
                  </a:lnTo>
                  <a:lnTo>
                    <a:pt x="0" y="351744"/>
                  </a:lnTo>
                  <a:lnTo>
                    <a:pt x="103" y="365092"/>
                  </a:lnTo>
                  <a:lnTo>
                    <a:pt x="987" y="378659"/>
                  </a:lnTo>
                  <a:lnTo>
                    <a:pt x="2564" y="392210"/>
                  </a:lnTo>
                  <a:lnTo>
                    <a:pt x="4693" y="405389"/>
                  </a:lnTo>
                  <a:lnTo>
                    <a:pt x="7245" y="418028"/>
                  </a:lnTo>
                  <a:lnTo>
                    <a:pt x="10434" y="429973"/>
                  </a:lnTo>
                  <a:lnTo>
                    <a:pt x="14785" y="441003"/>
                  </a:lnTo>
                  <a:lnTo>
                    <a:pt x="20492" y="451072"/>
                  </a:lnTo>
                  <a:lnTo>
                    <a:pt x="27443" y="459646"/>
                  </a:lnTo>
                  <a:lnTo>
                    <a:pt x="35406" y="465671"/>
                  </a:lnTo>
                  <a:lnTo>
                    <a:pt x="44124" y="468789"/>
                  </a:lnTo>
                  <a:lnTo>
                    <a:pt x="53061" y="469101"/>
                  </a:lnTo>
                  <a:lnTo>
                    <a:pt x="61441" y="466811"/>
                  </a:lnTo>
                  <a:lnTo>
                    <a:pt x="68884" y="462304"/>
                  </a:lnTo>
                  <a:lnTo>
                    <a:pt x="75370" y="455892"/>
                  </a:lnTo>
                  <a:lnTo>
                    <a:pt x="81041" y="447709"/>
                  </a:lnTo>
                  <a:lnTo>
                    <a:pt x="86076" y="437992"/>
                  </a:lnTo>
                  <a:lnTo>
                    <a:pt x="90477" y="427046"/>
                  </a:lnTo>
                  <a:lnTo>
                    <a:pt x="94068" y="415177"/>
                  </a:lnTo>
                  <a:lnTo>
                    <a:pt x="96827" y="402642"/>
                  </a:lnTo>
                  <a:lnTo>
                    <a:pt x="99021" y="389802"/>
                  </a:lnTo>
                  <a:lnTo>
                    <a:pt x="101110" y="377108"/>
                  </a:lnTo>
                  <a:lnTo>
                    <a:pt x="103360" y="364781"/>
                  </a:lnTo>
                  <a:lnTo>
                    <a:pt x="105534" y="352366"/>
                  </a:lnTo>
                  <a:lnTo>
                    <a:pt x="107007" y="338892"/>
                  </a:lnTo>
                  <a:lnTo>
                    <a:pt x="107482" y="323893"/>
                  </a:lnTo>
                  <a:lnTo>
                    <a:pt x="107139" y="307392"/>
                  </a:lnTo>
                  <a:lnTo>
                    <a:pt x="106445" y="289633"/>
                  </a:lnTo>
                  <a:lnTo>
                    <a:pt x="105714" y="270918"/>
                  </a:lnTo>
                  <a:lnTo>
                    <a:pt x="104919" y="251995"/>
                  </a:lnTo>
                  <a:lnTo>
                    <a:pt x="103786" y="233991"/>
                  </a:lnTo>
                  <a:lnTo>
                    <a:pt x="102175" y="217449"/>
                  </a:lnTo>
                  <a:lnTo>
                    <a:pt x="100094" y="202379"/>
                  </a:lnTo>
                  <a:lnTo>
                    <a:pt x="97619" y="188555"/>
                  </a:lnTo>
                  <a:lnTo>
                    <a:pt x="94839" y="175698"/>
                  </a:lnTo>
                  <a:lnTo>
                    <a:pt x="91837" y="163551"/>
                  </a:lnTo>
                  <a:lnTo>
                    <a:pt x="88675" y="151912"/>
                  </a:lnTo>
                  <a:lnTo>
                    <a:pt x="85402" y="140626"/>
                  </a:lnTo>
                  <a:lnTo>
                    <a:pt x="82053" y="129585"/>
                  </a:lnTo>
                  <a:lnTo>
                    <a:pt x="78652" y="118712"/>
                  </a:lnTo>
                  <a:lnTo>
                    <a:pt x="75215" y="107951"/>
                  </a:lnTo>
                  <a:lnTo>
                    <a:pt x="71754" y="97267"/>
                  </a:lnTo>
                  <a:lnTo>
                    <a:pt x="68277" y="86634"/>
                  </a:lnTo>
                  <a:lnTo>
                    <a:pt x="64789" y="76031"/>
                  </a:lnTo>
                  <a:lnTo>
                    <a:pt x="61294" y="65283"/>
                  </a:lnTo>
                  <a:lnTo>
                    <a:pt x="57794" y="54075"/>
                  </a:lnTo>
                  <a:lnTo>
                    <a:pt x="54287" y="42282"/>
                  </a:lnTo>
                  <a:lnTo>
                    <a:pt x="50609" y="30260"/>
                  </a:lnTo>
                  <a:lnTo>
                    <a:pt x="46454" y="18722"/>
                  </a:lnTo>
                  <a:lnTo>
                    <a:pt x="41692" y="8105"/>
                  </a:lnTo>
                  <a:lnTo>
                    <a:pt x="36332" y="805"/>
                  </a:lnTo>
                  <a:lnTo>
                    <a:pt x="31130" y="0"/>
                  </a:lnTo>
                  <a:lnTo>
                    <a:pt x="27350" y="5115"/>
                  </a:lnTo>
                  <a:lnTo>
                    <a:pt x="25297" y="14467"/>
                  </a:lnTo>
                  <a:lnTo>
                    <a:pt x="24759" y="26646"/>
                  </a:lnTo>
                  <a:lnTo>
                    <a:pt x="25406" y="40838"/>
                  </a:lnTo>
                  <a:lnTo>
                    <a:pt x="26928" y="56712"/>
                  </a:lnTo>
                  <a:lnTo>
                    <a:pt x="29072" y="73979"/>
                  </a:lnTo>
                  <a:lnTo>
                    <a:pt x="31653" y="92337"/>
                  </a:lnTo>
                  <a:lnTo>
                    <a:pt x="34533" y="111508"/>
                  </a:lnTo>
                  <a:lnTo>
                    <a:pt x="37618" y="131250"/>
                  </a:lnTo>
                  <a:lnTo>
                    <a:pt x="40843" y="150901"/>
                  </a:lnTo>
                  <a:lnTo>
                    <a:pt x="44161" y="169410"/>
                  </a:lnTo>
                  <a:lnTo>
                    <a:pt x="47543" y="186301"/>
                  </a:lnTo>
                  <a:lnTo>
                    <a:pt x="50966" y="201607"/>
                  </a:lnTo>
                  <a:lnTo>
                    <a:pt x="54419" y="215591"/>
                  </a:lnTo>
                  <a:lnTo>
                    <a:pt x="57890" y="228562"/>
                  </a:lnTo>
                  <a:lnTo>
                    <a:pt x="61374" y="240954"/>
                  </a:lnTo>
                  <a:lnTo>
                    <a:pt x="64867" y="253291"/>
                  </a:lnTo>
                  <a:lnTo>
                    <a:pt x="68369" y="265862"/>
                  </a:lnTo>
                  <a:lnTo>
                    <a:pt x="72044" y="278750"/>
                  </a:lnTo>
                  <a:lnTo>
                    <a:pt x="76197" y="291935"/>
                  </a:lnTo>
                  <a:lnTo>
                    <a:pt x="80956" y="305348"/>
                  </a:lnTo>
                  <a:lnTo>
                    <a:pt x="86367" y="318515"/>
                  </a:lnTo>
                  <a:lnTo>
                    <a:pt x="93220" y="331973"/>
                  </a:lnTo>
                  <a:lnTo>
                    <a:pt x="104355" y="348019"/>
                  </a:lnTo>
                  <a:lnTo>
                    <a:pt x="124494" y="3706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895543" y="4758880"/>
              <a:ext cx="21059" cy="115815"/>
            </a:xfrm>
            <a:custGeom>
              <a:avLst/>
              <a:gdLst/>
              <a:ahLst/>
              <a:cxnLst/>
              <a:rect l="0" t="0" r="0" b="0"/>
              <a:pathLst>
                <a:path w="21059" h="115815">
                  <a:moveTo>
                    <a:pt x="1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9" y="34458"/>
                  </a:lnTo>
                  <a:lnTo>
                    <a:pt x="355" y="46447"/>
                  </a:lnTo>
                  <a:lnTo>
                    <a:pt x="1652" y="58458"/>
                  </a:lnTo>
                  <a:lnTo>
                    <a:pt x="4149" y="70247"/>
                  </a:lnTo>
                  <a:lnTo>
                    <a:pt x="7471" y="81295"/>
                  </a:lnTo>
                  <a:lnTo>
                    <a:pt x="11125" y="91819"/>
                  </a:lnTo>
                  <a:lnTo>
                    <a:pt x="15434" y="102742"/>
                  </a:lnTo>
                  <a:lnTo>
                    <a:pt x="21058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885015" y="4611482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958715" y="4679401"/>
              <a:ext cx="147400" cy="204937"/>
            </a:xfrm>
            <a:custGeom>
              <a:avLst/>
              <a:gdLst/>
              <a:ahLst/>
              <a:cxnLst/>
              <a:rect l="0" t="0" r="0" b="0"/>
              <a:pathLst>
                <a:path w="147400" h="204937">
                  <a:moveTo>
                    <a:pt x="0" y="68951"/>
                  </a:moveTo>
                  <a:lnTo>
                    <a:pt x="2934" y="77819"/>
                  </a:lnTo>
                  <a:lnTo>
                    <a:pt x="5716" y="86806"/>
                  </a:lnTo>
                  <a:lnTo>
                    <a:pt x="8616" y="96797"/>
                  </a:lnTo>
                  <a:lnTo>
                    <a:pt x="11656" y="107604"/>
                  </a:lnTo>
                  <a:lnTo>
                    <a:pt x="14821" y="118768"/>
                  </a:lnTo>
                  <a:lnTo>
                    <a:pt x="18085" y="129973"/>
                  </a:lnTo>
                  <a:lnTo>
                    <a:pt x="21423" y="141085"/>
                  </a:lnTo>
                  <a:lnTo>
                    <a:pt x="24814" y="152069"/>
                  </a:lnTo>
                  <a:lnTo>
                    <a:pt x="28242" y="162935"/>
                  </a:lnTo>
                  <a:lnTo>
                    <a:pt x="31698" y="173705"/>
                  </a:lnTo>
                  <a:lnTo>
                    <a:pt x="35170" y="184403"/>
                  </a:lnTo>
                  <a:lnTo>
                    <a:pt x="38630" y="194974"/>
                  </a:lnTo>
                  <a:lnTo>
                    <a:pt x="41211" y="202855"/>
                  </a:lnTo>
                  <a:lnTo>
                    <a:pt x="41870" y="204936"/>
                  </a:lnTo>
                  <a:lnTo>
                    <a:pt x="41002" y="202389"/>
                  </a:lnTo>
                  <a:lnTo>
                    <a:pt x="39151" y="196528"/>
                  </a:lnTo>
                  <a:lnTo>
                    <a:pt x="36689" y="187868"/>
                  </a:lnTo>
                  <a:lnTo>
                    <a:pt x="33853" y="176854"/>
                  </a:lnTo>
                  <a:lnTo>
                    <a:pt x="30947" y="164146"/>
                  </a:lnTo>
                  <a:lnTo>
                    <a:pt x="28365" y="150515"/>
                  </a:lnTo>
                  <a:lnTo>
                    <a:pt x="26291" y="136478"/>
                  </a:lnTo>
                  <a:lnTo>
                    <a:pt x="24727" y="122299"/>
                  </a:lnTo>
                  <a:lnTo>
                    <a:pt x="23593" y="108096"/>
                  </a:lnTo>
                  <a:lnTo>
                    <a:pt x="22801" y="93912"/>
                  </a:lnTo>
                  <a:lnTo>
                    <a:pt x="22590" y="79760"/>
                  </a:lnTo>
                  <a:lnTo>
                    <a:pt x="23504" y="65637"/>
                  </a:lnTo>
                  <a:lnTo>
                    <a:pt x="25755" y="51552"/>
                  </a:lnTo>
                  <a:lnTo>
                    <a:pt x="29403" y="37989"/>
                  </a:lnTo>
                  <a:lnTo>
                    <a:pt x="34525" y="25867"/>
                  </a:lnTo>
                  <a:lnTo>
                    <a:pt x="41011" y="15582"/>
                  </a:lnTo>
                  <a:lnTo>
                    <a:pt x="48619" y="7525"/>
                  </a:lnTo>
                  <a:lnTo>
                    <a:pt x="57089" y="2313"/>
                  </a:lnTo>
                  <a:lnTo>
                    <a:pt x="66180" y="0"/>
                  </a:lnTo>
                  <a:lnTo>
                    <a:pt x="75384" y="362"/>
                  </a:lnTo>
                  <a:lnTo>
                    <a:pt x="83949" y="3173"/>
                  </a:lnTo>
                  <a:lnTo>
                    <a:pt x="91524" y="8062"/>
                  </a:lnTo>
                  <a:lnTo>
                    <a:pt x="98271" y="14746"/>
                  </a:lnTo>
                  <a:lnTo>
                    <a:pt x="104650" y="23117"/>
                  </a:lnTo>
                  <a:lnTo>
                    <a:pt x="110978" y="32961"/>
                  </a:lnTo>
                  <a:lnTo>
                    <a:pt x="117231" y="43823"/>
                  </a:lnTo>
                  <a:lnTo>
                    <a:pt x="123138" y="55104"/>
                  </a:lnTo>
                  <a:lnTo>
                    <a:pt x="128555" y="66440"/>
                  </a:lnTo>
                  <a:lnTo>
                    <a:pt x="133330" y="78001"/>
                  </a:lnTo>
                  <a:lnTo>
                    <a:pt x="137231" y="90360"/>
                  </a:lnTo>
                  <a:lnTo>
                    <a:pt x="140222" y="103777"/>
                  </a:lnTo>
                  <a:lnTo>
                    <a:pt x="142420" y="117833"/>
                  </a:lnTo>
                  <a:lnTo>
                    <a:pt x="144224" y="133194"/>
                  </a:lnTo>
                  <a:lnTo>
                    <a:pt x="145793" y="153447"/>
                  </a:lnTo>
                  <a:lnTo>
                    <a:pt x="147399" y="1847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000829" y="4706378"/>
              <a:ext cx="329633" cy="473644"/>
            </a:xfrm>
            <a:custGeom>
              <a:avLst/>
              <a:gdLst/>
              <a:ahLst/>
              <a:cxnLst/>
              <a:rect l="0" t="0" r="0" b="0"/>
              <a:pathLst>
                <a:path w="329633" h="473644">
                  <a:moveTo>
                    <a:pt x="231626" y="115674"/>
                  </a:moveTo>
                  <a:lnTo>
                    <a:pt x="240361" y="112606"/>
                  </a:lnTo>
                  <a:lnTo>
                    <a:pt x="248067" y="108543"/>
                  </a:lnTo>
                  <a:lnTo>
                    <a:pt x="255460" y="103046"/>
                  </a:lnTo>
                  <a:lnTo>
                    <a:pt x="262376" y="96113"/>
                  </a:lnTo>
                  <a:lnTo>
                    <a:pt x="268258" y="87667"/>
                  </a:lnTo>
                  <a:lnTo>
                    <a:pt x="272868" y="77822"/>
                  </a:lnTo>
                  <a:lnTo>
                    <a:pt x="275962" y="66984"/>
                  </a:lnTo>
                  <a:lnTo>
                    <a:pt x="277139" y="55730"/>
                  </a:lnTo>
                  <a:lnTo>
                    <a:pt x="276367" y="44437"/>
                  </a:lnTo>
                  <a:lnTo>
                    <a:pt x="273746" y="33588"/>
                  </a:lnTo>
                  <a:lnTo>
                    <a:pt x="269329" y="23835"/>
                  </a:lnTo>
                  <a:lnTo>
                    <a:pt x="263324" y="15436"/>
                  </a:lnTo>
                  <a:lnTo>
                    <a:pt x="256041" y="8629"/>
                  </a:lnTo>
                  <a:lnTo>
                    <a:pt x="247791" y="3797"/>
                  </a:lnTo>
                  <a:lnTo>
                    <a:pt x="238842" y="959"/>
                  </a:lnTo>
                  <a:lnTo>
                    <a:pt x="229565" y="0"/>
                  </a:lnTo>
                  <a:lnTo>
                    <a:pt x="220417" y="861"/>
                  </a:lnTo>
                  <a:lnTo>
                    <a:pt x="211643" y="3328"/>
                  </a:lnTo>
                  <a:lnTo>
                    <a:pt x="203446" y="7253"/>
                  </a:lnTo>
                  <a:lnTo>
                    <a:pt x="196086" y="12627"/>
                  </a:lnTo>
                  <a:lnTo>
                    <a:pt x="189617" y="19314"/>
                  </a:lnTo>
                  <a:lnTo>
                    <a:pt x="183933" y="27074"/>
                  </a:lnTo>
                  <a:lnTo>
                    <a:pt x="178873" y="35652"/>
                  </a:lnTo>
                  <a:lnTo>
                    <a:pt x="174289" y="44838"/>
                  </a:lnTo>
                  <a:lnTo>
                    <a:pt x="170377" y="54785"/>
                  </a:lnTo>
                  <a:lnTo>
                    <a:pt x="167654" y="65979"/>
                  </a:lnTo>
                  <a:lnTo>
                    <a:pt x="166309" y="78574"/>
                  </a:lnTo>
                  <a:lnTo>
                    <a:pt x="166390" y="91948"/>
                  </a:lnTo>
                  <a:lnTo>
                    <a:pt x="167964" y="104932"/>
                  </a:lnTo>
                  <a:lnTo>
                    <a:pt x="170924" y="116869"/>
                  </a:lnTo>
                  <a:lnTo>
                    <a:pt x="175351" y="127153"/>
                  </a:lnTo>
                  <a:lnTo>
                    <a:pt x="181597" y="134998"/>
                  </a:lnTo>
                  <a:lnTo>
                    <a:pt x="189681" y="140219"/>
                  </a:lnTo>
                  <a:lnTo>
                    <a:pt x="199194" y="142791"/>
                  </a:lnTo>
                  <a:lnTo>
                    <a:pt x="209488" y="142570"/>
                  </a:lnTo>
                  <a:lnTo>
                    <a:pt x="220103" y="139752"/>
                  </a:lnTo>
                  <a:lnTo>
                    <a:pt x="230482" y="134457"/>
                  </a:lnTo>
                  <a:lnTo>
                    <a:pt x="239911" y="126569"/>
                  </a:lnTo>
                  <a:lnTo>
                    <a:pt x="248094" y="116271"/>
                  </a:lnTo>
                  <a:lnTo>
                    <a:pt x="254925" y="104138"/>
                  </a:lnTo>
                  <a:lnTo>
                    <a:pt x="260304" y="90941"/>
                  </a:lnTo>
                  <a:lnTo>
                    <a:pt x="264338" y="77249"/>
                  </a:lnTo>
                  <a:lnTo>
                    <a:pt x="267446" y="64550"/>
                  </a:lnTo>
                  <a:lnTo>
                    <a:pt x="271014" y="56823"/>
                  </a:lnTo>
                  <a:lnTo>
                    <a:pt x="275636" y="56797"/>
                  </a:lnTo>
                  <a:lnTo>
                    <a:pt x="280067" y="63074"/>
                  </a:lnTo>
                  <a:lnTo>
                    <a:pt x="284069" y="73415"/>
                  </a:lnTo>
                  <a:lnTo>
                    <a:pt x="287791" y="85553"/>
                  </a:lnTo>
                  <a:lnTo>
                    <a:pt x="291371" y="98126"/>
                  </a:lnTo>
                  <a:lnTo>
                    <a:pt x="294891" y="111023"/>
                  </a:lnTo>
                  <a:lnTo>
                    <a:pt x="298388" y="124979"/>
                  </a:lnTo>
                  <a:lnTo>
                    <a:pt x="301876" y="140371"/>
                  </a:lnTo>
                  <a:lnTo>
                    <a:pt x="305196" y="156833"/>
                  </a:lnTo>
                  <a:lnTo>
                    <a:pt x="308044" y="173521"/>
                  </a:lnTo>
                  <a:lnTo>
                    <a:pt x="310294" y="189898"/>
                  </a:lnTo>
                  <a:lnTo>
                    <a:pt x="312144" y="205626"/>
                  </a:lnTo>
                  <a:lnTo>
                    <a:pt x="314000" y="220409"/>
                  </a:lnTo>
                  <a:lnTo>
                    <a:pt x="316104" y="234203"/>
                  </a:lnTo>
                  <a:lnTo>
                    <a:pt x="318517" y="247295"/>
                  </a:lnTo>
                  <a:lnTo>
                    <a:pt x="321218" y="260174"/>
                  </a:lnTo>
                  <a:lnTo>
                    <a:pt x="324139" y="273145"/>
                  </a:lnTo>
                  <a:lnTo>
                    <a:pt x="326897" y="286318"/>
                  </a:lnTo>
                  <a:lnTo>
                    <a:pt x="328829" y="299702"/>
                  </a:lnTo>
                  <a:lnTo>
                    <a:pt x="329632" y="313257"/>
                  </a:lnTo>
                  <a:lnTo>
                    <a:pt x="329015" y="326614"/>
                  </a:lnTo>
                  <a:lnTo>
                    <a:pt x="326547" y="339122"/>
                  </a:lnTo>
                  <a:lnTo>
                    <a:pt x="322174" y="350486"/>
                  </a:lnTo>
                  <a:lnTo>
                    <a:pt x="315983" y="360418"/>
                  </a:lnTo>
                  <a:lnTo>
                    <a:pt x="308016" y="368493"/>
                  </a:lnTo>
                  <a:lnTo>
                    <a:pt x="298469" y="374668"/>
                  </a:lnTo>
                  <a:lnTo>
                    <a:pt x="287485" y="379357"/>
                  </a:lnTo>
                  <a:lnTo>
                    <a:pt x="275065" y="383219"/>
                  </a:lnTo>
                  <a:lnTo>
                    <a:pt x="261337" y="386714"/>
                  </a:lnTo>
                  <a:lnTo>
                    <a:pt x="246374" y="390085"/>
                  </a:lnTo>
                  <a:lnTo>
                    <a:pt x="230120" y="393436"/>
                  </a:lnTo>
                  <a:lnTo>
                    <a:pt x="212680" y="396807"/>
                  </a:lnTo>
                  <a:lnTo>
                    <a:pt x="194749" y="400207"/>
                  </a:lnTo>
                  <a:lnTo>
                    <a:pt x="177477" y="403637"/>
                  </a:lnTo>
                  <a:lnTo>
                    <a:pt x="161459" y="407093"/>
                  </a:lnTo>
                  <a:lnTo>
                    <a:pt x="146756" y="410735"/>
                  </a:lnTo>
                  <a:lnTo>
                    <a:pt x="133185" y="414865"/>
                  </a:lnTo>
                  <a:lnTo>
                    <a:pt x="120501" y="419604"/>
                  </a:lnTo>
                  <a:lnTo>
                    <a:pt x="108471" y="424754"/>
                  </a:lnTo>
                  <a:lnTo>
                    <a:pt x="96911" y="429903"/>
                  </a:lnTo>
                  <a:lnTo>
                    <a:pt x="85684" y="434813"/>
                  </a:lnTo>
                  <a:lnTo>
                    <a:pt x="74852" y="439585"/>
                  </a:lnTo>
                  <a:lnTo>
                    <a:pt x="64650" y="444548"/>
                  </a:lnTo>
                  <a:lnTo>
                    <a:pt x="55159" y="449878"/>
                  </a:lnTo>
                  <a:lnTo>
                    <a:pt x="46225" y="455292"/>
                  </a:lnTo>
                  <a:lnTo>
                    <a:pt x="36461" y="460667"/>
                  </a:lnTo>
                  <a:lnTo>
                    <a:pt x="22773" y="466477"/>
                  </a:lnTo>
                  <a:lnTo>
                    <a:pt x="0" y="473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613079" y="4443026"/>
              <a:ext cx="169166" cy="384942"/>
            </a:xfrm>
            <a:custGeom>
              <a:avLst/>
              <a:gdLst/>
              <a:ahLst/>
              <a:cxnLst/>
              <a:rect l="0" t="0" r="0" b="0"/>
              <a:pathLst>
                <a:path w="169166" h="384942">
                  <a:moveTo>
                    <a:pt x="8931" y="0"/>
                  </a:moveTo>
                  <a:lnTo>
                    <a:pt x="6064" y="11735"/>
                  </a:lnTo>
                  <a:lnTo>
                    <a:pt x="3922" y="22863"/>
                  </a:lnTo>
                  <a:lnTo>
                    <a:pt x="2324" y="34457"/>
                  </a:lnTo>
                  <a:lnTo>
                    <a:pt x="1316" y="46446"/>
                  </a:lnTo>
                  <a:lnTo>
                    <a:pt x="1116" y="58457"/>
                  </a:lnTo>
                  <a:lnTo>
                    <a:pt x="1767" y="70269"/>
                  </a:lnTo>
                  <a:lnTo>
                    <a:pt x="3005" y="82141"/>
                  </a:lnTo>
                  <a:lnTo>
                    <a:pt x="4369" y="94707"/>
                  </a:lnTo>
                  <a:lnTo>
                    <a:pt x="5579" y="108272"/>
                  </a:lnTo>
                  <a:lnTo>
                    <a:pt x="6541" y="122824"/>
                  </a:lnTo>
                  <a:lnTo>
                    <a:pt x="7261" y="138203"/>
                  </a:lnTo>
                  <a:lnTo>
                    <a:pt x="7780" y="154224"/>
                  </a:lnTo>
                  <a:lnTo>
                    <a:pt x="8145" y="170881"/>
                  </a:lnTo>
                  <a:lnTo>
                    <a:pt x="8397" y="188348"/>
                  </a:lnTo>
                  <a:lnTo>
                    <a:pt x="8566" y="206647"/>
                  </a:lnTo>
                  <a:lnTo>
                    <a:pt x="8511" y="225512"/>
                  </a:lnTo>
                  <a:lnTo>
                    <a:pt x="7942" y="244481"/>
                  </a:lnTo>
                  <a:lnTo>
                    <a:pt x="6747" y="263238"/>
                  </a:lnTo>
                  <a:lnTo>
                    <a:pt x="5127" y="280169"/>
                  </a:lnTo>
                  <a:lnTo>
                    <a:pt x="3333" y="290713"/>
                  </a:lnTo>
                  <a:lnTo>
                    <a:pt x="1628" y="292330"/>
                  </a:lnTo>
                  <a:lnTo>
                    <a:pt x="421" y="287427"/>
                  </a:lnTo>
                  <a:lnTo>
                    <a:pt x="0" y="278411"/>
                  </a:lnTo>
                  <a:lnTo>
                    <a:pt x="828" y="267057"/>
                  </a:lnTo>
                  <a:lnTo>
                    <a:pt x="3053" y="254456"/>
                  </a:lnTo>
                  <a:lnTo>
                    <a:pt x="6700" y="241530"/>
                  </a:lnTo>
                  <a:lnTo>
                    <a:pt x="11830" y="229207"/>
                  </a:lnTo>
                  <a:lnTo>
                    <a:pt x="18325" y="217911"/>
                  </a:lnTo>
                  <a:lnTo>
                    <a:pt x="25943" y="207830"/>
                  </a:lnTo>
                  <a:lnTo>
                    <a:pt x="34419" y="199110"/>
                  </a:lnTo>
                  <a:lnTo>
                    <a:pt x="43524" y="191692"/>
                  </a:lnTo>
                  <a:lnTo>
                    <a:pt x="53076" y="185689"/>
                  </a:lnTo>
                  <a:lnTo>
                    <a:pt x="62941" y="181471"/>
                  </a:lnTo>
                  <a:lnTo>
                    <a:pt x="73015" y="179079"/>
                  </a:lnTo>
                  <a:lnTo>
                    <a:pt x="83068" y="178436"/>
                  </a:lnTo>
                  <a:lnTo>
                    <a:pt x="92745" y="179517"/>
                  </a:lnTo>
                  <a:lnTo>
                    <a:pt x="101884" y="182136"/>
                  </a:lnTo>
                  <a:lnTo>
                    <a:pt x="110495" y="186164"/>
                  </a:lnTo>
                  <a:lnTo>
                    <a:pt x="118666" y="191608"/>
                  </a:lnTo>
                  <a:lnTo>
                    <a:pt x="126493" y="198343"/>
                  </a:lnTo>
                  <a:lnTo>
                    <a:pt x="133904" y="206134"/>
                  </a:lnTo>
                  <a:lnTo>
                    <a:pt x="140661" y="214733"/>
                  </a:lnTo>
                  <a:lnTo>
                    <a:pt x="146690" y="223924"/>
                  </a:lnTo>
                  <a:lnTo>
                    <a:pt x="152062" y="233535"/>
                  </a:lnTo>
                  <a:lnTo>
                    <a:pt x="156904" y="243440"/>
                  </a:lnTo>
                  <a:lnTo>
                    <a:pt x="161338" y="253546"/>
                  </a:lnTo>
                  <a:lnTo>
                    <a:pt x="165147" y="263790"/>
                  </a:lnTo>
                  <a:lnTo>
                    <a:pt x="167802" y="274127"/>
                  </a:lnTo>
                  <a:lnTo>
                    <a:pt x="169104" y="284528"/>
                  </a:lnTo>
                  <a:lnTo>
                    <a:pt x="169165" y="294970"/>
                  </a:lnTo>
                  <a:lnTo>
                    <a:pt x="168218" y="305441"/>
                  </a:lnTo>
                  <a:lnTo>
                    <a:pt x="166502" y="315927"/>
                  </a:lnTo>
                  <a:lnTo>
                    <a:pt x="164064" y="326257"/>
                  </a:lnTo>
                  <a:lnTo>
                    <a:pt x="160757" y="336120"/>
                  </a:lnTo>
                  <a:lnTo>
                    <a:pt x="156569" y="345379"/>
                  </a:lnTo>
                  <a:lnTo>
                    <a:pt x="151451" y="353902"/>
                  </a:lnTo>
                  <a:lnTo>
                    <a:pt x="145260" y="361480"/>
                  </a:lnTo>
                  <a:lnTo>
                    <a:pt x="138013" y="368092"/>
                  </a:lnTo>
                  <a:lnTo>
                    <a:pt x="129705" y="373702"/>
                  </a:lnTo>
                  <a:lnTo>
                    <a:pt x="120226" y="378179"/>
                  </a:lnTo>
                  <a:lnTo>
                    <a:pt x="109631" y="381558"/>
                  </a:lnTo>
                  <a:lnTo>
                    <a:pt x="98263" y="383846"/>
                  </a:lnTo>
                  <a:lnTo>
                    <a:pt x="86640" y="384941"/>
                  </a:lnTo>
                  <a:lnTo>
                    <a:pt x="75093" y="384891"/>
                  </a:lnTo>
                  <a:lnTo>
                    <a:pt x="64071" y="383554"/>
                  </a:lnTo>
                  <a:lnTo>
                    <a:pt x="54201" y="380529"/>
                  </a:lnTo>
                  <a:lnTo>
                    <a:pt x="45720" y="375766"/>
                  </a:lnTo>
                  <a:lnTo>
                    <a:pt x="38667" y="369946"/>
                  </a:lnTo>
                  <a:lnTo>
                    <a:pt x="32381" y="363741"/>
                  </a:lnTo>
                  <a:lnTo>
                    <a:pt x="26313" y="356606"/>
                  </a:lnTo>
                  <a:lnTo>
                    <a:pt x="19459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790466" y="4643067"/>
              <a:ext cx="84229" cy="115814"/>
            </a:xfrm>
            <a:custGeom>
              <a:avLst/>
              <a:gdLst/>
              <a:ahLst/>
              <a:cxnLst/>
              <a:rect l="0" t="0" r="0" b="0"/>
              <a:pathLst>
                <a:path w="84229" h="115814">
                  <a:moveTo>
                    <a:pt x="0" y="0"/>
                  </a:moveTo>
                  <a:lnTo>
                    <a:pt x="5868" y="8801"/>
                  </a:lnTo>
                  <a:lnTo>
                    <a:pt x="11432" y="17148"/>
                  </a:lnTo>
                  <a:lnTo>
                    <a:pt x="17231" y="25842"/>
                  </a:lnTo>
                  <a:lnTo>
                    <a:pt x="23311" y="34790"/>
                  </a:lnTo>
                  <a:lnTo>
                    <a:pt x="29641" y="43637"/>
                  </a:lnTo>
                  <a:lnTo>
                    <a:pt x="36170" y="52180"/>
                  </a:lnTo>
                  <a:lnTo>
                    <a:pt x="42845" y="60542"/>
                  </a:lnTo>
                  <a:lnTo>
                    <a:pt x="49628" y="69068"/>
                  </a:lnTo>
                  <a:lnTo>
                    <a:pt x="56477" y="77937"/>
                  </a:lnTo>
                  <a:lnTo>
                    <a:pt x="63065" y="86724"/>
                  </a:lnTo>
                  <a:lnTo>
                    <a:pt x="69428" y="95342"/>
                  </a:lnTo>
                  <a:lnTo>
                    <a:pt x="76127" y="104550"/>
                  </a:lnTo>
                  <a:lnTo>
                    <a:pt x="84228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748352" y="4558839"/>
              <a:ext cx="178985" cy="589597"/>
            </a:xfrm>
            <a:custGeom>
              <a:avLst/>
              <a:gdLst/>
              <a:ahLst/>
              <a:cxnLst/>
              <a:rect l="0" t="0" r="0" b="0"/>
              <a:pathLst>
                <a:path w="178985" h="589597">
                  <a:moveTo>
                    <a:pt x="178984" y="0"/>
                  </a:moveTo>
                  <a:lnTo>
                    <a:pt x="176051" y="8801"/>
                  </a:lnTo>
                  <a:lnTo>
                    <a:pt x="173268" y="17148"/>
                  </a:lnTo>
                  <a:lnTo>
                    <a:pt x="170369" y="25847"/>
                  </a:lnTo>
                  <a:lnTo>
                    <a:pt x="167328" y="34967"/>
                  </a:lnTo>
                  <a:lnTo>
                    <a:pt x="164164" y="44462"/>
                  </a:lnTo>
                  <a:lnTo>
                    <a:pt x="160900" y="54255"/>
                  </a:lnTo>
                  <a:lnTo>
                    <a:pt x="157562" y="64269"/>
                  </a:lnTo>
                  <a:lnTo>
                    <a:pt x="154170" y="74442"/>
                  </a:lnTo>
                  <a:lnTo>
                    <a:pt x="150742" y="84729"/>
                  </a:lnTo>
                  <a:lnTo>
                    <a:pt x="147287" y="95093"/>
                  </a:lnTo>
                  <a:lnTo>
                    <a:pt x="143814" y="105510"/>
                  </a:lnTo>
                  <a:lnTo>
                    <a:pt x="140330" y="115969"/>
                  </a:lnTo>
                  <a:lnTo>
                    <a:pt x="136837" y="126620"/>
                  </a:lnTo>
                  <a:lnTo>
                    <a:pt x="133338" y="137764"/>
                  </a:lnTo>
                  <a:lnTo>
                    <a:pt x="129832" y="149523"/>
                  </a:lnTo>
                  <a:lnTo>
                    <a:pt x="126155" y="161862"/>
                  </a:lnTo>
                  <a:lnTo>
                    <a:pt x="122000" y="174677"/>
                  </a:lnTo>
                  <a:lnTo>
                    <a:pt x="117244" y="187855"/>
                  </a:lnTo>
                  <a:lnTo>
                    <a:pt x="112084" y="201297"/>
                  </a:lnTo>
                  <a:lnTo>
                    <a:pt x="106927" y="214927"/>
                  </a:lnTo>
                  <a:lnTo>
                    <a:pt x="102016" y="228692"/>
                  </a:lnTo>
                  <a:lnTo>
                    <a:pt x="97413" y="242716"/>
                  </a:lnTo>
                  <a:lnTo>
                    <a:pt x="93096" y="257276"/>
                  </a:lnTo>
                  <a:lnTo>
                    <a:pt x="89004" y="272478"/>
                  </a:lnTo>
                  <a:lnTo>
                    <a:pt x="84917" y="288111"/>
                  </a:lnTo>
                  <a:lnTo>
                    <a:pt x="80480" y="303759"/>
                  </a:lnTo>
                  <a:lnTo>
                    <a:pt x="75531" y="319179"/>
                  </a:lnTo>
                  <a:lnTo>
                    <a:pt x="70239" y="334466"/>
                  </a:lnTo>
                  <a:lnTo>
                    <a:pt x="64993" y="349949"/>
                  </a:lnTo>
                  <a:lnTo>
                    <a:pt x="60022" y="365806"/>
                  </a:lnTo>
                  <a:lnTo>
                    <a:pt x="55380" y="381897"/>
                  </a:lnTo>
                  <a:lnTo>
                    <a:pt x="51036" y="397859"/>
                  </a:lnTo>
                  <a:lnTo>
                    <a:pt x="46931" y="413489"/>
                  </a:lnTo>
                  <a:lnTo>
                    <a:pt x="43005" y="428748"/>
                  </a:lnTo>
                  <a:lnTo>
                    <a:pt x="39208" y="443680"/>
                  </a:lnTo>
                  <a:lnTo>
                    <a:pt x="35502" y="458350"/>
                  </a:lnTo>
                  <a:lnTo>
                    <a:pt x="31859" y="472659"/>
                  </a:lnTo>
                  <a:lnTo>
                    <a:pt x="28259" y="486354"/>
                  </a:lnTo>
                  <a:lnTo>
                    <a:pt x="24689" y="499347"/>
                  </a:lnTo>
                  <a:lnTo>
                    <a:pt x="21139" y="511702"/>
                  </a:lnTo>
                  <a:lnTo>
                    <a:pt x="17602" y="523539"/>
                  </a:lnTo>
                  <a:lnTo>
                    <a:pt x="14079" y="534976"/>
                  </a:lnTo>
                  <a:lnTo>
                    <a:pt x="10718" y="545860"/>
                  </a:lnTo>
                  <a:lnTo>
                    <a:pt x="7484" y="556940"/>
                  </a:lnTo>
                  <a:lnTo>
                    <a:pt x="4092" y="570310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162571" y="4630667"/>
              <a:ext cx="196436" cy="207852"/>
            </a:xfrm>
            <a:custGeom>
              <a:avLst/>
              <a:gdLst/>
              <a:ahLst/>
              <a:cxnLst/>
              <a:rect l="0" t="0" r="0" b="0"/>
              <a:pathLst>
                <a:path w="196436" h="207852">
                  <a:moveTo>
                    <a:pt x="122735" y="75571"/>
                  </a:moveTo>
                  <a:lnTo>
                    <a:pt x="119801" y="66770"/>
                  </a:lnTo>
                  <a:lnTo>
                    <a:pt x="117020" y="58423"/>
                  </a:lnTo>
                  <a:lnTo>
                    <a:pt x="114115" y="49724"/>
                  </a:lnTo>
                  <a:lnTo>
                    <a:pt x="110902" y="40604"/>
                  </a:lnTo>
                  <a:lnTo>
                    <a:pt x="107089" y="31108"/>
                  </a:lnTo>
                  <a:lnTo>
                    <a:pt x="102566" y="21339"/>
                  </a:lnTo>
                  <a:lnTo>
                    <a:pt x="97230" y="12189"/>
                  </a:lnTo>
                  <a:lnTo>
                    <a:pt x="90894" y="5257"/>
                  </a:lnTo>
                  <a:lnTo>
                    <a:pt x="83561" y="1237"/>
                  </a:lnTo>
                  <a:lnTo>
                    <a:pt x="75535" y="0"/>
                  </a:lnTo>
                  <a:lnTo>
                    <a:pt x="67310" y="1065"/>
                  </a:lnTo>
                  <a:lnTo>
                    <a:pt x="59193" y="3896"/>
                  </a:lnTo>
                  <a:lnTo>
                    <a:pt x="51457" y="8182"/>
                  </a:lnTo>
                  <a:lnTo>
                    <a:pt x="44415" y="13858"/>
                  </a:lnTo>
                  <a:lnTo>
                    <a:pt x="38163" y="20780"/>
                  </a:lnTo>
                  <a:lnTo>
                    <a:pt x="32626" y="28881"/>
                  </a:lnTo>
                  <a:lnTo>
                    <a:pt x="27665" y="38228"/>
                  </a:lnTo>
                  <a:lnTo>
                    <a:pt x="23138" y="48737"/>
                  </a:lnTo>
                  <a:lnTo>
                    <a:pt x="18927" y="60049"/>
                  </a:lnTo>
                  <a:lnTo>
                    <a:pt x="14937" y="71634"/>
                  </a:lnTo>
                  <a:lnTo>
                    <a:pt x="11105" y="83170"/>
                  </a:lnTo>
                  <a:lnTo>
                    <a:pt x="7548" y="94694"/>
                  </a:lnTo>
                  <a:lnTo>
                    <a:pt x="4539" y="106498"/>
                  </a:lnTo>
                  <a:lnTo>
                    <a:pt x="2187" y="118737"/>
                  </a:lnTo>
                  <a:lnTo>
                    <a:pt x="609" y="131415"/>
                  </a:lnTo>
                  <a:lnTo>
                    <a:pt x="0" y="144465"/>
                  </a:lnTo>
                  <a:lnTo>
                    <a:pt x="379" y="157790"/>
                  </a:lnTo>
                  <a:lnTo>
                    <a:pt x="1939" y="170824"/>
                  </a:lnTo>
                  <a:lnTo>
                    <a:pt x="5114" y="182584"/>
                  </a:lnTo>
                  <a:lnTo>
                    <a:pt x="9988" y="192621"/>
                  </a:lnTo>
                  <a:lnTo>
                    <a:pt x="16192" y="200511"/>
                  </a:lnTo>
                  <a:lnTo>
                    <a:pt x="23112" y="205610"/>
                  </a:lnTo>
                  <a:lnTo>
                    <a:pt x="30318" y="207851"/>
                  </a:lnTo>
                  <a:lnTo>
                    <a:pt x="37594" y="207610"/>
                  </a:lnTo>
                  <a:lnTo>
                    <a:pt x="44851" y="205414"/>
                  </a:lnTo>
                  <a:lnTo>
                    <a:pt x="52058" y="201756"/>
                  </a:lnTo>
                  <a:lnTo>
                    <a:pt x="59049" y="196882"/>
                  </a:lnTo>
                  <a:lnTo>
                    <a:pt x="65524" y="190798"/>
                  </a:lnTo>
                  <a:lnTo>
                    <a:pt x="71368" y="183598"/>
                  </a:lnTo>
                  <a:lnTo>
                    <a:pt x="76786" y="175478"/>
                  </a:lnTo>
                  <a:lnTo>
                    <a:pt x="82192" y="166649"/>
                  </a:lnTo>
                  <a:lnTo>
                    <a:pt x="87827" y="157296"/>
                  </a:lnTo>
                  <a:lnTo>
                    <a:pt x="93597" y="147405"/>
                  </a:lnTo>
                  <a:lnTo>
                    <a:pt x="99171" y="136780"/>
                  </a:lnTo>
                  <a:lnTo>
                    <a:pt x="104361" y="125372"/>
                  </a:lnTo>
                  <a:lnTo>
                    <a:pt x="108982" y="113270"/>
                  </a:lnTo>
                  <a:lnTo>
                    <a:pt x="112779" y="100614"/>
                  </a:lnTo>
                  <a:lnTo>
                    <a:pt x="115710" y="87638"/>
                  </a:lnTo>
                  <a:lnTo>
                    <a:pt x="118198" y="77783"/>
                  </a:lnTo>
                  <a:lnTo>
                    <a:pt x="120694" y="74986"/>
                  </a:lnTo>
                  <a:lnTo>
                    <a:pt x="123151" y="77516"/>
                  </a:lnTo>
                  <a:lnTo>
                    <a:pt x="125681" y="83275"/>
                  </a:lnTo>
                  <a:lnTo>
                    <a:pt x="128378" y="90928"/>
                  </a:lnTo>
                  <a:lnTo>
                    <a:pt x="131265" y="99689"/>
                  </a:lnTo>
                  <a:lnTo>
                    <a:pt x="134488" y="108947"/>
                  </a:lnTo>
                  <a:lnTo>
                    <a:pt x="138317" y="118134"/>
                  </a:lnTo>
                  <a:lnTo>
                    <a:pt x="142856" y="126961"/>
                  </a:lnTo>
                  <a:lnTo>
                    <a:pt x="148205" y="135206"/>
                  </a:lnTo>
                  <a:lnTo>
                    <a:pt x="154552" y="142603"/>
                  </a:lnTo>
                  <a:lnTo>
                    <a:pt x="161884" y="149095"/>
                  </a:lnTo>
                  <a:lnTo>
                    <a:pt x="169601" y="154644"/>
                  </a:lnTo>
                  <a:lnTo>
                    <a:pt x="177368" y="159675"/>
                  </a:lnTo>
                  <a:lnTo>
                    <a:pt x="185868" y="164632"/>
                  </a:lnTo>
                  <a:lnTo>
                    <a:pt x="196435" y="170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584490" y="4595851"/>
              <a:ext cx="143013" cy="244899"/>
            </a:xfrm>
            <a:custGeom>
              <a:avLst/>
              <a:gdLst/>
              <a:ahLst/>
              <a:cxnLst/>
              <a:rect l="0" t="0" r="0" b="0"/>
              <a:pathLst>
                <a:path w="143013" h="244899">
                  <a:moveTo>
                    <a:pt x="132483" y="15631"/>
                  </a:moveTo>
                  <a:lnTo>
                    <a:pt x="126482" y="9897"/>
                  </a:lnTo>
                  <a:lnTo>
                    <a:pt x="119637" y="5613"/>
                  </a:lnTo>
                  <a:lnTo>
                    <a:pt x="111254" y="2416"/>
                  </a:lnTo>
                  <a:lnTo>
                    <a:pt x="101800" y="401"/>
                  </a:lnTo>
                  <a:lnTo>
                    <a:pt x="92133" y="0"/>
                  </a:lnTo>
                  <a:lnTo>
                    <a:pt x="82779" y="1311"/>
                  </a:lnTo>
                  <a:lnTo>
                    <a:pt x="73907" y="4134"/>
                  </a:lnTo>
                  <a:lnTo>
                    <a:pt x="65503" y="8159"/>
                  </a:lnTo>
                  <a:lnTo>
                    <a:pt x="57487" y="13088"/>
                  </a:lnTo>
                  <a:lnTo>
                    <a:pt x="49766" y="18837"/>
                  </a:lnTo>
                  <a:lnTo>
                    <a:pt x="42261" y="25517"/>
                  </a:lnTo>
                  <a:lnTo>
                    <a:pt x="34913" y="33120"/>
                  </a:lnTo>
                  <a:lnTo>
                    <a:pt x="27841" y="41513"/>
                  </a:lnTo>
                  <a:lnTo>
                    <a:pt x="21318" y="50524"/>
                  </a:lnTo>
                  <a:lnTo>
                    <a:pt x="15453" y="60004"/>
                  </a:lnTo>
                  <a:lnTo>
                    <a:pt x="10363" y="70150"/>
                  </a:lnTo>
                  <a:lnTo>
                    <a:pt x="6243" y="81479"/>
                  </a:lnTo>
                  <a:lnTo>
                    <a:pt x="3106" y="94177"/>
                  </a:lnTo>
                  <a:lnTo>
                    <a:pt x="983" y="108130"/>
                  </a:lnTo>
                  <a:lnTo>
                    <a:pt x="0" y="123098"/>
                  </a:lnTo>
                  <a:lnTo>
                    <a:pt x="119" y="138827"/>
                  </a:lnTo>
                  <a:lnTo>
                    <a:pt x="1334" y="154778"/>
                  </a:lnTo>
                  <a:lnTo>
                    <a:pt x="3745" y="170173"/>
                  </a:lnTo>
                  <a:lnTo>
                    <a:pt x="7291" y="184628"/>
                  </a:lnTo>
                  <a:lnTo>
                    <a:pt x="11791" y="197959"/>
                  </a:lnTo>
                  <a:lnTo>
                    <a:pt x="17027" y="210001"/>
                  </a:lnTo>
                  <a:lnTo>
                    <a:pt x="22811" y="220791"/>
                  </a:lnTo>
                  <a:lnTo>
                    <a:pt x="29152" y="230039"/>
                  </a:lnTo>
                  <a:lnTo>
                    <a:pt x="36240" y="237056"/>
                  </a:lnTo>
                  <a:lnTo>
                    <a:pt x="44119" y="241667"/>
                  </a:lnTo>
                  <a:lnTo>
                    <a:pt x="52698" y="244137"/>
                  </a:lnTo>
                  <a:lnTo>
                    <a:pt x="61836" y="244898"/>
                  </a:lnTo>
                  <a:lnTo>
                    <a:pt x="71391" y="244373"/>
                  </a:lnTo>
                  <a:lnTo>
                    <a:pt x="81249" y="242753"/>
                  </a:lnTo>
                  <a:lnTo>
                    <a:pt x="91318" y="240004"/>
                  </a:lnTo>
                  <a:lnTo>
                    <a:pt x="101522" y="236206"/>
                  </a:lnTo>
                  <a:lnTo>
                    <a:pt x="111358" y="231843"/>
                  </a:lnTo>
                  <a:lnTo>
                    <a:pt x="120868" y="227298"/>
                  </a:lnTo>
                  <a:lnTo>
                    <a:pt x="130887" y="222172"/>
                  </a:lnTo>
                  <a:lnTo>
                    <a:pt x="143012" y="2156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767416" y="4665437"/>
              <a:ext cx="118714" cy="166584"/>
            </a:xfrm>
            <a:custGeom>
              <a:avLst/>
              <a:gdLst/>
              <a:ahLst/>
              <a:cxnLst/>
              <a:rect l="0" t="0" r="0" b="0"/>
              <a:pathLst>
                <a:path w="118714" h="166584">
                  <a:moveTo>
                    <a:pt x="86428" y="9216"/>
                  </a:moveTo>
                  <a:lnTo>
                    <a:pt x="80494" y="3616"/>
                  </a:lnTo>
                  <a:lnTo>
                    <a:pt x="74289" y="613"/>
                  </a:lnTo>
                  <a:lnTo>
                    <a:pt x="67198" y="0"/>
                  </a:lnTo>
                  <a:lnTo>
                    <a:pt x="59431" y="1358"/>
                  </a:lnTo>
                  <a:lnTo>
                    <a:pt x="51433" y="4294"/>
                  </a:lnTo>
                  <a:lnTo>
                    <a:pt x="43496" y="8436"/>
                  </a:lnTo>
                  <a:lnTo>
                    <a:pt x="35895" y="13628"/>
                  </a:lnTo>
                  <a:lnTo>
                    <a:pt x="28949" y="19922"/>
                  </a:lnTo>
                  <a:lnTo>
                    <a:pt x="22766" y="27259"/>
                  </a:lnTo>
                  <a:lnTo>
                    <a:pt x="17276" y="35471"/>
                  </a:lnTo>
                  <a:lnTo>
                    <a:pt x="12348" y="44360"/>
                  </a:lnTo>
                  <a:lnTo>
                    <a:pt x="7852" y="53752"/>
                  </a:lnTo>
                  <a:lnTo>
                    <a:pt x="4001" y="63670"/>
                  </a:lnTo>
                  <a:lnTo>
                    <a:pt x="1318" y="74313"/>
                  </a:lnTo>
                  <a:lnTo>
                    <a:pt x="0" y="85729"/>
                  </a:lnTo>
                  <a:lnTo>
                    <a:pt x="98" y="97666"/>
                  </a:lnTo>
                  <a:lnTo>
                    <a:pt x="1685" y="109679"/>
                  </a:lnTo>
                  <a:lnTo>
                    <a:pt x="4647" y="121491"/>
                  </a:lnTo>
                  <a:lnTo>
                    <a:pt x="8908" y="132693"/>
                  </a:lnTo>
                  <a:lnTo>
                    <a:pt x="14508" y="142684"/>
                  </a:lnTo>
                  <a:lnTo>
                    <a:pt x="21351" y="151242"/>
                  </a:lnTo>
                  <a:lnTo>
                    <a:pt x="29385" y="158156"/>
                  </a:lnTo>
                  <a:lnTo>
                    <a:pt x="38681" y="163060"/>
                  </a:lnTo>
                  <a:lnTo>
                    <a:pt x="49147" y="165938"/>
                  </a:lnTo>
                  <a:lnTo>
                    <a:pt x="60259" y="166583"/>
                  </a:lnTo>
                  <a:lnTo>
                    <a:pt x="71177" y="164448"/>
                  </a:lnTo>
                  <a:lnTo>
                    <a:pt x="81438" y="159497"/>
                  </a:lnTo>
                  <a:lnTo>
                    <a:pt x="90783" y="152277"/>
                  </a:lnTo>
                  <a:lnTo>
                    <a:pt x="98987" y="143612"/>
                  </a:lnTo>
                  <a:lnTo>
                    <a:pt x="106050" y="134115"/>
                  </a:lnTo>
                  <a:lnTo>
                    <a:pt x="111810" y="123828"/>
                  </a:lnTo>
                  <a:lnTo>
                    <a:pt x="115864" y="112339"/>
                  </a:lnTo>
                  <a:lnTo>
                    <a:pt x="118145" y="99510"/>
                  </a:lnTo>
                  <a:lnTo>
                    <a:pt x="118713" y="85793"/>
                  </a:lnTo>
                  <a:lnTo>
                    <a:pt x="117582" y="72040"/>
                  </a:lnTo>
                  <a:lnTo>
                    <a:pt x="114934" y="58765"/>
                  </a:lnTo>
                  <a:lnTo>
                    <a:pt x="110980" y="46556"/>
                  </a:lnTo>
                  <a:lnTo>
                    <a:pt x="105281" y="35046"/>
                  </a:lnTo>
                  <a:lnTo>
                    <a:pt x="95104" y="23232"/>
                  </a:lnTo>
                  <a:lnTo>
                    <a:pt x="75900" y="92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906487" y="4640802"/>
              <a:ext cx="231628" cy="175702"/>
            </a:xfrm>
            <a:custGeom>
              <a:avLst/>
              <a:gdLst/>
              <a:ahLst/>
              <a:cxnLst/>
              <a:rect l="0" t="0" r="0" b="0"/>
              <a:pathLst>
                <a:path w="231628" h="175702">
                  <a:moveTo>
                    <a:pt x="0" y="44379"/>
                  </a:moveTo>
                  <a:lnTo>
                    <a:pt x="5800" y="56114"/>
                  </a:lnTo>
                  <a:lnTo>
                    <a:pt x="10725" y="67243"/>
                  </a:lnTo>
                  <a:lnTo>
                    <a:pt x="15227" y="78842"/>
                  </a:lnTo>
                  <a:lnTo>
                    <a:pt x="19448" y="91003"/>
                  </a:lnTo>
                  <a:lnTo>
                    <a:pt x="23461" y="103663"/>
                  </a:lnTo>
                  <a:lnTo>
                    <a:pt x="27323" y="116714"/>
                  </a:lnTo>
                  <a:lnTo>
                    <a:pt x="31075" y="129894"/>
                  </a:lnTo>
                  <a:lnTo>
                    <a:pt x="34750" y="142810"/>
                  </a:lnTo>
                  <a:lnTo>
                    <a:pt x="38350" y="155254"/>
                  </a:lnTo>
                  <a:lnTo>
                    <a:pt x="41068" y="166519"/>
                  </a:lnTo>
                  <a:lnTo>
                    <a:pt x="41211" y="174022"/>
                  </a:lnTo>
                  <a:lnTo>
                    <a:pt x="38803" y="175701"/>
                  </a:lnTo>
                  <a:lnTo>
                    <a:pt x="35476" y="172553"/>
                  </a:lnTo>
                  <a:lnTo>
                    <a:pt x="32095" y="165945"/>
                  </a:lnTo>
                  <a:lnTo>
                    <a:pt x="29154" y="156937"/>
                  </a:lnTo>
                  <a:lnTo>
                    <a:pt x="26826" y="146289"/>
                  </a:lnTo>
                  <a:lnTo>
                    <a:pt x="25088" y="134529"/>
                  </a:lnTo>
                  <a:lnTo>
                    <a:pt x="23836" y="122018"/>
                  </a:lnTo>
                  <a:lnTo>
                    <a:pt x="22959" y="109007"/>
                  </a:lnTo>
                  <a:lnTo>
                    <a:pt x="22521" y="95825"/>
                  </a:lnTo>
                  <a:lnTo>
                    <a:pt x="22751" y="82893"/>
                  </a:lnTo>
                  <a:lnTo>
                    <a:pt x="23725" y="70418"/>
                  </a:lnTo>
                  <a:lnTo>
                    <a:pt x="25531" y="58582"/>
                  </a:lnTo>
                  <a:lnTo>
                    <a:pt x="28347" y="47624"/>
                  </a:lnTo>
                  <a:lnTo>
                    <a:pt x="32173" y="37600"/>
                  </a:lnTo>
                  <a:lnTo>
                    <a:pt x="37031" y="28884"/>
                  </a:lnTo>
                  <a:lnTo>
                    <a:pt x="43043" y="22233"/>
                  </a:lnTo>
                  <a:lnTo>
                    <a:pt x="50155" y="17880"/>
                  </a:lnTo>
                  <a:lnTo>
                    <a:pt x="58032" y="15924"/>
                  </a:lnTo>
                  <a:lnTo>
                    <a:pt x="66157" y="16573"/>
                  </a:lnTo>
                  <a:lnTo>
                    <a:pt x="74206" y="19677"/>
                  </a:lnTo>
                  <a:lnTo>
                    <a:pt x="81898" y="24826"/>
                  </a:lnTo>
                  <a:lnTo>
                    <a:pt x="88909" y="31554"/>
                  </a:lnTo>
                  <a:lnTo>
                    <a:pt x="95157" y="39409"/>
                  </a:lnTo>
                  <a:lnTo>
                    <a:pt x="101267" y="46826"/>
                  </a:lnTo>
                  <a:lnTo>
                    <a:pt x="107981" y="50381"/>
                  </a:lnTo>
                  <a:lnTo>
                    <a:pt x="114579" y="48727"/>
                  </a:lnTo>
                  <a:lnTo>
                    <a:pt x="120173" y="43822"/>
                  </a:lnTo>
                  <a:lnTo>
                    <a:pt x="125055" y="37153"/>
                  </a:lnTo>
                  <a:lnTo>
                    <a:pt x="129869" y="29728"/>
                  </a:lnTo>
                  <a:lnTo>
                    <a:pt x="134997" y="22104"/>
                  </a:lnTo>
                  <a:lnTo>
                    <a:pt x="140872" y="14844"/>
                  </a:lnTo>
                  <a:lnTo>
                    <a:pt x="148082" y="8642"/>
                  </a:lnTo>
                  <a:lnTo>
                    <a:pt x="156806" y="3781"/>
                  </a:lnTo>
                  <a:lnTo>
                    <a:pt x="166574" y="667"/>
                  </a:lnTo>
                  <a:lnTo>
                    <a:pt x="176505" y="0"/>
                  </a:lnTo>
                  <a:lnTo>
                    <a:pt x="186063" y="1924"/>
                  </a:lnTo>
                  <a:lnTo>
                    <a:pt x="194916" y="6129"/>
                  </a:lnTo>
                  <a:lnTo>
                    <a:pt x="202782" y="12147"/>
                  </a:lnTo>
                  <a:lnTo>
                    <a:pt x="209618" y="19529"/>
                  </a:lnTo>
                  <a:lnTo>
                    <a:pt x="215394" y="28056"/>
                  </a:lnTo>
                  <a:lnTo>
                    <a:pt x="219990" y="37749"/>
                  </a:lnTo>
                  <a:lnTo>
                    <a:pt x="223458" y="48528"/>
                  </a:lnTo>
                  <a:lnTo>
                    <a:pt x="225976" y="60374"/>
                  </a:lnTo>
                  <a:lnTo>
                    <a:pt x="227759" y="73390"/>
                  </a:lnTo>
                  <a:lnTo>
                    <a:pt x="228998" y="87507"/>
                  </a:lnTo>
                  <a:lnTo>
                    <a:pt x="229851" y="102169"/>
                  </a:lnTo>
                  <a:lnTo>
                    <a:pt x="230525" y="118068"/>
                  </a:lnTo>
                  <a:lnTo>
                    <a:pt x="231083" y="138835"/>
                  </a:lnTo>
                  <a:lnTo>
                    <a:pt x="231627" y="1707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180228" y="4632996"/>
              <a:ext cx="231628" cy="178528"/>
            </a:xfrm>
            <a:custGeom>
              <a:avLst/>
              <a:gdLst/>
              <a:ahLst/>
              <a:cxnLst/>
              <a:rect l="0" t="0" r="0" b="0"/>
              <a:pathLst>
                <a:path w="231628" h="178528">
                  <a:moveTo>
                    <a:pt x="0" y="52185"/>
                  </a:moveTo>
                  <a:lnTo>
                    <a:pt x="5733" y="61053"/>
                  </a:lnTo>
                  <a:lnTo>
                    <a:pt x="10017" y="70040"/>
                  </a:lnTo>
                  <a:lnTo>
                    <a:pt x="13228" y="80035"/>
                  </a:lnTo>
                  <a:lnTo>
                    <a:pt x="15761" y="91016"/>
                  </a:lnTo>
                  <a:lnTo>
                    <a:pt x="18108" y="102827"/>
                  </a:lnTo>
                  <a:lnTo>
                    <a:pt x="20556" y="115286"/>
                  </a:lnTo>
                  <a:lnTo>
                    <a:pt x="23210" y="128224"/>
                  </a:lnTo>
                  <a:lnTo>
                    <a:pt x="26074" y="141505"/>
                  </a:lnTo>
                  <a:lnTo>
                    <a:pt x="29094" y="154996"/>
                  </a:lnTo>
                  <a:lnTo>
                    <a:pt x="31394" y="167478"/>
                  </a:lnTo>
                  <a:lnTo>
                    <a:pt x="31225" y="175333"/>
                  </a:lnTo>
                  <a:lnTo>
                    <a:pt x="28604" y="176395"/>
                  </a:lnTo>
                  <a:lnTo>
                    <a:pt x="25144" y="172413"/>
                  </a:lnTo>
                  <a:lnTo>
                    <a:pt x="21684" y="165079"/>
                  </a:lnTo>
                  <a:lnTo>
                    <a:pt x="18697" y="155515"/>
                  </a:lnTo>
                  <a:lnTo>
                    <a:pt x="16337" y="144464"/>
                  </a:lnTo>
                  <a:lnTo>
                    <a:pt x="14409" y="132419"/>
                  </a:lnTo>
                  <a:lnTo>
                    <a:pt x="12498" y="119711"/>
                  </a:lnTo>
                  <a:lnTo>
                    <a:pt x="10362" y="106560"/>
                  </a:lnTo>
                  <a:lnTo>
                    <a:pt x="8095" y="93114"/>
                  </a:lnTo>
                  <a:lnTo>
                    <a:pt x="6026" y="79472"/>
                  </a:lnTo>
                  <a:lnTo>
                    <a:pt x="4347" y="65705"/>
                  </a:lnTo>
                  <a:lnTo>
                    <a:pt x="3406" y="52189"/>
                  </a:lnTo>
                  <a:lnTo>
                    <a:pt x="3765" y="39564"/>
                  </a:lnTo>
                  <a:lnTo>
                    <a:pt x="5611" y="28124"/>
                  </a:lnTo>
                  <a:lnTo>
                    <a:pt x="8971" y="18308"/>
                  </a:lnTo>
                  <a:lnTo>
                    <a:pt x="13894" y="10842"/>
                  </a:lnTo>
                  <a:lnTo>
                    <a:pt x="20237" y="5904"/>
                  </a:lnTo>
                  <a:lnTo>
                    <a:pt x="27579" y="3367"/>
                  </a:lnTo>
                  <a:lnTo>
                    <a:pt x="35337" y="3086"/>
                  </a:lnTo>
                  <a:lnTo>
                    <a:pt x="43141" y="4749"/>
                  </a:lnTo>
                  <a:lnTo>
                    <a:pt x="50836" y="8116"/>
                  </a:lnTo>
                  <a:lnTo>
                    <a:pt x="58381" y="13107"/>
                  </a:lnTo>
                  <a:lnTo>
                    <a:pt x="65785" y="19533"/>
                  </a:lnTo>
                  <a:lnTo>
                    <a:pt x="72910" y="27117"/>
                  </a:lnTo>
                  <a:lnTo>
                    <a:pt x="79476" y="35576"/>
                  </a:lnTo>
                  <a:lnTo>
                    <a:pt x="85376" y="44673"/>
                  </a:lnTo>
                  <a:lnTo>
                    <a:pt x="90661" y="54221"/>
                  </a:lnTo>
                  <a:lnTo>
                    <a:pt x="95447" y="64083"/>
                  </a:lnTo>
                  <a:lnTo>
                    <a:pt x="99833" y="74078"/>
                  </a:lnTo>
                  <a:lnTo>
                    <a:pt x="103266" y="81205"/>
                  </a:lnTo>
                  <a:lnTo>
                    <a:pt x="105090" y="81686"/>
                  </a:lnTo>
                  <a:lnTo>
                    <a:pt x="105810" y="76458"/>
                  </a:lnTo>
                  <a:lnTo>
                    <a:pt x="106148" y="67526"/>
                  </a:lnTo>
                  <a:lnTo>
                    <a:pt x="106739" y="56803"/>
                  </a:lnTo>
                  <a:lnTo>
                    <a:pt x="107877" y="45460"/>
                  </a:lnTo>
                  <a:lnTo>
                    <a:pt x="109922" y="34369"/>
                  </a:lnTo>
                  <a:lnTo>
                    <a:pt x="113410" y="24351"/>
                  </a:lnTo>
                  <a:lnTo>
                    <a:pt x="118492" y="15726"/>
                  </a:lnTo>
                  <a:lnTo>
                    <a:pt x="125002" y="8741"/>
                  </a:lnTo>
                  <a:lnTo>
                    <a:pt x="132658" y="3779"/>
                  </a:lnTo>
                  <a:lnTo>
                    <a:pt x="141171" y="851"/>
                  </a:lnTo>
                  <a:lnTo>
                    <a:pt x="150137" y="0"/>
                  </a:lnTo>
                  <a:lnTo>
                    <a:pt x="159068" y="1463"/>
                  </a:lnTo>
                  <a:lnTo>
                    <a:pt x="167699" y="5144"/>
                  </a:lnTo>
                  <a:lnTo>
                    <a:pt x="175967" y="10528"/>
                  </a:lnTo>
                  <a:lnTo>
                    <a:pt x="183906" y="16888"/>
                  </a:lnTo>
                  <a:lnTo>
                    <a:pt x="191577" y="23719"/>
                  </a:lnTo>
                  <a:lnTo>
                    <a:pt x="198883" y="30913"/>
                  </a:lnTo>
                  <a:lnTo>
                    <a:pt x="205570" y="38647"/>
                  </a:lnTo>
                  <a:lnTo>
                    <a:pt x="211548" y="47005"/>
                  </a:lnTo>
                  <a:lnTo>
                    <a:pt x="216715" y="56263"/>
                  </a:lnTo>
                  <a:lnTo>
                    <a:pt x="220889" y="66927"/>
                  </a:lnTo>
                  <a:lnTo>
                    <a:pt x="224065" y="79144"/>
                  </a:lnTo>
                  <a:lnTo>
                    <a:pt x="226385" y="92587"/>
                  </a:lnTo>
                  <a:lnTo>
                    <a:pt x="228033" y="106675"/>
                  </a:lnTo>
                  <a:lnTo>
                    <a:pt x="229182" y="120982"/>
                  </a:lnTo>
                  <a:lnTo>
                    <a:pt x="229974" y="134704"/>
                  </a:lnTo>
                  <a:lnTo>
                    <a:pt x="230601" y="147923"/>
                  </a:lnTo>
                  <a:lnTo>
                    <a:pt x="231120" y="161793"/>
                  </a:lnTo>
                  <a:lnTo>
                    <a:pt x="231627" y="1785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467349" y="4664124"/>
              <a:ext cx="139944" cy="189229"/>
            </a:xfrm>
            <a:custGeom>
              <a:avLst/>
              <a:gdLst/>
              <a:ahLst/>
              <a:cxnLst/>
              <a:rect l="0" t="0" r="0" b="0"/>
              <a:pathLst>
                <a:path w="139944" h="189229">
                  <a:moveTo>
                    <a:pt x="91904" y="10529"/>
                  </a:moveTo>
                  <a:lnTo>
                    <a:pt x="83170" y="7796"/>
                  </a:lnTo>
                  <a:lnTo>
                    <a:pt x="75464" y="6934"/>
                  </a:lnTo>
                  <a:lnTo>
                    <a:pt x="68061" y="7924"/>
                  </a:lnTo>
                  <a:lnTo>
                    <a:pt x="60801" y="10463"/>
                  </a:lnTo>
                  <a:lnTo>
                    <a:pt x="53621" y="14248"/>
                  </a:lnTo>
                  <a:lnTo>
                    <a:pt x="46496" y="18988"/>
                  </a:lnTo>
                  <a:lnTo>
                    <a:pt x="39405" y="24593"/>
                  </a:lnTo>
                  <a:lnTo>
                    <a:pt x="32339" y="31172"/>
                  </a:lnTo>
                  <a:lnTo>
                    <a:pt x="25297" y="38707"/>
                  </a:lnTo>
                  <a:lnTo>
                    <a:pt x="18602" y="47222"/>
                  </a:lnTo>
                  <a:lnTo>
                    <a:pt x="12865" y="56847"/>
                  </a:lnTo>
                  <a:lnTo>
                    <a:pt x="8344" y="67548"/>
                  </a:lnTo>
                  <a:lnTo>
                    <a:pt x="4969" y="79158"/>
                  </a:lnTo>
                  <a:lnTo>
                    <a:pt x="2539" y="91477"/>
                  </a:lnTo>
                  <a:lnTo>
                    <a:pt x="839" y="104313"/>
                  </a:lnTo>
                  <a:lnTo>
                    <a:pt x="0" y="117355"/>
                  </a:lnTo>
                  <a:lnTo>
                    <a:pt x="485" y="130184"/>
                  </a:lnTo>
                  <a:lnTo>
                    <a:pt x="2445" y="142580"/>
                  </a:lnTo>
                  <a:lnTo>
                    <a:pt x="5895" y="154190"/>
                  </a:lnTo>
                  <a:lnTo>
                    <a:pt x="10885" y="164463"/>
                  </a:lnTo>
                  <a:lnTo>
                    <a:pt x="17282" y="173213"/>
                  </a:lnTo>
                  <a:lnTo>
                    <a:pt x="24831" y="180258"/>
                  </a:lnTo>
                  <a:lnTo>
                    <a:pt x="33261" y="185250"/>
                  </a:lnTo>
                  <a:lnTo>
                    <a:pt x="42334" y="188197"/>
                  </a:lnTo>
                  <a:lnTo>
                    <a:pt x="51865" y="189228"/>
                  </a:lnTo>
                  <a:lnTo>
                    <a:pt x="61716" y="188416"/>
                  </a:lnTo>
                  <a:lnTo>
                    <a:pt x="71780" y="185985"/>
                  </a:lnTo>
                  <a:lnTo>
                    <a:pt x="81827" y="182254"/>
                  </a:lnTo>
                  <a:lnTo>
                    <a:pt x="91500" y="177543"/>
                  </a:lnTo>
                  <a:lnTo>
                    <a:pt x="100631" y="172114"/>
                  </a:lnTo>
                  <a:lnTo>
                    <a:pt x="109068" y="166014"/>
                  </a:lnTo>
                  <a:lnTo>
                    <a:pt x="116590" y="159088"/>
                  </a:lnTo>
                  <a:lnTo>
                    <a:pt x="123161" y="151308"/>
                  </a:lnTo>
                  <a:lnTo>
                    <a:pt x="128746" y="142455"/>
                  </a:lnTo>
                  <a:lnTo>
                    <a:pt x="133206" y="132070"/>
                  </a:lnTo>
                  <a:lnTo>
                    <a:pt x="136575" y="120040"/>
                  </a:lnTo>
                  <a:lnTo>
                    <a:pt x="138855" y="106553"/>
                  </a:lnTo>
                  <a:lnTo>
                    <a:pt x="139943" y="91905"/>
                  </a:lnTo>
                  <a:lnTo>
                    <a:pt x="139895" y="76399"/>
                  </a:lnTo>
                  <a:lnTo>
                    <a:pt x="138728" y="60768"/>
                  </a:lnTo>
                  <a:lnTo>
                    <a:pt x="136350" y="46122"/>
                  </a:lnTo>
                  <a:lnTo>
                    <a:pt x="132829" y="32997"/>
                  </a:lnTo>
                  <a:lnTo>
                    <a:pt x="128470" y="21877"/>
                  </a:lnTo>
                  <a:lnTo>
                    <a:pt x="123189" y="12477"/>
                  </a:lnTo>
                  <a:lnTo>
                    <a:pt x="115408" y="5096"/>
                  </a:lnTo>
                  <a:lnTo>
                    <a:pt x="10243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632953" y="4617053"/>
              <a:ext cx="189514" cy="278699"/>
            </a:xfrm>
            <a:custGeom>
              <a:avLst/>
              <a:gdLst/>
              <a:ahLst/>
              <a:cxnLst/>
              <a:rect l="0" t="0" r="0" b="0"/>
              <a:pathLst>
                <a:path w="189514" h="278699">
                  <a:moveTo>
                    <a:pt x="0" y="78656"/>
                  </a:moveTo>
                  <a:lnTo>
                    <a:pt x="2934" y="87458"/>
                  </a:lnTo>
                  <a:lnTo>
                    <a:pt x="5717" y="95805"/>
                  </a:lnTo>
                  <a:lnTo>
                    <a:pt x="8612" y="104508"/>
                  </a:lnTo>
                  <a:lnTo>
                    <a:pt x="11480" y="113802"/>
                  </a:lnTo>
                  <a:lnTo>
                    <a:pt x="13995" y="123945"/>
                  </a:lnTo>
                  <a:lnTo>
                    <a:pt x="16011" y="134990"/>
                  </a:lnTo>
                  <a:lnTo>
                    <a:pt x="17696" y="146830"/>
                  </a:lnTo>
                  <a:lnTo>
                    <a:pt x="19439" y="159300"/>
                  </a:lnTo>
                  <a:lnTo>
                    <a:pt x="21464" y="172238"/>
                  </a:lnTo>
                  <a:lnTo>
                    <a:pt x="23827" y="185348"/>
                  </a:lnTo>
                  <a:lnTo>
                    <a:pt x="26492" y="198221"/>
                  </a:lnTo>
                  <a:lnTo>
                    <a:pt x="29372" y="210548"/>
                  </a:lnTo>
                  <a:lnTo>
                    <a:pt x="31520" y="218541"/>
                  </a:lnTo>
                  <a:lnTo>
                    <a:pt x="31846" y="218139"/>
                  </a:lnTo>
                  <a:lnTo>
                    <a:pt x="30770" y="211670"/>
                  </a:lnTo>
                  <a:lnTo>
                    <a:pt x="28967" y="201362"/>
                  </a:lnTo>
                  <a:lnTo>
                    <a:pt x="27084" y="188583"/>
                  </a:lnTo>
                  <a:lnTo>
                    <a:pt x="25452" y="174195"/>
                  </a:lnTo>
                  <a:lnTo>
                    <a:pt x="24003" y="158911"/>
                  </a:lnTo>
                  <a:lnTo>
                    <a:pt x="22408" y="143401"/>
                  </a:lnTo>
                  <a:lnTo>
                    <a:pt x="20480" y="128030"/>
                  </a:lnTo>
                  <a:lnTo>
                    <a:pt x="18351" y="112922"/>
                  </a:lnTo>
                  <a:lnTo>
                    <a:pt x="16374" y="98080"/>
                  </a:lnTo>
                  <a:lnTo>
                    <a:pt x="14751" y="83465"/>
                  </a:lnTo>
                  <a:lnTo>
                    <a:pt x="13678" y="69191"/>
                  </a:lnTo>
                  <a:lnTo>
                    <a:pt x="13415" y="55516"/>
                  </a:lnTo>
                  <a:lnTo>
                    <a:pt x="14030" y="42545"/>
                  </a:lnTo>
                  <a:lnTo>
                    <a:pt x="15749" y="30546"/>
                  </a:lnTo>
                  <a:lnTo>
                    <a:pt x="19031" y="20012"/>
                  </a:lnTo>
                  <a:lnTo>
                    <a:pt x="23982" y="11094"/>
                  </a:lnTo>
                  <a:lnTo>
                    <a:pt x="30408" y="4276"/>
                  </a:lnTo>
                  <a:lnTo>
                    <a:pt x="38008" y="501"/>
                  </a:lnTo>
                  <a:lnTo>
                    <a:pt x="46484" y="0"/>
                  </a:lnTo>
                  <a:lnTo>
                    <a:pt x="55427" y="2239"/>
                  </a:lnTo>
                  <a:lnTo>
                    <a:pt x="64342" y="6323"/>
                  </a:lnTo>
                  <a:lnTo>
                    <a:pt x="72963" y="11553"/>
                  </a:lnTo>
                  <a:lnTo>
                    <a:pt x="81224" y="17805"/>
                  </a:lnTo>
                  <a:lnTo>
                    <a:pt x="89158" y="25422"/>
                  </a:lnTo>
                  <a:lnTo>
                    <a:pt x="96831" y="34504"/>
                  </a:lnTo>
                  <a:lnTo>
                    <a:pt x="104307" y="44889"/>
                  </a:lnTo>
                  <a:lnTo>
                    <a:pt x="111642" y="56317"/>
                  </a:lnTo>
                  <a:lnTo>
                    <a:pt x="118872" y="68528"/>
                  </a:lnTo>
                  <a:lnTo>
                    <a:pt x="125865" y="81304"/>
                  </a:lnTo>
                  <a:lnTo>
                    <a:pt x="132334" y="94480"/>
                  </a:lnTo>
                  <a:lnTo>
                    <a:pt x="138167" y="107933"/>
                  </a:lnTo>
                  <a:lnTo>
                    <a:pt x="143404" y="121575"/>
                  </a:lnTo>
                  <a:lnTo>
                    <a:pt x="148157" y="135348"/>
                  </a:lnTo>
                  <a:lnTo>
                    <a:pt x="152539" y="149208"/>
                  </a:lnTo>
                  <a:lnTo>
                    <a:pt x="156653" y="163126"/>
                  </a:lnTo>
                  <a:lnTo>
                    <a:pt x="160577" y="177084"/>
                  </a:lnTo>
                  <a:lnTo>
                    <a:pt x="164368" y="191063"/>
                  </a:lnTo>
                  <a:lnTo>
                    <a:pt x="168067" y="204892"/>
                  </a:lnTo>
                  <a:lnTo>
                    <a:pt x="171705" y="218259"/>
                  </a:lnTo>
                  <a:lnTo>
                    <a:pt x="175296" y="231014"/>
                  </a:lnTo>
                  <a:lnTo>
                    <a:pt x="178704" y="242737"/>
                  </a:lnTo>
                  <a:lnTo>
                    <a:pt x="181973" y="253802"/>
                  </a:lnTo>
                  <a:lnTo>
                    <a:pt x="185394" y="265178"/>
                  </a:lnTo>
                  <a:lnTo>
                    <a:pt x="189513" y="2786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068589" y="4380391"/>
              <a:ext cx="122376" cy="494304"/>
            </a:xfrm>
            <a:custGeom>
              <a:avLst/>
              <a:gdLst/>
              <a:ahLst/>
              <a:cxnLst/>
              <a:rect l="0" t="0" r="0" b="0"/>
              <a:pathLst>
                <a:path w="122376" h="494304">
                  <a:moveTo>
                    <a:pt x="48675" y="494303"/>
                  </a:moveTo>
                  <a:lnTo>
                    <a:pt x="45809" y="485434"/>
                  </a:lnTo>
                  <a:lnTo>
                    <a:pt x="43666" y="476448"/>
                  </a:lnTo>
                  <a:lnTo>
                    <a:pt x="42063" y="466452"/>
                  </a:lnTo>
                  <a:lnTo>
                    <a:pt x="40883" y="455471"/>
                  </a:lnTo>
                  <a:lnTo>
                    <a:pt x="40035" y="443661"/>
                  </a:lnTo>
                  <a:lnTo>
                    <a:pt x="39432" y="431197"/>
                  </a:lnTo>
                  <a:lnTo>
                    <a:pt x="38845" y="418087"/>
                  </a:lnTo>
                  <a:lnTo>
                    <a:pt x="37913" y="404157"/>
                  </a:lnTo>
                  <a:lnTo>
                    <a:pt x="36470" y="389387"/>
                  </a:lnTo>
                  <a:lnTo>
                    <a:pt x="34686" y="374047"/>
                  </a:lnTo>
                  <a:lnTo>
                    <a:pt x="32949" y="358596"/>
                  </a:lnTo>
                  <a:lnTo>
                    <a:pt x="31483" y="343319"/>
                  </a:lnTo>
                  <a:lnTo>
                    <a:pt x="30178" y="328467"/>
                  </a:lnTo>
                  <a:lnTo>
                    <a:pt x="28695" y="314341"/>
                  </a:lnTo>
                  <a:lnTo>
                    <a:pt x="26849" y="301012"/>
                  </a:lnTo>
                  <a:lnTo>
                    <a:pt x="24780" y="287908"/>
                  </a:lnTo>
                  <a:lnTo>
                    <a:pt x="22845" y="273963"/>
                  </a:lnTo>
                  <a:lnTo>
                    <a:pt x="21243" y="258649"/>
                  </a:lnTo>
                  <a:lnTo>
                    <a:pt x="19844" y="242105"/>
                  </a:lnTo>
                  <a:lnTo>
                    <a:pt x="18298" y="224849"/>
                  </a:lnTo>
                  <a:lnTo>
                    <a:pt x="16406" y="207276"/>
                  </a:lnTo>
                  <a:lnTo>
                    <a:pt x="14134" y="189595"/>
                  </a:lnTo>
                  <a:lnTo>
                    <a:pt x="11530" y="171899"/>
                  </a:lnTo>
                  <a:lnTo>
                    <a:pt x="8670" y="154224"/>
                  </a:lnTo>
                  <a:lnTo>
                    <a:pt x="5783" y="136576"/>
                  </a:lnTo>
                  <a:lnTo>
                    <a:pt x="3231" y="118955"/>
                  </a:lnTo>
                  <a:lnTo>
                    <a:pt x="1194" y="101363"/>
                  </a:lnTo>
                  <a:lnTo>
                    <a:pt x="0" y="84125"/>
                  </a:lnTo>
                  <a:lnTo>
                    <a:pt x="179" y="67849"/>
                  </a:lnTo>
                  <a:lnTo>
                    <a:pt x="1902" y="52800"/>
                  </a:lnTo>
                  <a:lnTo>
                    <a:pt x="5178" y="39237"/>
                  </a:lnTo>
                  <a:lnTo>
                    <a:pt x="10044" y="27571"/>
                  </a:lnTo>
                  <a:lnTo>
                    <a:pt x="16352" y="17846"/>
                  </a:lnTo>
                  <a:lnTo>
                    <a:pt x="23841" y="10128"/>
                  </a:lnTo>
                  <a:lnTo>
                    <a:pt x="32231" y="4677"/>
                  </a:lnTo>
                  <a:lnTo>
                    <a:pt x="41276" y="1415"/>
                  </a:lnTo>
                  <a:lnTo>
                    <a:pt x="50788" y="0"/>
                  </a:lnTo>
                  <a:lnTo>
                    <a:pt x="60625" y="23"/>
                  </a:lnTo>
                  <a:lnTo>
                    <a:pt x="70677" y="1101"/>
                  </a:lnTo>
                  <a:lnTo>
                    <a:pt x="80611" y="2778"/>
                  </a:lnTo>
                  <a:lnTo>
                    <a:pt x="90940" y="4682"/>
                  </a:lnTo>
                  <a:lnTo>
                    <a:pt x="103691" y="6973"/>
                  </a:lnTo>
                  <a:lnTo>
                    <a:pt x="122375" y="99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011979" y="4643067"/>
              <a:ext cx="147400" cy="52643"/>
            </a:xfrm>
            <a:custGeom>
              <a:avLst/>
              <a:gdLst/>
              <a:ahLst/>
              <a:cxnLst/>
              <a:rect l="0" t="0" r="0" b="0"/>
              <a:pathLst>
                <a:path w="147400" h="52643">
                  <a:moveTo>
                    <a:pt x="147399" y="0"/>
                  </a:moveTo>
                  <a:lnTo>
                    <a:pt x="138530" y="5733"/>
                  </a:lnTo>
                  <a:lnTo>
                    <a:pt x="129544" y="10017"/>
                  </a:lnTo>
                  <a:lnTo>
                    <a:pt x="119553" y="13229"/>
                  </a:lnTo>
                  <a:lnTo>
                    <a:pt x="108746" y="15762"/>
                  </a:lnTo>
                  <a:lnTo>
                    <a:pt x="97582" y="18108"/>
                  </a:lnTo>
                  <a:lnTo>
                    <a:pt x="86376" y="20556"/>
                  </a:lnTo>
                  <a:lnTo>
                    <a:pt x="75265" y="23210"/>
                  </a:lnTo>
                  <a:lnTo>
                    <a:pt x="64279" y="26076"/>
                  </a:lnTo>
                  <a:lnTo>
                    <a:pt x="53423" y="29118"/>
                  </a:lnTo>
                  <a:lnTo>
                    <a:pt x="42933" y="32339"/>
                  </a:lnTo>
                  <a:lnTo>
                    <a:pt x="32161" y="36200"/>
                  </a:lnTo>
                  <a:lnTo>
                    <a:pt x="19043" y="4215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174453" y="4715929"/>
              <a:ext cx="174439" cy="163975"/>
            </a:xfrm>
            <a:custGeom>
              <a:avLst/>
              <a:gdLst/>
              <a:ahLst/>
              <a:cxnLst/>
              <a:rect l="0" t="0" r="0" b="0"/>
              <a:pathLst>
                <a:path w="174439" h="163975">
                  <a:moveTo>
                    <a:pt x="90210" y="11366"/>
                  </a:moveTo>
                  <a:lnTo>
                    <a:pt x="81408" y="5700"/>
                  </a:lnTo>
                  <a:lnTo>
                    <a:pt x="73061" y="2056"/>
                  </a:lnTo>
                  <a:lnTo>
                    <a:pt x="64367" y="156"/>
                  </a:lnTo>
                  <a:lnTo>
                    <a:pt x="55420" y="0"/>
                  </a:lnTo>
                  <a:lnTo>
                    <a:pt x="46573" y="1916"/>
                  </a:lnTo>
                  <a:lnTo>
                    <a:pt x="38039" y="5894"/>
                  </a:lnTo>
                  <a:lnTo>
                    <a:pt x="30023" y="11640"/>
                  </a:lnTo>
                  <a:lnTo>
                    <a:pt x="22794" y="18771"/>
                  </a:lnTo>
                  <a:lnTo>
                    <a:pt x="16422" y="26936"/>
                  </a:lnTo>
                  <a:lnTo>
                    <a:pt x="10974" y="36008"/>
                  </a:lnTo>
                  <a:lnTo>
                    <a:pt x="6606" y="46074"/>
                  </a:lnTo>
                  <a:lnTo>
                    <a:pt x="3300" y="57102"/>
                  </a:lnTo>
                  <a:lnTo>
                    <a:pt x="1062" y="68947"/>
                  </a:lnTo>
                  <a:lnTo>
                    <a:pt x="0" y="81430"/>
                  </a:lnTo>
                  <a:lnTo>
                    <a:pt x="67" y="94381"/>
                  </a:lnTo>
                  <a:lnTo>
                    <a:pt x="1246" y="107501"/>
                  </a:lnTo>
                  <a:lnTo>
                    <a:pt x="3633" y="120383"/>
                  </a:lnTo>
                  <a:lnTo>
                    <a:pt x="7168" y="132805"/>
                  </a:lnTo>
                  <a:lnTo>
                    <a:pt x="11830" y="144094"/>
                  </a:lnTo>
                  <a:lnTo>
                    <a:pt x="17708" y="153086"/>
                  </a:lnTo>
                  <a:lnTo>
                    <a:pt x="24731" y="159346"/>
                  </a:lnTo>
                  <a:lnTo>
                    <a:pt x="32548" y="162922"/>
                  </a:lnTo>
                  <a:lnTo>
                    <a:pt x="40633" y="163974"/>
                  </a:lnTo>
                  <a:lnTo>
                    <a:pt x="48656" y="162864"/>
                  </a:lnTo>
                  <a:lnTo>
                    <a:pt x="56329" y="159886"/>
                  </a:lnTo>
                  <a:lnTo>
                    <a:pt x="63330" y="155163"/>
                  </a:lnTo>
                  <a:lnTo>
                    <a:pt x="69553" y="148917"/>
                  </a:lnTo>
                  <a:lnTo>
                    <a:pt x="75071" y="141286"/>
                  </a:lnTo>
                  <a:lnTo>
                    <a:pt x="80019" y="132263"/>
                  </a:lnTo>
                  <a:lnTo>
                    <a:pt x="84528" y="121974"/>
                  </a:lnTo>
                  <a:lnTo>
                    <a:pt x="88390" y="110811"/>
                  </a:lnTo>
                  <a:lnTo>
                    <a:pt x="91080" y="99326"/>
                  </a:lnTo>
                  <a:lnTo>
                    <a:pt x="92439" y="87934"/>
                  </a:lnTo>
                  <a:lnTo>
                    <a:pt x="93714" y="79284"/>
                  </a:lnTo>
                  <a:lnTo>
                    <a:pt x="96155" y="76528"/>
                  </a:lnTo>
                  <a:lnTo>
                    <a:pt x="99051" y="78610"/>
                  </a:lnTo>
                  <a:lnTo>
                    <a:pt x="102261" y="83854"/>
                  </a:lnTo>
                  <a:lnTo>
                    <a:pt x="106046" y="91062"/>
                  </a:lnTo>
                  <a:lnTo>
                    <a:pt x="110524" y="99480"/>
                  </a:lnTo>
                  <a:lnTo>
                    <a:pt x="115649" y="108485"/>
                  </a:lnTo>
                  <a:lnTo>
                    <a:pt x="121305" y="117493"/>
                  </a:lnTo>
                  <a:lnTo>
                    <a:pt x="127366" y="126185"/>
                  </a:lnTo>
                  <a:lnTo>
                    <a:pt x="133803" y="133995"/>
                  </a:lnTo>
                  <a:lnTo>
                    <a:pt x="141529" y="140656"/>
                  </a:lnTo>
                  <a:lnTo>
                    <a:pt x="153455" y="145629"/>
                  </a:lnTo>
                  <a:lnTo>
                    <a:pt x="174438" y="1482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347608" y="4706238"/>
              <a:ext cx="127626" cy="172566"/>
            </a:xfrm>
            <a:custGeom>
              <a:avLst/>
              <a:gdLst/>
              <a:ahLst/>
              <a:cxnLst/>
              <a:rect l="0" t="0" r="0" b="0"/>
              <a:pathLst>
                <a:path w="127626" h="172566">
                  <a:moveTo>
                    <a:pt x="74983" y="0"/>
                  </a:moveTo>
                  <a:lnTo>
                    <a:pt x="66248" y="3002"/>
                  </a:lnTo>
                  <a:lnTo>
                    <a:pt x="58542" y="6423"/>
                  </a:lnTo>
                  <a:lnTo>
                    <a:pt x="51140" y="10620"/>
                  </a:lnTo>
                  <a:lnTo>
                    <a:pt x="43878" y="15519"/>
                  </a:lnTo>
                  <a:lnTo>
                    <a:pt x="36700" y="21001"/>
                  </a:lnTo>
                  <a:lnTo>
                    <a:pt x="29578" y="26936"/>
                  </a:lnTo>
                  <a:lnTo>
                    <a:pt x="22661" y="33370"/>
                  </a:lnTo>
                  <a:lnTo>
                    <a:pt x="16243" y="40517"/>
                  </a:lnTo>
                  <a:lnTo>
                    <a:pt x="10454" y="48439"/>
                  </a:lnTo>
                  <a:lnTo>
                    <a:pt x="5585" y="57216"/>
                  </a:lnTo>
                  <a:lnTo>
                    <a:pt x="2145" y="67018"/>
                  </a:lnTo>
                  <a:lnTo>
                    <a:pt x="283" y="77833"/>
                  </a:lnTo>
                  <a:lnTo>
                    <a:pt x="0" y="89350"/>
                  </a:lnTo>
                  <a:lnTo>
                    <a:pt x="1324" y="101072"/>
                  </a:lnTo>
                  <a:lnTo>
                    <a:pt x="4105" y="112691"/>
                  </a:lnTo>
                  <a:lnTo>
                    <a:pt x="8243" y="123931"/>
                  </a:lnTo>
                  <a:lnTo>
                    <a:pt x="13760" y="134479"/>
                  </a:lnTo>
                  <a:lnTo>
                    <a:pt x="20547" y="144229"/>
                  </a:lnTo>
                  <a:lnTo>
                    <a:pt x="28544" y="152928"/>
                  </a:lnTo>
                  <a:lnTo>
                    <a:pt x="37814" y="160101"/>
                  </a:lnTo>
                  <a:lnTo>
                    <a:pt x="48268" y="165625"/>
                  </a:lnTo>
                  <a:lnTo>
                    <a:pt x="59542" y="169523"/>
                  </a:lnTo>
                  <a:lnTo>
                    <a:pt x="71101" y="171781"/>
                  </a:lnTo>
                  <a:lnTo>
                    <a:pt x="82601" y="172565"/>
                  </a:lnTo>
                  <a:lnTo>
                    <a:pt x="93461" y="172309"/>
                  </a:lnTo>
                  <a:lnTo>
                    <a:pt x="103844" y="171594"/>
                  </a:lnTo>
                  <a:lnTo>
                    <a:pt x="114655" y="170364"/>
                  </a:lnTo>
                  <a:lnTo>
                    <a:pt x="127625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491691" y="4443026"/>
              <a:ext cx="43015" cy="400506"/>
            </a:xfrm>
            <a:custGeom>
              <a:avLst/>
              <a:gdLst/>
              <a:ahLst/>
              <a:cxnLst/>
              <a:rect l="0" t="0" r="0" b="0"/>
              <a:pathLst>
                <a:path w="43015" h="400506">
                  <a:moveTo>
                    <a:pt x="4599" y="0"/>
                  </a:moveTo>
                  <a:lnTo>
                    <a:pt x="3162" y="8673"/>
                  </a:lnTo>
                  <a:lnTo>
                    <a:pt x="1420" y="21021"/>
                  </a:lnTo>
                  <a:lnTo>
                    <a:pt x="246" y="35199"/>
                  </a:lnTo>
                  <a:lnTo>
                    <a:pt x="0" y="50471"/>
                  </a:lnTo>
                  <a:lnTo>
                    <a:pt x="683" y="66802"/>
                  </a:lnTo>
                  <a:lnTo>
                    <a:pt x="2146" y="84580"/>
                  </a:lnTo>
                  <a:lnTo>
                    <a:pt x="4211" y="103911"/>
                  </a:lnTo>
                  <a:lnTo>
                    <a:pt x="6718" y="124620"/>
                  </a:lnTo>
                  <a:lnTo>
                    <a:pt x="9541" y="146431"/>
                  </a:lnTo>
                  <a:lnTo>
                    <a:pt x="12582" y="169065"/>
                  </a:lnTo>
                  <a:lnTo>
                    <a:pt x="15774" y="192129"/>
                  </a:lnTo>
                  <a:lnTo>
                    <a:pt x="19071" y="215137"/>
                  </a:lnTo>
                  <a:lnTo>
                    <a:pt x="22432" y="237833"/>
                  </a:lnTo>
                  <a:lnTo>
                    <a:pt x="25673" y="260157"/>
                  </a:lnTo>
                  <a:lnTo>
                    <a:pt x="28470" y="282147"/>
                  </a:lnTo>
                  <a:lnTo>
                    <a:pt x="30687" y="303855"/>
                  </a:lnTo>
                  <a:lnTo>
                    <a:pt x="32515" y="324858"/>
                  </a:lnTo>
                  <a:lnTo>
                    <a:pt x="34358" y="344291"/>
                  </a:lnTo>
                  <a:lnTo>
                    <a:pt x="36447" y="361784"/>
                  </a:lnTo>
                  <a:lnTo>
                    <a:pt x="38688" y="377689"/>
                  </a:lnTo>
                  <a:lnTo>
                    <a:pt x="40956" y="391084"/>
                  </a:lnTo>
                  <a:lnTo>
                    <a:pt x="43014" y="4005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359419" y="4602006"/>
              <a:ext cx="252685" cy="41062"/>
            </a:xfrm>
            <a:custGeom>
              <a:avLst/>
              <a:gdLst/>
              <a:ahLst/>
              <a:cxnLst/>
              <a:rect l="0" t="0" r="0" b="0"/>
              <a:pathLst>
                <a:path w="252685" h="41062">
                  <a:moveTo>
                    <a:pt x="252684" y="9476"/>
                  </a:moveTo>
                  <a:lnTo>
                    <a:pt x="240815" y="6609"/>
                  </a:lnTo>
                  <a:lnTo>
                    <a:pt x="228406" y="4467"/>
                  </a:lnTo>
                  <a:lnTo>
                    <a:pt x="214224" y="2864"/>
                  </a:lnTo>
                  <a:lnTo>
                    <a:pt x="198688" y="1683"/>
                  </a:lnTo>
                  <a:lnTo>
                    <a:pt x="182692" y="835"/>
                  </a:lnTo>
                  <a:lnTo>
                    <a:pt x="166814" y="242"/>
                  </a:lnTo>
                  <a:lnTo>
                    <a:pt x="151438" y="0"/>
                  </a:lnTo>
                  <a:lnTo>
                    <a:pt x="136901" y="364"/>
                  </a:lnTo>
                  <a:lnTo>
                    <a:pt x="123276" y="1429"/>
                  </a:lnTo>
                  <a:lnTo>
                    <a:pt x="110299" y="3296"/>
                  </a:lnTo>
                  <a:lnTo>
                    <a:pt x="97497" y="6153"/>
                  </a:lnTo>
                  <a:lnTo>
                    <a:pt x="84583" y="9999"/>
                  </a:lnTo>
                  <a:lnTo>
                    <a:pt x="71618" y="14530"/>
                  </a:lnTo>
                  <a:lnTo>
                    <a:pt x="58906" y="19256"/>
                  </a:lnTo>
                  <a:lnTo>
                    <a:pt x="46624" y="23870"/>
                  </a:lnTo>
                  <a:lnTo>
                    <a:pt x="35236" y="28116"/>
                  </a:lnTo>
                  <a:lnTo>
                    <a:pt x="24441" y="32113"/>
                  </a:lnTo>
                  <a:lnTo>
                    <a:pt x="13293" y="36210"/>
                  </a:lnTo>
                  <a:lnTo>
                    <a:pt x="0" y="410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579769" y="4727295"/>
              <a:ext cx="100563" cy="147110"/>
            </a:xfrm>
            <a:custGeom>
              <a:avLst/>
              <a:gdLst/>
              <a:ahLst/>
              <a:cxnLst/>
              <a:rect l="0" t="0" r="0" b="0"/>
              <a:pathLst>
                <a:path w="100563" h="147110">
                  <a:moveTo>
                    <a:pt x="53392" y="0"/>
                  </a:moveTo>
                  <a:lnTo>
                    <a:pt x="44724" y="5935"/>
                  </a:lnTo>
                  <a:lnTo>
                    <a:pt x="37658" y="12140"/>
                  </a:lnTo>
                  <a:lnTo>
                    <a:pt x="31552" y="19235"/>
                  </a:lnTo>
                  <a:lnTo>
                    <a:pt x="26151" y="27176"/>
                  </a:lnTo>
                  <a:lnTo>
                    <a:pt x="21288" y="35822"/>
                  </a:lnTo>
                  <a:lnTo>
                    <a:pt x="16830" y="45016"/>
                  </a:lnTo>
                  <a:lnTo>
                    <a:pt x="12663" y="54616"/>
                  </a:lnTo>
                  <a:lnTo>
                    <a:pt x="8703" y="64505"/>
                  </a:lnTo>
                  <a:lnTo>
                    <a:pt x="4901" y="74598"/>
                  </a:lnTo>
                  <a:lnTo>
                    <a:pt x="1703" y="84832"/>
                  </a:lnTo>
                  <a:lnTo>
                    <a:pt x="0" y="95161"/>
                  </a:lnTo>
                  <a:lnTo>
                    <a:pt x="166" y="105547"/>
                  </a:lnTo>
                  <a:lnTo>
                    <a:pt x="2415" y="115640"/>
                  </a:lnTo>
                  <a:lnTo>
                    <a:pt x="7050" y="124811"/>
                  </a:lnTo>
                  <a:lnTo>
                    <a:pt x="13986" y="132784"/>
                  </a:lnTo>
                  <a:lnTo>
                    <a:pt x="22864" y="139289"/>
                  </a:lnTo>
                  <a:lnTo>
                    <a:pt x="33249" y="143910"/>
                  </a:lnTo>
                  <a:lnTo>
                    <a:pt x="44732" y="146594"/>
                  </a:lnTo>
                  <a:lnTo>
                    <a:pt x="56504" y="147109"/>
                  </a:lnTo>
                  <a:lnTo>
                    <a:pt x="67407" y="144885"/>
                  </a:lnTo>
                  <a:lnTo>
                    <a:pt x="76876" y="139870"/>
                  </a:lnTo>
                  <a:lnTo>
                    <a:pt x="84720" y="132436"/>
                  </a:lnTo>
                  <a:lnTo>
                    <a:pt x="90855" y="123097"/>
                  </a:lnTo>
                  <a:lnTo>
                    <a:pt x="95422" y="112342"/>
                  </a:lnTo>
                  <a:lnTo>
                    <a:pt x="98543" y="100735"/>
                  </a:lnTo>
                  <a:lnTo>
                    <a:pt x="100213" y="88887"/>
                  </a:lnTo>
                  <a:lnTo>
                    <a:pt x="100562" y="77152"/>
                  </a:lnTo>
                  <a:lnTo>
                    <a:pt x="99663" y="65817"/>
                  </a:lnTo>
                  <a:lnTo>
                    <a:pt x="97467" y="55198"/>
                  </a:lnTo>
                  <a:lnTo>
                    <a:pt x="94069" y="45402"/>
                  </a:lnTo>
                  <a:lnTo>
                    <a:pt x="89790" y="36840"/>
                  </a:lnTo>
                  <a:lnTo>
                    <a:pt x="84574" y="29590"/>
                  </a:lnTo>
                  <a:lnTo>
                    <a:pt x="76846" y="24132"/>
                  </a:lnTo>
                  <a:lnTo>
                    <a:pt x="6392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685803" y="4695709"/>
              <a:ext cx="126343" cy="187958"/>
            </a:xfrm>
            <a:custGeom>
              <a:avLst/>
              <a:gdLst/>
              <a:ahLst/>
              <a:cxnLst/>
              <a:rect l="0" t="0" r="0" b="0"/>
              <a:pathLst>
                <a:path w="126343" h="187958">
                  <a:moveTo>
                    <a:pt x="0" y="63171"/>
                  </a:moveTo>
                  <a:lnTo>
                    <a:pt x="2933" y="71973"/>
                  </a:lnTo>
                  <a:lnTo>
                    <a:pt x="5716" y="80320"/>
                  </a:lnTo>
                  <a:lnTo>
                    <a:pt x="8620" y="89018"/>
                  </a:lnTo>
                  <a:lnTo>
                    <a:pt x="11834" y="98139"/>
                  </a:lnTo>
                  <a:lnTo>
                    <a:pt x="15646" y="107634"/>
                  </a:lnTo>
                  <a:lnTo>
                    <a:pt x="20159" y="117426"/>
                  </a:lnTo>
                  <a:lnTo>
                    <a:pt x="25150" y="127440"/>
                  </a:lnTo>
                  <a:lnTo>
                    <a:pt x="30189" y="137614"/>
                  </a:lnTo>
                  <a:lnTo>
                    <a:pt x="35021" y="147901"/>
                  </a:lnTo>
                  <a:lnTo>
                    <a:pt x="39569" y="158265"/>
                  </a:lnTo>
                  <a:lnTo>
                    <a:pt x="43849" y="168682"/>
                  </a:lnTo>
                  <a:lnTo>
                    <a:pt x="47889" y="179058"/>
                  </a:lnTo>
                  <a:lnTo>
                    <a:pt x="50902" y="186628"/>
                  </a:lnTo>
                  <a:lnTo>
                    <a:pt x="51896" y="187957"/>
                  </a:lnTo>
                  <a:lnTo>
                    <a:pt x="51241" y="184105"/>
                  </a:lnTo>
                  <a:lnTo>
                    <a:pt x="49513" y="176899"/>
                  </a:lnTo>
                  <a:lnTo>
                    <a:pt x="47121" y="167865"/>
                  </a:lnTo>
                  <a:lnTo>
                    <a:pt x="44319" y="157935"/>
                  </a:lnTo>
                  <a:lnTo>
                    <a:pt x="41263" y="147431"/>
                  </a:lnTo>
                  <a:lnTo>
                    <a:pt x="38046" y="136285"/>
                  </a:lnTo>
                  <a:lnTo>
                    <a:pt x="34731" y="124473"/>
                  </a:lnTo>
                  <a:lnTo>
                    <a:pt x="31519" y="112074"/>
                  </a:lnTo>
                  <a:lnTo>
                    <a:pt x="28740" y="99206"/>
                  </a:lnTo>
                  <a:lnTo>
                    <a:pt x="26547" y="85996"/>
                  </a:lnTo>
                  <a:lnTo>
                    <a:pt x="25246" y="72868"/>
                  </a:lnTo>
                  <a:lnTo>
                    <a:pt x="25353" y="60514"/>
                  </a:lnTo>
                  <a:lnTo>
                    <a:pt x="27026" y="49249"/>
                  </a:lnTo>
                  <a:lnTo>
                    <a:pt x="30269" y="39212"/>
                  </a:lnTo>
                  <a:lnTo>
                    <a:pt x="35113" y="30534"/>
                  </a:lnTo>
                  <a:lnTo>
                    <a:pt x="41412" y="23146"/>
                  </a:lnTo>
                  <a:lnTo>
                    <a:pt x="49064" y="16997"/>
                  </a:lnTo>
                  <a:lnTo>
                    <a:pt x="58094" y="12149"/>
                  </a:lnTo>
                  <a:lnTo>
                    <a:pt x="68374" y="8511"/>
                  </a:lnTo>
                  <a:lnTo>
                    <a:pt x="79263" y="5875"/>
                  </a:lnTo>
                  <a:lnTo>
                    <a:pt x="90861" y="3727"/>
                  </a:lnTo>
                  <a:lnTo>
                    <a:pt x="105302" y="187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8012707" y="4706238"/>
              <a:ext cx="115294" cy="247038"/>
            </a:xfrm>
            <a:custGeom>
              <a:avLst/>
              <a:gdLst/>
              <a:ahLst/>
              <a:cxnLst/>
              <a:rect l="0" t="0" r="0" b="0"/>
              <a:pathLst>
                <a:path w="115294" h="247038">
                  <a:moveTo>
                    <a:pt x="20536" y="0"/>
                  </a:moveTo>
                  <a:lnTo>
                    <a:pt x="17603" y="11668"/>
                  </a:lnTo>
                  <a:lnTo>
                    <a:pt x="14820" y="22157"/>
                  </a:lnTo>
                  <a:lnTo>
                    <a:pt x="11925" y="32463"/>
                  </a:lnTo>
                  <a:lnTo>
                    <a:pt x="9059" y="42937"/>
                  </a:lnTo>
                  <a:lnTo>
                    <a:pt x="6542" y="53929"/>
                  </a:lnTo>
                  <a:lnTo>
                    <a:pt x="4530" y="65572"/>
                  </a:lnTo>
                  <a:lnTo>
                    <a:pt x="3018" y="77826"/>
                  </a:lnTo>
                  <a:lnTo>
                    <a:pt x="1923" y="90580"/>
                  </a:lnTo>
                  <a:lnTo>
                    <a:pt x="1150" y="103716"/>
                  </a:lnTo>
                  <a:lnTo>
                    <a:pt x="614" y="117130"/>
                  </a:lnTo>
                  <a:lnTo>
                    <a:pt x="246" y="130740"/>
                  </a:lnTo>
                  <a:lnTo>
                    <a:pt x="0" y="144482"/>
                  </a:lnTo>
                  <a:lnTo>
                    <a:pt x="3" y="158151"/>
                  </a:lnTo>
                  <a:lnTo>
                    <a:pt x="538" y="171409"/>
                  </a:lnTo>
                  <a:lnTo>
                    <a:pt x="1718" y="184105"/>
                  </a:lnTo>
                  <a:lnTo>
                    <a:pt x="3666" y="196257"/>
                  </a:lnTo>
                  <a:lnTo>
                    <a:pt x="6576" y="207958"/>
                  </a:lnTo>
                  <a:lnTo>
                    <a:pt x="10466" y="219296"/>
                  </a:lnTo>
                  <a:lnTo>
                    <a:pt x="15367" y="229706"/>
                  </a:lnTo>
                  <a:lnTo>
                    <a:pt x="21407" y="238035"/>
                  </a:lnTo>
                  <a:lnTo>
                    <a:pt x="28544" y="243809"/>
                  </a:lnTo>
                  <a:lnTo>
                    <a:pt x="36606" y="246870"/>
                  </a:lnTo>
                  <a:lnTo>
                    <a:pt x="45387" y="247037"/>
                  </a:lnTo>
                  <a:lnTo>
                    <a:pt x="54692" y="244517"/>
                  </a:lnTo>
                  <a:lnTo>
                    <a:pt x="64039" y="239777"/>
                  </a:lnTo>
                  <a:lnTo>
                    <a:pt x="72702" y="233331"/>
                  </a:lnTo>
                  <a:lnTo>
                    <a:pt x="80338" y="225631"/>
                  </a:lnTo>
                  <a:lnTo>
                    <a:pt x="86955" y="216874"/>
                  </a:lnTo>
                  <a:lnTo>
                    <a:pt x="92716" y="207020"/>
                  </a:lnTo>
                  <a:lnTo>
                    <a:pt x="97811" y="196129"/>
                  </a:lnTo>
                  <a:lnTo>
                    <a:pt x="102251" y="184205"/>
                  </a:lnTo>
                  <a:lnTo>
                    <a:pt x="105870" y="171138"/>
                  </a:lnTo>
                  <a:lnTo>
                    <a:pt x="108643" y="156976"/>
                  </a:lnTo>
                  <a:lnTo>
                    <a:pt x="110675" y="142059"/>
                  </a:lnTo>
                  <a:lnTo>
                    <a:pt x="112123" y="126899"/>
                  </a:lnTo>
                  <a:lnTo>
                    <a:pt x="113135" y="111829"/>
                  </a:lnTo>
                  <a:lnTo>
                    <a:pt x="113834" y="97377"/>
                  </a:lnTo>
                  <a:lnTo>
                    <a:pt x="114386" y="82837"/>
                  </a:lnTo>
                  <a:lnTo>
                    <a:pt x="114844" y="65816"/>
                  </a:lnTo>
                  <a:lnTo>
                    <a:pt x="115293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8180643" y="4732865"/>
              <a:ext cx="112809" cy="236586"/>
            </a:xfrm>
            <a:custGeom>
              <a:avLst/>
              <a:gdLst/>
              <a:ahLst/>
              <a:cxnLst/>
              <a:rect l="0" t="0" r="0" b="0"/>
              <a:pathLst>
                <a:path w="112809" h="236586">
                  <a:moveTo>
                    <a:pt x="0" y="110244"/>
                  </a:moveTo>
                  <a:lnTo>
                    <a:pt x="66" y="121911"/>
                  </a:lnTo>
                  <a:lnTo>
                    <a:pt x="707" y="132401"/>
                  </a:lnTo>
                  <a:lnTo>
                    <a:pt x="1999" y="142707"/>
                  </a:lnTo>
                  <a:lnTo>
                    <a:pt x="3686" y="153181"/>
                  </a:lnTo>
                  <a:lnTo>
                    <a:pt x="5354" y="164173"/>
                  </a:lnTo>
                  <a:lnTo>
                    <a:pt x="6741" y="175741"/>
                  </a:lnTo>
                  <a:lnTo>
                    <a:pt x="6909" y="185234"/>
                  </a:lnTo>
                  <a:lnTo>
                    <a:pt x="5495" y="188775"/>
                  </a:lnTo>
                  <a:lnTo>
                    <a:pt x="3924" y="186543"/>
                  </a:lnTo>
                  <a:lnTo>
                    <a:pt x="2697" y="180002"/>
                  </a:lnTo>
                  <a:lnTo>
                    <a:pt x="1827" y="170269"/>
                  </a:lnTo>
                  <a:lnTo>
                    <a:pt x="1230" y="158193"/>
                  </a:lnTo>
                  <a:lnTo>
                    <a:pt x="825" y="144593"/>
                  </a:lnTo>
                  <a:lnTo>
                    <a:pt x="552" y="130277"/>
                  </a:lnTo>
                  <a:lnTo>
                    <a:pt x="374" y="115742"/>
                  </a:lnTo>
                  <a:lnTo>
                    <a:pt x="424" y="101379"/>
                  </a:lnTo>
                  <a:lnTo>
                    <a:pt x="990" y="87574"/>
                  </a:lnTo>
                  <a:lnTo>
                    <a:pt x="2193" y="74476"/>
                  </a:lnTo>
                  <a:lnTo>
                    <a:pt x="4155" y="62205"/>
                  </a:lnTo>
                  <a:lnTo>
                    <a:pt x="7075" y="50948"/>
                  </a:lnTo>
                  <a:lnTo>
                    <a:pt x="10968" y="40704"/>
                  </a:lnTo>
                  <a:lnTo>
                    <a:pt x="15702" y="31332"/>
                  </a:lnTo>
                  <a:lnTo>
                    <a:pt x="21095" y="22641"/>
                  </a:lnTo>
                  <a:lnTo>
                    <a:pt x="26980" y="14475"/>
                  </a:lnTo>
                  <a:lnTo>
                    <a:pt x="33219" y="7346"/>
                  </a:lnTo>
                  <a:lnTo>
                    <a:pt x="39705" y="2372"/>
                  </a:lnTo>
                  <a:lnTo>
                    <a:pt x="46364" y="0"/>
                  </a:lnTo>
                  <a:lnTo>
                    <a:pt x="53138" y="206"/>
                  </a:lnTo>
                  <a:lnTo>
                    <a:pt x="59994" y="2853"/>
                  </a:lnTo>
                  <a:lnTo>
                    <a:pt x="66898" y="7603"/>
                  </a:lnTo>
                  <a:lnTo>
                    <a:pt x="73670" y="14180"/>
                  </a:lnTo>
                  <a:lnTo>
                    <a:pt x="79992" y="22473"/>
                  </a:lnTo>
                  <a:lnTo>
                    <a:pt x="85719" y="32266"/>
                  </a:lnTo>
                  <a:lnTo>
                    <a:pt x="90719" y="43262"/>
                  </a:lnTo>
                  <a:lnTo>
                    <a:pt x="94778" y="55164"/>
                  </a:lnTo>
                  <a:lnTo>
                    <a:pt x="97883" y="67722"/>
                  </a:lnTo>
                  <a:lnTo>
                    <a:pt x="100325" y="80577"/>
                  </a:lnTo>
                  <a:lnTo>
                    <a:pt x="102587" y="93280"/>
                  </a:lnTo>
                  <a:lnTo>
                    <a:pt x="104961" y="105610"/>
                  </a:lnTo>
                  <a:lnTo>
                    <a:pt x="107389" y="117856"/>
                  </a:lnTo>
                  <a:lnTo>
                    <a:pt x="109566" y="130684"/>
                  </a:lnTo>
                  <a:lnTo>
                    <a:pt x="111322" y="144423"/>
                  </a:lnTo>
                  <a:lnTo>
                    <a:pt x="112485" y="158754"/>
                  </a:lnTo>
                  <a:lnTo>
                    <a:pt x="112808" y="172921"/>
                  </a:lnTo>
                  <a:lnTo>
                    <a:pt x="112246" y="186475"/>
                  </a:lnTo>
                  <a:lnTo>
                    <a:pt x="111064" y="198871"/>
                  </a:lnTo>
                  <a:lnTo>
                    <a:pt x="109619" y="210526"/>
                  </a:lnTo>
                  <a:lnTo>
                    <a:pt x="107783" y="222457"/>
                  </a:lnTo>
                  <a:lnTo>
                    <a:pt x="105285" y="236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8370155" y="4464082"/>
              <a:ext cx="31587" cy="473784"/>
            </a:xfrm>
            <a:custGeom>
              <a:avLst/>
              <a:gdLst/>
              <a:ahLst/>
              <a:cxnLst/>
              <a:rect l="0" t="0" r="0" b="0"/>
              <a:pathLst>
                <a:path w="31587" h="473784">
                  <a:moveTo>
                    <a:pt x="0" y="0"/>
                  </a:moveTo>
                  <a:lnTo>
                    <a:pt x="5" y="8683"/>
                  </a:lnTo>
                  <a:lnTo>
                    <a:pt x="177" y="21377"/>
                  </a:lnTo>
                  <a:lnTo>
                    <a:pt x="825" y="36851"/>
                  </a:lnTo>
                  <a:lnTo>
                    <a:pt x="2075" y="54626"/>
                  </a:lnTo>
                  <a:lnTo>
                    <a:pt x="3727" y="74435"/>
                  </a:lnTo>
                  <a:lnTo>
                    <a:pt x="5376" y="96158"/>
                  </a:lnTo>
                  <a:lnTo>
                    <a:pt x="6783" y="119528"/>
                  </a:lnTo>
                  <a:lnTo>
                    <a:pt x="8049" y="143558"/>
                  </a:lnTo>
                  <a:lnTo>
                    <a:pt x="9505" y="166688"/>
                  </a:lnTo>
                  <a:lnTo>
                    <a:pt x="11327" y="188125"/>
                  </a:lnTo>
                  <a:lnTo>
                    <a:pt x="13213" y="207787"/>
                  </a:lnTo>
                  <a:lnTo>
                    <a:pt x="14492" y="225922"/>
                  </a:lnTo>
                  <a:lnTo>
                    <a:pt x="14841" y="242859"/>
                  </a:lnTo>
                  <a:lnTo>
                    <a:pt x="14584" y="258746"/>
                  </a:lnTo>
                  <a:lnTo>
                    <a:pt x="14480" y="273524"/>
                  </a:lnTo>
                  <a:lnTo>
                    <a:pt x="14962" y="287260"/>
                  </a:lnTo>
                  <a:lnTo>
                    <a:pt x="15968" y="300287"/>
                  </a:lnTo>
                  <a:lnTo>
                    <a:pt x="17114" y="313109"/>
                  </a:lnTo>
                  <a:lnTo>
                    <a:pt x="18146" y="326040"/>
                  </a:lnTo>
                  <a:lnTo>
                    <a:pt x="18977" y="339353"/>
                  </a:lnTo>
                  <a:lnTo>
                    <a:pt x="19601" y="353363"/>
                  </a:lnTo>
                  <a:lnTo>
                    <a:pt x="20056" y="368159"/>
                  </a:lnTo>
                  <a:lnTo>
                    <a:pt x="20547" y="383503"/>
                  </a:lnTo>
                  <a:lnTo>
                    <a:pt x="21416" y="398949"/>
                  </a:lnTo>
                  <a:lnTo>
                    <a:pt x="22817" y="414206"/>
                  </a:lnTo>
                  <a:lnTo>
                    <a:pt x="24581" y="428584"/>
                  </a:lnTo>
                  <a:lnTo>
                    <a:pt x="26489" y="442323"/>
                  </a:lnTo>
                  <a:lnTo>
                    <a:pt x="28710" y="456627"/>
                  </a:lnTo>
                  <a:lnTo>
                    <a:pt x="31586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8233285" y="4614195"/>
              <a:ext cx="263213" cy="60459"/>
            </a:xfrm>
            <a:custGeom>
              <a:avLst/>
              <a:gdLst/>
              <a:ahLst/>
              <a:cxnLst/>
              <a:rect l="0" t="0" r="0" b="0"/>
              <a:pathLst>
                <a:path w="263213" h="60459">
                  <a:moveTo>
                    <a:pt x="263212" y="7815"/>
                  </a:moveTo>
                  <a:lnTo>
                    <a:pt x="254343" y="4948"/>
                  </a:lnTo>
                  <a:lnTo>
                    <a:pt x="245357" y="2806"/>
                  </a:lnTo>
                  <a:lnTo>
                    <a:pt x="235356" y="1208"/>
                  </a:lnTo>
                  <a:lnTo>
                    <a:pt x="224203" y="200"/>
                  </a:lnTo>
                  <a:lnTo>
                    <a:pt x="211743" y="0"/>
                  </a:lnTo>
                  <a:lnTo>
                    <a:pt x="198032" y="656"/>
                  </a:lnTo>
                  <a:lnTo>
                    <a:pt x="183268" y="2067"/>
                  </a:lnTo>
                  <a:lnTo>
                    <a:pt x="167692" y="4080"/>
                  </a:lnTo>
                  <a:lnTo>
                    <a:pt x="151519" y="6546"/>
                  </a:lnTo>
                  <a:lnTo>
                    <a:pt x="135085" y="9507"/>
                  </a:lnTo>
                  <a:lnTo>
                    <a:pt x="118827" y="13171"/>
                  </a:lnTo>
                  <a:lnTo>
                    <a:pt x="102971" y="17599"/>
                  </a:lnTo>
                  <a:lnTo>
                    <a:pt x="87716" y="22708"/>
                  </a:lnTo>
                  <a:lnTo>
                    <a:pt x="73310" y="28362"/>
                  </a:lnTo>
                  <a:lnTo>
                    <a:pt x="59812" y="34417"/>
                  </a:lnTo>
                  <a:lnTo>
                    <a:pt x="47372" y="40454"/>
                  </a:lnTo>
                  <a:lnTo>
                    <a:pt x="34997" y="46380"/>
                  </a:lnTo>
                  <a:lnTo>
                    <a:pt x="20479" y="52714"/>
                  </a:lnTo>
                  <a:lnTo>
                    <a:pt x="0" y="604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8507026" y="4769409"/>
              <a:ext cx="31586" cy="178986"/>
            </a:xfrm>
            <a:custGeom>
              <a:avLst/>
              <a:gdLst/>
              <a:ahLst/>
              <a:cxnLst/>
              <a:rect l="0" t="0" r="0" b="0"/>
              <a:pathLst>
                <a:path w="31586" h="178986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2004" y="41074"/>
                  </a:lnTo>
                  <a:lnTo>
                    <a:pt x="3863" y="54416"/>
                  </a:lnTo>
                  <a:lnTo>
                    <a:pt x="6179" y="67924"/>
                  </a:lnTo>
                  <a:lnTo>
                    <a:pt x="8846" y="81578"/>
                  </a:lnTo>
                  <a:lnTo>
                    <a:pt x="11771" y="95344"/>
                  </a:lnTo>
                  <a:lnTo>
                    <a:pt x="14877" y="109193"/>
                  </a:lnTo>
                  <a:lnTo>
                    <a:pt x="18107" y="123084"/>
                  </a:lnTo>
                  <a:lnTo>
                    <a:pt x="21270" y="136391"/>
                  </a:lnTo>
                  <a:lnTo>
                    <a:pt x="24350" y="149221"/>
                  </a:lnTo>
                  <a:lnTo>
                    <a:pt x="27615" y="162701"/>
                  </a:lnTo>
                  <a:lnTo>
                    <a:pt x="31585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8496498" y="467465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8618226" y="4506197"/>
              <a:ext cx="15142" cy="400083"/>
            </a:xfrm>
            <a:custGeom>
              <a:avLst/>
              <a:gdLst/>
              <a:ahLst/>
              <a:cxnLst/>
              <a:rect l="0" t="0" r="0" b="0"/>
              <a:pathLst>
                <a:path w="15142" h="400083">
                  <a:moveTo>
                    <a:pt x="4612" y="0"/>
                  </a:moveTo>
                  <a:lnTo>
                    <a:pt x="1812" y="8801"/>
                  </a:lnTo>
                  <a:lnTo>
                    <a:pt x="311" y="17147"/>
                  </a:lnTo>
                  <a:lnTo>
                    <a:pt x="0" y="25860"/>
                  </a:lnTo>
                  <a:lnTo>
                    <a:pt x="506" y="35499"/>
                  </a:lnTo>
                  <a:lnTo>
                    <a:pt x="1326" y="46939"/>
                  </a:lnTo>
                  <a:lnTo>
                    <a:pt x="2146" y="60482"/>
                  </a:lnTo>
                  <a:lnTo>
                    <a:pt x="3002" y="75627"/>
                  </a:lnTo>
                  <a:lnTo>
                    <a:pt x="4177" y="91394"/>
                  </a:lnTo>
                  <a:lnTo>
                    <a:pt x="5812" y="107142"/>
                  </a:lnTo>
                  <a:lnTo>
                    <a:pt x="7738" y="122610"/>
                  </a:lnTo>
                  <a:lnTo>
                    <a:pt x="9579" y="137748"/>
                  </a:lnTo>
                  <a:lnTo>
                    <a:pt x="11115" y="152592"/>
                  </a:lnTo>
                  <a:lnTo>
                    <a:pt x="12297" y="167204"/>
                  </a:lnTo>
                  <a:lnTo>
                    <a:pt x="13166" y="181642"/>
                  </a:lnTo>
                  <a:lnTo>
                    <a:pt x="13786" y="195964"/>
                  </a:lnTo>
                  <a:lnTo>
                    <a:pt x="14219" y="210536"/>
                  </a:lnTo>
                  <a:lnTo>
                    <a:pt x="14516" y="225998"/>
                  </a:lnTo>
                  <a:lnTo>
                    <a:pt x="14720" y="242629"/>
                  </a:lnTo>
                  <a:lnTo>
                    <a:pt x="14857" y="260376"/>
                  </a:lnTo>
                  <a:lnTo>
                    <a:pt x="14951" y="279046"/>
                  </a:lnTo>
                  <a:lnTo>
                    <a:pt x="15014" y="298403"/>
                  </a:lnTo>
                  <a:lnTo>
                    <a:pt x="15057" y="317732"/>
                  </a:lnTo>
                  <a:lnTo>
                    <a:pt x="15090" y="337958"/>
                  </a:lnTo>
                  <a:lnTo>
                    <a:pt x="15116" y="363089"/>
                  </a:lnTo>
                  <a:lnTo>
                    <a:pt x="15141" y="4000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8854467" y="4737823"/>
              <a:ext cx="63172" cy="178986"/>
            </a:xfrm>
            <a:custGeom>
              <a:avLst/>
              <a:gdLst/>
              <a:ahLst/>
              <a:cxnLst/>
              <a:rect l="0" t="0" r="0" b="0"/>
              <a:pathLst>
                <a:path w="63172" h="178986">
                  <a:moveTo>
                    <a:pt x="0" y="0"/>
                  </a:moveTo>
                  <a:lnTo>
                    <a:pt x="2934" y="11802"/>
                  </a:lnTo>
                  <a:lnTo>
                    <a:pt x="5716" y="23572"/>
                  </a:lnTo>
                  <a:lnTo>
                    <a:pt x="8619" y="36462"/>
                  </a:lnTo>
                  <a:lnTo>
                    <a:pt x="11833" y="50311"/>
                  </a:lnTo>
                  <a:lnTo>
                    <a:pt x="15647" y="64638"/>
                  </a:lnTo>
                  <a:lnTo>
                    <a:pt x="20163" y="79103"/>
                  </a:lnTo>
                  <a:lnTo>
                    <a:pt x="25327" y="93380"/>
                  </a:lnTo>
                  <a:lnTo>
                    <a:pt x="31015" y="107108"/>
                  </a:lnTo>
                  <a:lnTo>
                    <a:pt x="37091" y="120140"/>
                  </a:lnTo>
                  <a:lnTo>
                    <a:pt x="43141" y="132263"/>
                  </a:lnTo>
                  <a:lnTo>
                    <a:pt x="49078" y="144389"/>
                  </a:lnTo>
                  <a:lnTo>
                    <a:pt x="55420" y="158702"/>
                  </a:lnTo>
                  <a:lnTo>
                    <a:pt x="63171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8780767" y="4727295"/>
              <a:ext cx="200043" cy="589597"/>
            </a:xfrm>
            <a:custGeom>
              <a:avLst/>
              <a:gdLst/>
              <a:ahLst/>
              <a:cxnLst/>
              <a:rect l="0" t="0" r="0" b="0"/>
              <a:pathLst>
                <a:path w="200043" h="589597">
                  <a:moveTo>
                    <a:pt x="200042" y="0"/>
                  </a:moveTo>
                  <a:lnTo>
                    <a:pt x="197040" y="8936"/>
                  </a:lnTo>
                  <a:lnTo>
                    <a:pt x="193619" y="18563"/>
                  </a:lnTo>
                  <a:lnTo>
                    <a:pt x="189428" y="29845"/>
                  </a:lnTo>
                  <a:lnTo>
                    <a:pt x="184700" y="42340"/>
                  </a:lnTo>
                  <a:lnTo>
                    <a:pt x="179867" y="55171"/>
                  </a:lnTo>
                  <a:lnTo>
                    <a:pt x="175190" y="67790"/>
                  </a:lnTo>
                  <a:lnTo>
                    <a:pt x="170753" y="80000"/>
                  </a:lnTo>
                  <a:lnTo>
                    <a:pt x="166551" y="91794"/>
                  </a:lnTo>
                  <a:lnTo>
                    <a:pt x="162542" y="103245"/>
                  </a:lnTo>
                  <a:lnTo>
                    <a:pt x="158683" y="114593"/>
                  </a:lnTo>
                  <a:lnTo>
                    <a:pt x="154930" y="126219"/>
                  </a:lnTo>
                  <a:lnTo>
                    <a:pt x="151250" y="138304"/>
                  </a:lnTo>
                  <a:lnTo>
                    <a:pt x="147454" y="150694"/>
                  </a:lnTo>
                  <a:lnTo>
                    <a:pt x="143220" y="163013"/>
                  </a:lnTo>
                  <a:lnTo>
                    <a:pt x="138406" y="175044"/>
                  </a:lnTo>
                  <a:lnTo>
                    <a:pt x="133037" y="186903"/>
                  </a:lnTo>
                  <a:lnTo>
                    <a:pt x="127208" y="198930"/>
                  </a:lnTo>
                  <a:lnTo>
                    <a:pt x="121026" y="211324"/>
                  </a:lnTo>
                  <a:lnTo>
                    <a:pt x="114588" y="224275"/>
                  </a:lnTo>
                  <a:lnTo>
                    <a:pt x="107967" y="238041"/>
                  </a:lnTo>
                  <a:lnTo>
                    <a:pt x="101223" y="252674"/>
                  </a:lnTo>
                  <a:lnTo>
                    <a:pt x="94560" y="267909"/>
                  </a:lnTo>
                  <a:lnTo>
                    <a:pt x="88313" y="283282"/>
                  </a:lnTo>
                  <a:lnTo>
                    <a:pt x="82626" y="298508"/>
                  </a:lnTo>
                  <a:lnTo>
                    <a:pt x="77316" y="313494"/>
                  </a:lnTo>
                  <a:lnTo>
                    <a:pt x="71981" y="328242"/>
                  </a:lnTo>
                  <a:lnTo>
                    <a:pt x="66395" y="342792"/>
                  </a:lnTo>
                  <a:lnTo>
                    <a:pt x="60658" y="357191"/>
                  </a:lnTo>
                  <a:lnTo>
                    <a:pt x="55106" y="371479"/>
                  </a:lnTo>
                  <a:lnTo>
                    <a:pt x="49925" y="385689"/>
                  </a:lnTo>
                  <a:lnTo>
                    <a:pt x="45142" y="399842"/>
                  </a:lnTo>
                  <a:lnTo>
                    <a:pt x="40702" y="413959"/>
                  </a:lnTo>
                  <a:lnTo>
                    <a:pt x="36533" y="428046"/>
                  </a:lnTo>
                  <a:lnTo>
                    <a:pt x="32564" y="441947"/>
                  </a:lnTo>
                  <a:lnTo>
                    <a:pt x="28738" y="455361"/>
                  </a:lnTo>
                  <a:lnTo>
                    <a:pt x="25013" y="468162"/>
                  </a:lnTo>
                  <a:lnTo>
                    <a:pt x="21357" y="480385"/>
                  </a:lnTo>
                  <a:lnTo>
                    <a:pt x="17749" y="492134"/>
                  </a:lnTo>
                  <a:lnTo>
                    <a:pt x="14177" y="503525"/>
                  </a:lnTo>
                  <a:lnTo>
                    <a:pt x="10796" y="514821"/>
                  </a:lnTo>
                  <a:lnTo>
                    <a:pt x="7905" y="526405"/>
                  </a:lnTo>
                  <a:lnTo>
                    <a:pt x="5629" y="538445"/>
                  </a:lnTo>
                  <a:lnTo>
                    <a:pt x="3928" y="550340"/>
                  </a:lnTo>
                  <a:lnTo>
                    <a:pt x="2520" y="561988"/>
                  </a:lnTo>
                  <a:lnTo>
                    <a:pt x="1281" y="574415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8958292" y="4800994"/>
              <a:ext cx="93627" cy="167939"/>
            </a:xfrm>
            <a:custGeom>
              <a:avLst/>
              <a:gdLst/>
              <a:ahLst/>
              <a:cxnLst/>
              <a:rect l="0" t="0" r="0" b="0"/>
              <a:pathLst>
                <a:path w="93627" h="167939">
                  <a:moveTo>
                    <a:pt x="75159" y="0"/>
                  </a:moveTo>
                  <a:lnTo>
                    <a:pt x="66425" y="3001"/>
                  </a:lnTo>
                  <a:lnTo>
                    <a:pt x="58718" y="6424"/>
                  </a:lnTo>
                  <a:lnTo>
                    <a:pt x="51316" y="10624"/>
                  </a:lnTo>
                  <a:lnTo>
                    <a:pt x="44054" y="15698"/>
                  </a:lnTo>
                  <a:lnTo>
                    <a:pt x="36877" y="21827"/>
                  </a:lnTo>
                  <a:lnTo>
                    <a:pt x="29756" y="29015"/>
                  </a:lnTo>
                  <a:lnTo>
                    <a:pt x="22838" y="37275"/>
                  </a:lnTo>
                  <a:lnTo>
                    <a:pt x="16420" y="46719"/>
                  </a:lnTo>
                  <a:lnTo>
                    <a:pt x="10631" y="57288"/>
                  </a:lnTo>
                  <a:lnTo>
                    <a:pt x="5763" y="68638"/>
                  </a:lnTo>
                  <a:lnTo>
                    <a:pt x="2323" y="80247"/>
                  </a:lnTo>
                  <a:lnTo>
                    <a:pt x="457" y="91798"/>
                  </a:lnTo>
                  <a:lnTo>
                    <a:pt x="0" y="103333"/>
                  </a:lnTo>
                  <a:lnTo>
                    <a:pt x="674" y="115143"/>
                  </a:lnTo>
                  <a:lnTo>
                    <a:pt x="2212" y="127368"/>
                  </a:lnTo>
                  <a:lnTo>
                    <a:pt x="4870" y="139357"/>
                  </a:lnTo>
                  <a:lnTo>
                    <a:pt x="9387" y="149816"/>
                  </a:lnTo>
                  <a:lnTo>
                    <a:pt x="16012" y="158134"/>
                  </a:lnTo>
                  <a:lnTo>
                    <a:pt x="24222" y="164040"/>
                  </a:lnTo>
                  <a:lnTo>
                    <a:pt x="33035" y="167262"/>
                  </a:lnTo>
                  <a:lnTo>
                    <a:pt x="41812" y="167938"/>
                  </a:lnTo>
                  <a:lnTo>
                    <a:pt x="50296" y="166325"/>
                  </a:lnTo>
                  <a:lnTo>
                    <a:pt x="58439" y="162600"/>
                  </a:lnTo>
                  <a:lnTo>
                    <a:pt x="66271" y="157063"/>
                  </a:lnTo>
                  <a:lnTo>
                    <a:pt x="73529" y="149926"/>
                  </a:lnTo>
                  <a:lnTo>
                    <a:pt x="79659" y="141243"/>
                  </a:lnTo>
                  <a:lnTo>
                    <a:pt x="84452" y="131181"/>
                  </a:lnTo>
                  <a:lnTo>
                    <a:pt x="88011" y="120003"/>
                  </a:lnTo>
                  <a:lnTo>
                    <a:pt x="90567" y="107976"/>
                  </a:lnTo>
                  <a:lnTo>
                    <a:pt x="92357" y="95335"/>
                  </a:lnTo>
                  <a:lnTo>
                    <a:pt x="93425" y="82424"/>
                  </a:lnTo>
                  <a:lnTo>
                    <a:pt x="93626" y="69683"/>
                  </a:lnTo>
                  <a:lnTo>
                    <a:pt x="92955" y="57346"/>
                  </a:lnTo>
                  <a:lnTo>
                    <a:pt x="91685" y="45706"/>
                  </a:lnTo>
                  <a:lnTo>
                    <a:pt x="90164" y="33962"/>
                  </a:lnTo>
                  <a:lnTo>
                    <a:pt x="88260" y="19969"/>
                  </a:lnTo>
                  <a:lnTo>
                    <a:pt x="8568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9120392" y="4716767"/>
              <a:ext cx="153628" cy="263992"/>
            </a:xfrm>
            <a:custGeom>
              <a:avLst/>
              <a:gdLst/>
              <a:ahLst/>
              <a:cxnLst/>
              <a:rect l="0" t="0" r="0" b="0"/>
              <a:pathLst>
                <a:path w="153628" h="263992">
                  <a:moveTo>
                    <a:pt x="7815" y="63171"/>
                  </a:moveTo>
                  <a:lnTo>
                    <a:pt x="4948" y="74973"/>
                  </a:lnTo>
                  <a:lnTo>
                    <a:pt x="2807" y="86742"/>
                  </a:lnTo>
                  <a:lnTo>
                    <a:pt x="1208" y="99637"/>
                  </a:lnTo>
                  <a:lnTo>
                    <a:pt x="200" y="113657"/>
                  </a:lnTo>
                  <a:lnTo>
                    <a:pt x="0" y="128634"/>
                  </a:lnTo>
                  <a:lnTo>
                    <a:pt x="656" y="144352"/>
                  </a:lnTo>
                  <a:lnTo>
                    <a:pt x="2067" y="160455"/>
                  </a:lnTo>
                  <a:lnTo>
                    <a:pt x="4079" y="176478"/>
                  </a:lnTo>
                  <a:lnTo>
                    <a:pt x="6547" y="192167"/>
                  </a:lnTo>
                  <a:lnTo>
                    <a:pt x="9507" y="207138"/>
                  </a:lnTo>
                  <a:lnTo>
                    <a:pt x="13170" y="220820"/>
                  </a:lnTo>
                  <a:lnTo>
                    <a:pt x="17613" y="233012"/>
                  </a:lnTo>
                  <a:lnTo>
                    <a:pt x="23241" y="243521"/>
                  </a:lnTo>
                  <a:lnTo>
                    <a:pt x="30840" y="251992"/>
                  </a:lnTo>
                  <a:lnTo>
                    <a:pt x="40649" y="258418"/>
                  </a:lnTo>
                  <a:lnTo>
                    <a:pt x="51966" y="262599"/>
                  </a:lnTo>
                  <a:lnTo>
                    <a:pt x="63478" y="263991"/>
                  </a:lnTo>
                  <a:lnTo>
                    <a:pt x="74401" y="262552"/>
                  </a:lnTo>
                  <a:lnTo>
                    <a:pt x="84491" y="258504"/>
                  </a:lnTo>
                  <a:lnTo>
                    <a:pt x="93795" y="252057"/>
                  </a:lnTo>
                  <a:lnTo>
                    <a:pt x="102451" y="243576"/>
                  </a:lnTo>
                  <a:lnTo>
                    <a:pt x="110449" y="233494"/>
                  </a:lnTo>
                  <a:lnTo>
                    <a:pt x="117616" y="222221"/>
                  </a:lnTo>
                  <a:lnTo>
                    <a:pt x="123927" y="210083"/>
                  </a:lnTo>
                  <a:lnTo>
                    <a:pt x="129491" y="197173"/>
                  </a:lnTo>
                  <a:lnTo>
                    <a:pt x="134464" y="183369"/>
                  </a:lnTo>
                  <a:lnTo>
                    <a:pt x="138991" y="168678"/>
                  </a:lnTo>
                  <a:lnTo>
                    <a:pt x="143032" y="153388"/>
                  </a:lnTo>
                  <a:lnTo>
                    <a:pt x="146375" y="137971"/>
                  </a:lnTo>
                  <a:lnTo>
                    <a:pt x="148957" y="122706"/>
                  </a:lnTo>
                  <a:lnTo>
                    <a:pt x="150861" y="107523"/>
                  </a:lnTo>
                  <a:lnTo>
                    <a:pt x="152223" y="92109"/>
                  </a:lnTo>
                  <a:lnTo>
                    <a:pt x="153171" y="76312"/>
                  </a:lnTo>
                  <a:lnTo>
                    <a:pt x="153627" y="60684"/>
                  </a:lnTo>
                  <a:lnTo>
                    <a:pt x="153249" y="44759"/>
                  </a:lnTo>
                  <a:lnTo>
                    <a:pt x="150883" y="26020"/>
                  </a:lnTo>
                  <a:lnTo>
                    <a:pt x="1446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2403520" y="5390590"/>
            <a:ext cx="2218491" cy="694882"/>
            <a:chOff x="2403520" y="5390590"/>
            <a:chExt cx="2218491" cy="694882"/>
          </a:xfrm>
        </p:grpSpPr>
        <p:sp>
          <p:nvSpPr>
            <p:cNvPr id="152" name="Freeform 151"/>
            <p:cNvSpPr/>
            <p:nvPr/>
          </p:nvSpPr>
          <p:spPr>
            <a:xfrm>
              <a:off x="2403520" y="5582486"/>
              <a:ext cx="228605" cy="416459"/>
            </a:xfrm>
            <a:custGeom>
              <a:avLst/>
              <a:gdLst/>
              <a:ahLst/>
              <a:cxnLst/>
              <a:rect l="0" t="0" r="0" b="0"/>
              <a:pathLst>
                <a:path w="228605" h="416459">
                  <a:moveTo>
                    <a:pt x="102262" y="50260"/>
                  </a:moveTo>
                  <a:lnTo>
                    <a:pt x="102061" y="38659"/>
                  </a:lnTo>
                  <a:lnTo>
                    <a:pt x="100140" y="28810"/>
                  </a:lnTo>
                  <a:lnTo>
                    <a:pt x="96251" y="19819"/>
                  </a:lnTo>
                  <a:lnTo>
                    <a:pt x="90672" y="11896"/>
                  </a:lnTo>
                  <a:lnTo>
                    <a:pt x="83722" y="5814"/>
                  </a:lnTo>
                  <a:lnTo>
                    <a:pt x="75727" y="1854"/>
                  </a:lnTo>
                  <a:lnTo>
                    <a:pt x="67129" y="0"/>
                  </a:lnTo>
                  <a:lnTo>
                    <a:pt x="58456" y="187"/>
                  </a:lnTo>
                  <a:lnTo>
                    <a:pt x="50008" y="2173"/>
                  </a:lnTo>
                  <a:lnTo>
                    <a:pt x="42034" y="5928"/>
                  </a:lnTo>
                  <a:lnTo>
                    <a:pt x="34826" y="11713"/>
                  </a:lnTo>
                  <a:lnTo>
                    <a:pt x="28464" y="19494"/>
                  </a:lnTo>
                  <a:lnTo>
                    <a:pt x="23021" y="29141"/>
                  </a:lnTo>
                  <a:lnTo>
                    <a:pt x="18655" y="40589"/>
                  </a:lnTo>
                  <a:lnTo>
                    <a:pt x="15342" y="53615"/>
                  </a:lnTo>
                  <a:lnTo>
                    <a:pt x="12758" y="67581"/>
                  </a:lnTo>
                  <a:lnTo>
                    <a:pt x="10400" y="81561"/>
                  </a:lnTo>
                  <a:lnTo>
                    <a:pt x="7961" y="95046"/>
                  </a:lnTo>
                  <a:lnTo>
                    <a:pt x="5489" y="108386"/>
                  </a:lnTo>
                  <a:lnTo>
                    <a:pt x="3283" y="122554"/>
                  </a:lnTo>
                  <a:lnTo>
                    <a:pt x="1506" y="138055"/>
                  </a:lnTo>
                  <a:lnTo>
                    <a:pt x="331" y="154911"/>
                  </a:lnTo>
                  <a:lnTo>
                    <a:pt x="0" y="172916"/>
                  </a:lnTo>
                  <a:lnTo>
                    <a:pt x="560" y="191813"/>
                  </a:lnTo>
                  <a:lnTo>
                    <a:pt x="1903" y="211369"/>
                  </a:lnTo>
                  <a:lnTo>
                    <a:pt x="3869" y="231394"/>
                  </a:lnTo>
                  <a:lnTo>
                    <a:pt x="6304" y="251740"/>
                  </a:lnTo>
                  <a:lnTo>
                    <a:pt x="9242" y="271976"/>
                  </a:lnTo>
                  <a:lnTo>
                    <a:pt x="12892" y="291415"/>
                  </a:lnTo>
                  <a:lnTo>
                    <a:pt x="17310" y="309746"/>
                  </a:lnTo>
                  <a:lnTo>
                    <a:pt x="22412" y="326835"/>
                  </a:lnTo>
                  <a:lnTo>
                    <a:pt x="28062" y="342553"/>
                  </a:lnTo>
                  <a:lnTo>
                    <a:pt x="34127" y="356976"/>
                  </a:lnTo>
                  <a:lnTo>
                    <a:pt x="40657" y="370155"/>
                  </a:lnTo>
                  <a:lnTo>
                    <a:pt x="47872" y="382029"/>
                  </a:lnTo>
                  <a:lnTo>
                    <a:pt x="55838" y="392676"/>
                  </a:lnTo>
                  <a:lnTo>
                    <a:pt x="64475" y="401811"/>
                  </a:lnTo>
                  <a:lnTo>
                    <a:pt x="73651" y="408745"/>
                  </a:lnTo>
                  <a:lnTo>
                    <a:pt x="83232" y="413296"/>
                  </a:lnTo>
                  <a:lnTo>
                    <a:pt x="93107" y="415725"/>
                  </a:lnTo>
                  <a:lnTo>
                    <a:pt x="103188" y="416458"/>
                  </a:lnTo>
                  <a:lnTo>
                    <a:pt x="113409" y="415913"/>
                  </a:lnTo>
                  <a:lnTo>
                    <a:pt x="123559" y="414280"/>
                  </a:lnTo>
                  <a:lnTo>
                    <a:pt x="133302" y="411522"/>
                  </a:lnTo>
                  <a:lnTo>
                    <a:pt x="142484" y="407705"/>
                  </a:lnTo>
                  <a:lnTo>
                    <a:pt x="151125" y="402839"/>
                  </a:lnTo>
                  <a:lnTo>
                    <a:pt x="159316" y="396816"/>
                  </a:lnTo>
                  <a:lnTo>
                    <a:pt x="167160" y="389693"/>
                  </a:lnTo>
                  <a:lnTo>
                    <a:pt x="174752" y="381806"/>
                  </a:lnTo>
                  <a:lnTo>
                    <a:pt x="182163" y="373674"/>
                  </a:lnTo>
                  <a:lnTo>
                    <a:pt x="189445" y="365610"/>
                  </a:lnTo>
                  <a:lnTo>
                    <a:pt x="196472" y="357570"/>
                  </a:lnTo>
                  <a:lnTo>
                    <a:pt x="202965" y="349259"/>
                  </a:lnTo>
                  <a:lnTo>
                    <a:pt x="208807" y="340533"/>
                  </a:lnTo>
                  <a:lnTo>
                    <a:pt x="213899" y="331842"/>
                  </a:lnTo>
                  <a:lnTo>
                    <a:pt x="218565" y="323299"/>
                  </a:lnTo>
                  <a:lnTo>
                    <a:pt x="223214" y="314150"/>
                  </a:lnTo>
                  <a:lnTo>
                    <a:pt x="228604" y="3029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2653785" y="5654003"/>
              <a:ext cx="220495" cy="280905"/>
            </a:xfrm>
            <a:custGeom>
              <a:avLst/>
              <a:gdLst/>
              <a:ahLst/>
              <a:cxnLst/>
              <a:rect l="0" t="0" r="0" b="0"/>
              <a:pathLst>
                <a:path w="220495" h="280905">
                  <a:moveTo>
                    <a:pt x="115209" y="168256"/>
                  </a:moveTo>
                  <a:lnTo>
                    <a:pt x="118143" y="159454"/>
                  </a:lnTo>
                  <a:lnTo>
                    <a:pt x="120926" y="151108"/>
                  </a:lnTo>
                  <a:lnTo>
                    <a:pt x="123816" y="142404"/>
                  </a:lnTo>
                  <a:lnTo>
                    <a:pt x="126510" y="133111"/>
                  </a:lnTo>
                  <a:lnTo>
                    <a:pt x="128379" y="122968"/>
                  </a:lnTo>
                  <a:lnTo>
                    <a:pt x="129136" y="111927"/>
                  </a:lnTo>
                  <a:lnTo>
                    <a:pt x="128823" y="100260"/>
                  </a:lnTo>
                  <a:lnTo>
                    <a:pt x="127621" y="88438"/>
                  </a:lnTo>
                  <a:lnTo>
                    <a:pt x="125734" y="76749"/>
                  </a:lnTo>
                  <a:lnTo>
                    <a:pt x="123179" y="65292"/>
                  </a:lnTo>
                  <a:lnTo>
                    <a:pt x="119794" y="54066"/>
                  </a:lnTo>
                  <a:lnTo>
                    <a:pt x="115553" y="43043"/>
                  </a:lnTo>
                  <a:lnTo>
                    <a:pt x="110401" y="32506"/>
                  </a:lnTo>
                  <a:lnTo>
                    <a:pt x="104186" y="23028"/>
                  </a:lnTo>
                  <a:lnTo>
                    <a:pt x="96928" y="14846"/>
                  </a:lnTo>
                  <a:lnTo>
                    <a:pt x="88783" y="8200"/>
                  </a:lnTo>
                  <a:lnTo>
                    <a:pt x="79945" y="3483"/>
                  </a:lnTo>
                  <a:lnTo>
                    <a:pt x="70603" y="730"/>
                  </a:lnTo>
                  <a:lnTo>
                    <a:pt x="61230" y="0"/>
                  </a:lnTo>
                  <a:lnTo>
                    <a:pt x="52550" y="1546"/>
                  </a:lnTo>
                  <a:lnTo>
                    <a:pt x="44902" y="5293"/>
                  </a:lnTo>
                  <a:lnTo>
                    <a:pt x="38277" y="11062"/>
                  </a:lnTo>
                  <a:lnTo>
                    <a:pt x="32511" y="18744"/>
                  </a:lnTo>
                  <a:lnTo>
                    <a:pt x="27408" y="28095"/>
                  </a:lnTo>
                  <a:lnTo>
                    <a:pt x="22793" y="38778"/>
                  </a:lnTo>
                  <a:lnTo>
                    <a:pt x="18525" y="50465"/>
                  </a:lnTo>
                  <a:lnTo>
                    <a:pt x="14503" y="62878"/>
                  </a:lnTo>
                  <a:lnTo>
                    <a:pt x="10816" y="75804"/>
                  </a:lnTo>
                  <a:lnTo>
                    <a:pt x="7719" y="89087"/>
                  </a:lnTo>
                  <a:lnTo>
                    <a:pt x="5305" y="102616"/>
                  </a:lnTo>
                  <a:lnTo>
                    <a:pt x="3515" y="116309"/>
                  </a:lnTo>
                  <a:lnTo>
                    <a:pt x="2230" y="130117"/>
                  </a:lnTo>
                  <a:lnTo>
                    <a:pt x="1330" y="144001"/>
                  </a:lnTo>
                  <a:lnTo>
                    <a:pt x="707" y="157936"/>
                  </a:lnTo>
                  <a:lnTo>
                    <a:pt x="280" y="171904"/>
                  </a:lnTo>
                  <a:lnTo>
                    <a:pt x="0" y="185892"/>
                  </a:lnTo>
                  <a:lnTo>
                    <a:pt x="150" y="199726"/>
                  </a:lnTo>
                  <a:lnTo>
                    <a:pt x="1315" y="213094"/>
                  </a:lnTo>
                  <a:lnTo>
                    <a:pt x="3733" y="225860"/>
                  </a:lnTo>
                  <a:lnTo>
                    <a:pt x="7325" y="237891"/>
                  </a:lnTo>
                  <a:lnTo>
                    <a:pt x="11878" y="248978"/>
                  </a:lnTo>
                  <a:lnTo>
                    <a:pt x="17172" y="259089"/>
                  </a:lnTo>
                  <a:lnTo>
                    <a:pt x="23337" y="267862"/>
                  </a:lnTo>
                  <a:lnTo>
                    <a:pt x="30831" y="274552"/>
                  </a:lnTo>
                  <a:lnTo>
                    <a:pt x="39784" y="278930"/>
                  </a:lnTo>
                  <a:lnTo>
                    <a:pt x="49558" y="280904"/>
                  </a:lnTo>
                  <a:lnTo>
                    <a:pt x="58970" y="280267"/>
                  </a:lnTo>
                  <a:lnTo>
                    <a:pt x="67371" y="277171"/>
                  </a:lnTo>
                  <a:lnTo>
                    <a:pt x="74635" y="272026"/>
                  </a:lnTo>
                  <a:lnTo>
                    <a:pt x="80897" y="265302"/>
                  </a:lnTo>
                  <a:lnTo>
                    <a:pt x="86365" y="257412"/>
                  </a:lnTo>
                  <a:lnTo>
                    <a:pt x="91241" y="248525"/>
                  </a:lnTo>
                  <a:lnTo>
                    <a:pt x="95692" y="238584"/>
                  </a:lnTo>
                  <a:lnTo>
                    <a:pt x="99839" y="227634"/>
                  </a:lnTo>
                  <a:lnTo>
                    <a:pt x="103611" y="215670"/>
                  </a:lnTo>
                  <a:lnTo>
                    <a:pt x="106766" y="202576"/>
                  </a:lnTo>
                  <a:lnTo>
                    <a:pt x="109216" y="188402"/>
                  </a:lnTo>
                  <a:lnTo>
                    <a:pt x="110860" y="173645"/>
                  </a:lnTo>
                  <a:lnTo>
                    <a:pt x="111513" y="159126"/>
                  </a:lnTo>
                  <a:lnTo>
                    <a:pt x="111193" y="145378"/>
                  </a:lnTo>
                  <a:lnTo>
                    <a:pt x="110750" y="135558"/>
                  </a:lnTo>
                  <a:lnTo>
                    <a:pt x="111262" y="133124"/>
                  </a:lnTo>
                  <a:lnTo>
                    <a:pt x="112670" y="136201"/>
                  </a:lnTo>
                  <a:lnTo>
                    <a:pt x="114731" y="142535"/>
                  </a:lnTo>
                  <a:lnTo>
                    <a:pt x="117252" y="150855"/>
                  </a:lnTo>
                  <a:lnTo>
                    <a:pt x="120092" y="160659"/>
                  </a:lnTo>
                  <a:lnTo>
                    <a:pt x="123154" y="171624"/>
                  </a:lnTo>
                  <a:lnTo>
                    <a:pt x="126531" y="183148"/>
                  </a:lnTo>
                  <a:lnTo>
                    <a:pt x="130485" y="194379"/>
                  </a:lnTo>
                  <a:lnTo>
                    <a:pt x="135116" y="204868"/>
                  </a:lnTo>
                  <a:lnTo>
                    <a:pt x="140532" y="214374"/>
                  </a:lnTo>
                  <a:lnTo>
                    <a:pt x="146925" y="222691"/>
                  </a:lnTo>
                  <a:lnTo>
                    <a:pt x="154303" y="229825"/>
                  </a:lnTo>
                  <a:lnTo>
                    <a:pt x="162529" y="235465"/>
                  </a:lnTo>
                  <a:lnTo>
                    <a:pt x="171422" y="238907"/>
                  </a:lnTo>
                  <a:lnTo>
                    <a:pt x="180795" y="239972"/>
                  </a:lnTo>
                  <a:lnTo>
                    <a:pt x="190055" y="239237"/>
                  </a:lnTo>
                  <a:lnTo>
                    <a:pt x="199108" y="237693"/>
                  </a:lnTo>
                  <a:lnTo>
                    <a:pt x="208744" y="235204"/>
                  </a:lnTo>
                  <a:lnTo>
                    <a:pt x="220494" y="2314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2863751" y="5689408"/>
              <a:ext cx="157928" cy="227608"/>
            </a:xfrm>
            <a:custGeom>
              <a:avLst/>
              <a:gdLst/>
              <a:ahLst/>
              <a:cxnLst/>
              <a:rect l="0" t="0" r="0" b="0"/>
              <a:pathLst>
                <a:path w="157928" h="227608">
                  <a:moveTo>
                    <a:pt x="0" y="80208"/>
                  </a:moveTo>
                  <a:lnTo>
                    <a:pt x="2934" y="89010"/>
                  </a:lnTo>
                  <a:lnTo>
                    <a:pt x="5716" y="97356"/>
                  </a:lnTo>
                  <a:lnTo>
                    <a:pt x="8616" y="106060"/>
                  </a:lnTo>
                  <a:lnTo>
                    <a:pt x="11656" y="115353"/>
                  </a:lnTo>
                  <a:lnTo>
                    <a:pt x="14821" y="125497"/>
                  </a:lnTo>
                  <a:lnTo>
                    <a:pt x="18085" y="136537"/>
                  </a:lnTo>
                  <a:lnTo>
                    <a:pt x="21423" y="148204"/>
                  </a:lnTo>
                  <a:lnTo>
                    <a:pt x="24814" y="160026"/>
                  </a:lnTo>
                  <a:lnTo>
                    <a:pt x="28243" y="171716"/>
                  </a:lnTo>
                  <a:lnTo>
                    <a:pt x="31698" y="183172"/>
                  </a:lnTo>
                  <a:lnTo>
                    <a:pt x="35170" y="194397"/>
                  </a:lnTo>
                  <a:lnTo>
                    <a:pt x="38639" y="205360"/>
                  </a:lnTo>
                  <a:lnTo>
                    <a:pt x="41521" y="213639"/>
                  </a:lnTo>
                  <a:lnTo>
                    <a:pt x="42907" y="216145"/>
                  </a:lnTo>
                  <a:lnTo>
                    <a:pt x="42749" y="213837"/>
                  </a:lnTo>
                  <a:lnTo>
                    <a:pt x="41444" y="208383"/>
                  </a:lnTo>
                  <a:lnTo>
                    <a:pt x="39371" y="200830"/>
                  </a:lnTo>
                  <a:lnTo>
                    <a:pt x="36798" y="191627"/>
                  </a:lnTo>
                  <a:lnTo>
                    <a:pt x="33907" y="181098"/>
                  </a:lnTo>
                  <a:lnTo>
                    <a:pt x="30973" y="169547"/>
                  </a:lnTo>
                  <a:lnTo>
                    <a:pt x="28378" y="157242"/>
                  </a:lnTo>
                  <a:lnTo>
                    <a:pt x="26297" y="144396"/>
                  </a:lnTo>
                  <a:lnTo>
                    <a:pt x="24730" y="131171"/>
                  </a:lnTo>
                  <a:lnTo>
                    <a:pt x="23595" y="117684"/>
                  </a:lnTo>
                  <a:lnTo>
                    <a:pt x="22797" y="104018"/>
                  </a:lnTo>
                  <a:lnTo>
                    <a:pt x="22413" y="90231"/>
                  </a:lnTo>
                  <a:lnTo>
                    <a:pt x="22679" y="76360"/>
                  </a:lnTo>
                  <a:lnTo>
                    <a:pt x="23677" y="62444"/>
                  </a:lnTo>
                  <a:lnTo>
                    <a:pt x="25499" y="48827"/>
                  </a:lnTo>
                  <a:lnTo>
                    <a:pt x="28325" y="36136"/>
                  </a:lnTo>
                  <a:lnTo>
                    <a:pt x="32159" y="24651"/>
                  </a:lnTo>
                  <a:lnTo>
                    <a:pt x="37022" y="14805"/>
                  </a:lnTo>
                  <a:lnTo>
                    <a:pt x="43036" y="7320"/>
                  </a:lnTo>
                  <a:lnTo>
                    <a:pt x="50145" y="2373"/>
                  </a:lnTo>
                  <a:lnTo>
                    <a:pt x="57851" y="0"/>
                  </a:lnTo>
                  <a:lnTo>
                    <a:pt x="65329" y="362"/>
                  </a:lnTo>
                  <a:lnTo>
                    <a:pt x="72135" y="3270"/>
                  </a:lnTo>
                  <a:lnTo>
                    <a:pt x="78347" y="8286"/>
                  </a:lnTo>
                  <a:lnTo>
                    <a:pt x="84359" y="14924"/>
                  </a:lnTo>
                  <a:lnTo>
                    <a:pt x="90437" y="22761"/>
                  </a:lnTo>
                  <a:lnTo>
                    <a:pt x="96521" y="31781"/>
                  </a:lnTo>
                  <a:lnTo>
                    <a:pt x="102313" y="42345"/>
                  </a:lnTo>
                  <a:lnTo>
                    <a:pt x="107663" y="54526"/>
                  </a:lnTo>
                  <a:lnTo>
                    <a:pt x="112732" y="68130"/>
                  </a:lnTo>
                  <a:lnTo>
                    <a:pt x="117896" y="82864"/>
                  </a:lnTo>
                  <a:lnTo>
                    <a:pt x="123361" y="98441"/>
                  </a:lnTo>
                  <a:lnTo>
                    <a:pt x="128844" y="114460"/>
                  </a:lnTo>
                  <a:lnTo>
                    <a:pt x="133693" y="130432"/>
                  </a:lnTo>
                  <a:lnTo>
                    <a:pt x="137588" y="146089"/>
                  </a:lnTo>
                  <a:lnTo>
                    <a:pt x="140729" y="161150"/>
                  </a:lnTo>
                  <a:lnTo>
                    <a:pt x="144080" y="176919"/>
                  </a:lnTo>
                  <a:lnTo>
                    <a:pt x="149047" y="197012"/>
                  </a:lnTo>
                  <a:lnTo>
                    <a:pt x="157927" y="2276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3000621" y="5527461"/>
              <a:ext cx="21058" cy="52643"/>
            </a:xfrm>
            <a:custGeom>
              <a:avLst/>
              <a:gdLst/>
              <a:ahLst/>
              <a:cxnLst/>
              <a:rect l="0" t="0" r="0" b="0"/>
              <a:pathLst>
                <a:path w="21058" h="52643">
                  <a:moveTo>
                    <a:pt x="0" y="0"/>
                  </a:moveTo>
                  <a:lnTo>
                    <a:pt x="2972" y="11597"/>
                  </a:lnTo>
                  <a:lnTo>
                    <a:pt x="6294" y="22321"/>
                  </a:lnTo>
                  <a:lnTo>
                    <a:pt x="11534" y="34661"/>
                  </a:lnTo>
                  <a:lnTo>
                    <a:pt x="21057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3206579" y="5390590"/>
              <a:ext cx="46727" cy="431670"/>
            </a:xfrm>
            <a:custGeom>
              <a:avLst/>
              <a:gdLst/>
              <a:ahLst/>
              <a:cxnLst/>
              <a:rect l="0" t="0" r="0" b="0"/>
              <a:pathLst>
                <a:path w="46727" h="431670">
                  <a:moveTo>
                    <a:pt x="4612" y="0"/>
                  </a:moveTo>
                  <a:lnTo>
                    <a:pt x="1812" y="11668"/>
                  </a:lnTo>
                  <a:lnTo>
                    <a:pt x="310" y="22157"/>
                  </a:lnTo>
                  <a:lnTo>
                    <a:pt x="0" y="32463"/>
                  </a:lnTo>
                  <a:lnTo>
                    <a:pt x="506" y="42938"/>
                  </a:lnTo>
                  <a:lnTo>
                    <a:pt x="1326" y="53929"/>
                  </a:lnTo>
                  <a:lnTo>
                    <a:pt x="2146" y="65572"/>
                  </a:lnTo>
                  <a:lnTo>
                    <a:pt x="3002" y="77826"/>
                  </a:lnTo>
                  <a:lnTo>
                    <a:pt x="4177" y="90581"/>
                  </a:lnTo>
                  <a:lnTo>
                    <a:pt x="5812" y="103721"/>
                  </a:lnTo>
                  <a:lnTo>
                    <a:pt x="7739" y="117307"/>
                  </a:lnTo>
                  <a:lnTo>
                    <a:pt x="9579" y="131566"/>
                  </a:lnTo>
                  <a:lnTo>
                    <a:pt x="11118" y="146561"/>
                  </a:lnTo>
                  <a:lnTo>
                    <a:pt x="12474" y="162056"/>
                  </a:lnTo>
                  <a:lnTo>
                    <a:pt x="13992" y="177610"/>
                  </a:lnTo>
                  <a:lnTo>
                    <a:pt x="15864" y="192966"/>
                  </a:lnTo>
                  <a:lnTo>
                    <a:pt x="18123" y="208210"/>
                  </a:lnTo>
                  <a:lnTo>
                    <a:pt x="20717" y="223665"/>
                  </a:lnTo>
                  <a:lnTo>
                    <a:pt x="23572" y="239503"/>
                  </a:lnTo>
                  <a:lnTo>
                    <a:pt x="26456" y="255581"/>
                  </a:lnTo>
                  <a:lnTo>
                    <a:pt x="29005" y="271534"/>
                  </a:lnTo>
                  <a:lnTo>
                    <a:pt x="31053" y="287159"/>
                  </a:lnTo>
                  <a:lnTo>
                    <a:pt x="32766" y="302414"/>
                  </a:lnTo>
                  <a:lnTo>
                    <a:pt x="34530" y="317344"/>
                  </a:lnTo>
                  <a:lnTo>
                    <a:pt x="36567" y="332016"/>
                  </a:lnTo>
                  <a:lnTo>
                    <a:pt x="38767" y="346497"/>
                  </a:lnTo>
                  <a:lnTo>
                    <a:pt x="40791" y="360841"/>
                  </a:lnTo>
                  <a:lnTo>
                    <a:pt x="42449" y="375068"/>
                  </a:lnTo>
                  <a:lnTo>
                    <a:pt x="43718" y="388605"/>
                  </a:lnTo>
                  <a:lnTo>
                    <a:pt x="44781" y="401616"/>
                  </a:lnTo>
                  <a:lnTo>
                    <a:pt x="45731" y="415243"/>
                  </a:lnTo>
                  <a:lnTo>
                    <a:pt x="46726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3095378" y="5569575"/>
              <a:ext cx="221099" cy="115815"/>
            </a:xfrm>
            <a:custGeom>
              <a:avLst/>
              <a:gdLst/>
              <a:ahLst/>
              <a:cxnLst/>
              <a:rect l="0" t="0" r="0" b="0"/>
              <a:pathLst>
                <a:path w="221099" h="115815">
                  <a:moveTo>
                    <a:pt x="221098" y="0"/>
                  </a:moveTo>
                  <a:lnTo>
                    <a:pt x="209430" y="134"/>
                  </a:lnTo>
                  <a:lnTo>
                    <a:pt x="198941" y="1414"/>
                  </a:lnTo>
                  <a:lnTo>
                    <a:pt x="188635" y="4008"/>
                  </a:lnTo>
                  <a:lnTo>
                    <a:pt x="178161" y="7727"/>
                  </a:lnTo>
                  <a:lnTo>
                    <a:pt x="167169" y="12360"/>
                  </a:lnTo>
                  <a:lnTo>
                    <a:pt x="155530" y="17688"/>
                  </a:lnTo>
                  <a:lnTo>
                    <a:pt x="143450" y="23363"/>
                  </a:lnTo>
                  <a:lnTo>
                    <a:pt x="131344" y="28929"/>
                  </a:lnTo>
                  <a:lnTo>
                    <a:pt x="119466" y="34151"/>
                  </a:lnTo>
                  <a:lnTo>
                    <a:pt x="108050" y="39146"/>
                  </a:lnTo>
                  <a:lnTo>
                    <a:pt x="97385" y="44266"/>
                  </a:lnTo>
                  <a:lnTo>
                    <a:pt x="87542" y="49714"/>
                  </a:lnTo>
                  <a:lnTo>
                    <a:pt x="78272" y="55527"/>
                  </a:lnTo>
                  <a:lnTo>
                    <a:pt x="69119" y="61663"/>
                  </a:lnTo>
                  <a:lnTo>
                    <a:pt x="59812" y="68053"/>
                  </a:lnTo>
                  <a:lnTo>
                    <a:pt x="50422" y="74633"/>
                  </a:lnTo>
                  <a:lnTo>
                    <a:pt x="41265" y="81351"/>
                  </a:lnTo>
                  <a:lnTo>
                    <a:pt x="32519" y="88154"/>
                  </a:lnTo>
                  <a:lnTo>
                    <a:pt x="24500" y="94712"/>
                  </a:lnTo>
                  <a:lnTo>
                    <a:pt x="16946" y="101052"/>
                  </a:lnTo>
                  <a:lnTo>
                    <a:pt x="9196" y="107731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3519181" y="5591074"/>
              <a:ext cx="273863" cy="216986"/>
            </a:xfrm>
            <a:custGeom>
              <a:avLst/>
              <a:gdLst/>
              <a:ahLst/>
              <a:cxnLst/>
              <a:rect l="0" t="0" r="0" b="0"/>
              <a:pathLst>
                <a:path w="273863" h="216986">
                  <a:moveTo>
                    <a:pt x="92093" y="115371"/>
                  </a:moveTo>
                  <a:lnTo>
                    <a:pt x="92026" y="103703"/>
                  </a:lnTo>
                  <a:lnTo>
                    <a:pt x="91386" y="93214"/>
                  </a:lnTo>
                  <a:lnTo>
                    <a:pt x="90089" y="82913"/>
                  </a:lnTo>
                  <a:lnTo>
                    <a:pt x="88230" y="72612"/>
                  </a:lnTo>
                  <a:lnTo>
                    <a:pt x="85913" y="62268"/>
                  </a:lnTo>
                  <a:lnTo>
                    <a:pt x="83242" y="51883"/>
                  </a:lnTo>
                  <a:lnTo>
                    <a:pt x="80146" y="41628"/>
                  </a:lnTo>
                  <a:lnTo>
                    <a:pt x="76390" y="31818"/>
                  </a:lnTo>
                  <a:lnTo>
                    <a:pt x="71897" y="22605"/>
                  </a:lnTo>
                  <a:lnTo>
                    <a:pt x="66575" y="14453"/>
                  </a:lnTo>
                  <a:lnTo>
                    <a:pt x="60245" y="8190"/>
                  </a:lnTo>
                  <a:lnTo>
                    <a:pt x="52916" y="4101"/>
                  </a:lnTo>
                  <a:lnTo>
                    <a:pt x="44892" y="2323"/>
                  </a:lnTo>
                  <a:lnTo>
                    <a:pt x="36667" y="3092"/>
                  </a:lnTo>
                  <a:lnTo>
                    <a:pt x="28555" y="6282"/>
                  </a:lnTo>
                  <a:lnTo>
                    <a:pt x="20992" y="11659"/>
                  </a:lnTo>
                  <a:lnTo>
                    <a:pt x="14599" y="19071"/>
                  </a:lnTo>
                  <a:lnTo>
                    <a:pt x="9600" y="28241"/>
                  </a:lnTo>
                  <a:lnTo>
                    <a:pt x="5888" y="38971"/>
                  </a:lnTo>
                  <a:lnTo>
                    <a:pt x="3224" y="51221"/>
                  </a:lnTo>
                  <a:lnTo>
                    <a:pt x="1358" y="64830"/>
                  </a:lnTo>
                  <a:lnTo>
                    <a:pt x="237" y="79544"/>
                  </a:lnTo>
                  <a:lnTo>
                    <a:pt x="0" y="95098"/>
                  </a:lnTo>
                  <a:lnTo>
                    <a:pt x="651" y="111255"/>
                  </a:lnTo>
                  <a:lnTo>
                    <a:pt x="2071" y="127512"/>
                  </a:lnTo>
                  <a:lnTo>
                    <a:pt x="4093" y="143120"/>
                  </a:lnTo>
                  <a:lnTo>
                    <a:pt x="6570" y="157721"/>
                  </a:lnTo>
                  <a:lnTo>
                    <a:pt x="9538" y="171151"/>
                  </a:lnTo>
                  <a:lnTo>
                    <a:pt x="13208" y="183260"/>
                  </a:lnTo>
                  <a:lnTo>
                    <a:pt x="17645" y="194096"/>
                  </a:lnTo>
                  <a:lnTo>
                    <a:pt x="22929" y="203375"/>
                  </a:lnTo>
                  <a:lnTo>
                    <a:pt x="29234" y="210413"/>
                  </a:lnTo>
                  <a:lnTo>
                    <a:pt x="36543" y="215024"/>
                  </a:lnTo>
                  <a:lnTo>
                    <a:pt x="44384" y="216985"/>
                  </a:lnTo>
                  <a:lnTo>
                    <a:pt x="51952" y="215807"/>
                  </a:lnTo>
                  <a:lnTo>
                    <a:pt x="58815" y="211531"/>
                  </a:lnTo>
                  <a:lnTo>
                    <a:pt x="64895" y="204609"/>
                  </a:lnTo>
                  <a:lnTo>
                    <a:pt x="70286" y="195622"/>
                  </a:lnTo>
                  <a:lnTo>
                    <a:pt x="75129" y="185102"/>
                  </a:lnTo>
                  <a:lnTo>
                    <a:pt x="79400" y="173484"/>
                  </a:lnTo>
                  <a:lnTo>
                    <a:pt x="82904" y="161096"/>
                  </a:lnTo>
                  <a:lnTo>
                    <a:pt x="85594" y="148181"/>
                  </a:lnTo>
                  <a:lnTo>
                    <a:pt x="87402" y="135071"/>
                  </a:lnTo>
                  <a:lnTo>
                    <a:pt x="88168" y="122188"/>
                  </a:lnTo>
                  <a:lnTo>
                    <a:pt x="87932" y="109814"/>
                  </a:lnTo>
                  <a:lnTo>
                    <a:pt x="87882" y="100441"/>
                  </a:lnTo>
                  <a:lnTo>
                    <a:pt x="89231" y="97134"/>
                  </a:lnTo>
                  <a:lnTo>
                    <a:pt x="91414" y="98860"/>
                  </a:lnTo>
                  <a:lnTo>
                    <a:pt x="94375" y="103727"/>
                  </a:lnTo>
                  <a:lnTo>
                    <a:pt x="98566" y="110172"/>
                  </a:lnTo>
                  <a:lnTo>
                    <a:pt x="104159" y="117270"/>
                  </a:lnTo>
                  <a:lnTo>
                    <a:pt x="111031" y="124413"/>
                  </a:lnTo>
                  <a:lnTo>
                    <a:pt x="118937" y="131103"/>
                  </a:lnTo>
                  <a:lnTo>
                    <a:pt x="127621" y="137127"/>
                  </a:lnTo>
                  <a:lnTo>
                    <a:pt x="136705" y="142013"/>
                  </a:lnTo>
                  <a:lnTo>
                    <a:pt x="145715" y="144946"/>
                  </a:lnTo>
                  <a:lnTo>
                    <a:pt x="154390" y="145646"/>
                  </a:lnTo>
                  <a:lnTo>
                    <a:pt x="162348" y="143828"/>
                  </a:lnTo>
                  <a:lnTo>
                    <a:pt x="169014" y="138961"/>
                  </a:lnTo>
                  <a:lnTo>
                    <a:pt x="174207" y="131148"/>
                  </a:lnTo>
                  <a:lnTo>
                    <a:pt x="178295" y="124105"/>
                  </a:lnTo>
                  <a:lnTo>
                    <a:pt x="181844" y="122570"/>
                  </a:lnTo>
                  <a:lnTo>
                    <a:pt x="185260" y="125842"/>
                  </a:lnTo>
                  <a:lnTo>
                    <a:pt x="189004" y="132068"/>
                  </a:lnTo>
                  <a:lnTo>
                    <a:pt x="191695" y="137148"/>
                  </a:lnTo>
                  <a:lnTo>
                    <a:pt x="191903" y="136909"/>
                  </a:lnTo>
                  <a:lnTo>
                    <a:pt x="191063" y="132138"/>
                  </a:lnTo>
                  <a:lnTo>
                    <a:pt x="190058" y="124256"/>
                  </a:lnTo>
                  <a:lnTo>
                    <a:pt x="189180" y="114301"/>
                  </a:lnTo>
                  <a:lnTo>
                    <a:pt x="188497" y="102968"/>
                  </a:lnTo>
                  <a:lnTo>
                    <a:pt x="187994" y="90557"/>
                  </a:lnTo>
                  <a:lnTo>
                    <a:pt x="187635" y="77067"/>
                  </a:lnTo>
                  <a:lnTo>
                    <a:pt x="187394" y="62585"/>
                  </a:lnTo>
                  <a:lnTo>
                    <a:pt x="187567" y="47770"/>
                  </a:lnTo>
                  <a:lnTo>
                    <a:pt x="188745" y="33734"/>
                  </a:lnTo>
                  <a:lnTo>
                    <a:pt x="191172" y="21053"/>
                  </a:lnTo>
                  <a:lnTo>
                    <a:pt x="194794" y="10429"/>
                  </a:lnTo>
                  <a:lnTo>
                    <a:pt x="200254" y="3174"/>
                  </a:lnTo>
                  <a:lnTo>
                    <a:pt x="207558" y="0"/>
                  </a:lnTo>
                  <a:lnTo>
                    <a:pt x="215037" y="568"/>
                  </a:lnTo>
                  <a:lnTo>
                    <a:pt x="222262" y="4087"/>
                  </a:lnTo>
                  <a:lnTo>
                    <a:pt x="229140" y="9936"/>
                  </a:lnTo>
                  <a:lnTo>
                    <a:pt x="235466" y="17793"/>
                  </a:lnTo>
                  <a:lnTo>
                    <a:pt x="241166" y="27326"/>
                  </a:lnTo>
                  <a:lnTo>
                    <a:pt x="246297" y="38330"/>
                  </a:lnTo>
                  <a:lnTo>
                    <a:pt x="250968" y="50778"/>
                  </a:lnTo>
                  <a:lnTo>
                    <a:pt x="255292" y="64523"/>
                  </a:lnTo>
                  <a:lnTo>
                    <a:pt x="259365" y="79161"/>
                  </a:lnTo>
                  <a:lnTo>
                    <a:pt x="263260" y="94133"/>
                  </a:lnTo>
                  <a:lnTo>
                    <a:pt x="267022" y="109088"/>
                  </a:lnTo>
                  <a:lnTo>
                    <a:pt x="270362" y="123722"/>
                  </a:lnTo>
                  <a:lnTo>
                    <a:pt x="272694" y="137701"/>
                  </a:lnTo>
                  <a:lnTo>
                    <a:pt x="273782" y="150905"/>
                  </a:lnTo>
                  <a:lnTo>
                    <a:pt x="273862" y="162948"/>
                  </a:lnTo>
                  <a:lnTo>
                    <a:pt x="273475" y="174268"/>
                  </a:lnTo>
                  <a:lnTo>
                    <a:pt x="272585" y="185862"/>
                  </a:lnTo>
                  <a:lnTo>
                    <a:pt x="271078" y="1995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3811316" y="5569575"/>
              <a:ext cx="63172" cy="105286"/>
            </a:xfrm>
            <a:custGeom>
              <a:avLst/>
              <a:gdLst/>
              <a:ahLst/>
              <a:cxnLst/>
              <a:rect l="0" t="0" r="0" b="0"/>
              <a:pathLst>
                <a:path w="63172" h="105286">
                  <a:moveTo>
                    <a:pt x="0" y="0"/>
                  </a:moveTo>
                  <a:lnTo>
                    <a:pt x="3000" y="8801"/>
                  </a:lnTo>
                  <a:lnTo>
                    <a:pt x="6423" y="17148"/>
                  </a:lnTo>
                  <a:lnTo>
                    <a:pt x="10619" y="25847"/>
                  </a:lnTo>
                  <a:lnTo>
                    <a:pt x="15519" y="34967"/>
                  </a:lnTo>
                  <a:lnTo>
                    <a:pt x="21000" y="44462"/>
                  </a:lnTo>
                  <a:lnTo>
                    <a:pt x="26926" y="54245"/>
                  </a:lnTo>
                  <a:lnTo>
                    <a:pt x="33067" y="63978"/>
                  </a:lnTo>
                  <a:lnTo>
                    <a:pt x="39815" y="74143"/>
                  </a:lnTo>
                  <a:lnTo>
                    <a:pt x="48877" y="86749"/>
                  </a:lnTo>
                  <a:lnTo>
                    <a:pt x="63171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3853430" y="5485347"/>
              <a:ext cx="84229" cy="600125"/>
            </a:xfrm>
            <a:custGeom>
              <a:avLst/>
              <a:gdLst/>
              <a:ahLst/>
              <a:cxnLst/>
              <a:rect l="0" t="0" r="0" b="0"/>
              <a:pathLst>
                <a:path w="84229" h="600125">
                  <a:moveTo>
                    <a:pt x="84228" y="0"/>
                  </a:moveTo>
                  <a:lnTo>
                    <a:pt x="81361" y="11802"/>
                  </a:lnTo>
                  <a:lnTo>
                    <a:pt x="79219" y="23572"/>
                  </a:lnTo>
                  <a:lnTo>
                    <a:pt x="77611" y="36457"/>
                  </a:lnTo>
                  <a:lnTo>
                    <a:pt x="76258" y="50132"/>
                  </a:lnTo>
                  <a:lnTo>
                    <a:pt x="74762" y="63812"/>
                  </a:lnTo>
                  <a:lnTo>
                    <a:pt x="72911" y="77033"/>
                  </a:lnTo>
                  <a:lnTo>
                    <a:pt x="70671" y="89830"/>
                  </a:lnTo>
                  <a:lnTo>
                    <a:pt x="68090" y="102558"/>
                  </a:lnTo>
                  <a:lnTo>
                    <a:pt x="65245" y="115450"/>
                  </a:lnTo>
                  <a:lnTo>
                    <a:pt x="62368" y="128581"/>
                  </a:lnTo>
                  <a:lnTo>
                    <a:pt x="59824" y="141944"/>
                  </a:lnTo>
                  <a:lnTo>
                    <a:pt x="57780" y="155499"/>
                  </a:lnTo>
                  <a:lnTo>
                    <a:pt x="56070" y="169369"/>
                  </a:lnTo>
                  <a:lnTo>
                    <a:pt x="54307" y="183818"/>
                  </a:lnTo>
                  <a:lnTo>
                    <a:pt x="52266" y="198947"/>
                  </a:lnTo>
                  <a:lnTo>
                    <a:pt x="49894" y="214701"/>
                  </a:lnTo>
                  <a:lnTo>
                    <a:pt x="47222" y="230961"/>
                  </a:lnTo>
                  <a:lnTo>
                    <a:pt x="44311" y="247605"/>
                  </a:lnTo>
                  <a:lnTo>
                    <a:pt x="41220" y="264528"/>
                  </a:lnTo>
                  <a:lnTo>
                    <a:pt x="37999" y="281647"/>
                  </a:lnTo>
                  <a:lnTo>
                    <a:pt x="34686" y="298909"/>
                  </a:lnTo>
                  <a:lnTo>
                    <a:pt x="31311" y="316433"/>
                  </a:lnTo>
                  <a:lnTo>
                    <a:pt x="27892" y="334496"/>
                  </a:lnTo>
                  <a:lnTo>
                    <a:pt x="24448" y="353203"/>
                  </a:lnTo>
                  <a:lnTo>
                    <a:pt x="21152" y="372345"/>
                  </a:lnTo>
                  <a:lnTo>
                    <a:pt x="18318" y="391500"/>
                  </a:lnTo>
                  <a:lnTo>
                    <a:pt x="16076" y="410424"/>
                  </a:lnTo>
                  <a:lnTo>
                    <a:pt x="14231" y="429047"/>
                  </a:lnTo>
                  <a:lnTo>
                    <a:pt x="12378" y="447390"/>
                  </a:lnTo>
                  <a:lnTo>
                    <a:pt x="10281" y="465503"/>
                  </a:lnTo>
                  <a:lnTo>
                    <a:pt x="8041" y="483277"/>
                  </a:lnTo>
                  <a:lnTo>
                    <a:pt x="5990" y="500452"/>
                  </a:lnTo>
                  <a:lnTo>
                    <a:pt x="4314" y="516926"/>
                  </a:lnTo>
                  <a:lnTo>
                    <a:pt x="3033" y="532541"/>
                  </a:lnTo>
                  <a:lnTo>
                    <a:pt x="1960" y="548742"/>
                  </a:lnTo>
                  <a:lnTo>
                    <a:pt x="1002" y="569189"/>
                  </a:lnTo>
                  <a:lnTo>
                    <a:pt x="0" y="6001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3948186" y="5643326"/>
              <a:ext cx="189514" cy="126291"/>
            </a:xfrm>
            <a:custGeom>
              <a:avLst/>
              <a:gdLst/>
              <a:ahLst/>
              <a:cxnLst/>
              <a:rect l="0" t="0" r="0" b="0"/>
              <a:pathLst>
                <a:path w="189514" h="126291">
                  <a:moveTo>
                    <a:pt x="0" y="63119"/>
                  </a:moveTo>
                  <a:lnTo>
                    <a:pt x="67" y="74787"/>
                  </a:lnTo>
                  <a:lnTo>
                    <a:pt x="707" y="85276"/>
                  </a:lnTo>
                  <a:lnTo>
                    <a:pt x="2006" y="95507"/>
                  </a:lnTo>
                  <a:lnTo>
                    <a:pt x="3945" y="103164"/>
                  </a:lnTo>
                  <a:lnTo>
                    <a:pt x="5921" y="105164"/>
                  </a:lnTo>
                  <a:lnTo>
                    <a:pt x="6888" y="102516"/>
                  </a:lnTo>
                  <a:lnTo>
                    <a:pt x="6687" y="96855"/>
                  </a:lnTo>
                  <a:lnTo>
                    <a:pt x="5686" y="89180"/>
                  </a:lnTo>
                  <a:lnTo>
                    <a:pt x="4443" y="79904"/>
                  </a:lnTo>
                  <a:lnTo>
                    <a:pt x="3307" y="69352"/>
                  </a:lnTo>
                  <a:lnTo>
                    <a:pt x="2893" y="58637"/>
                  </a:lnTo>
                  <a:lnTo>
                    <a:pt x="4134" y="49556"/>
                  </a:lnTo>
                  <a:lnTo>
                    <a:pt x="7377" y="42970"/>
                  </a:lnTo>
                  <a:lnTo>
                    <a:pt x="12319" y="39039"/>
                  </a:lnTo>
                  <a:lnTo>
                    <a:pt x="18309" y="37678"/>
                  </a:lnTo>
                  <a:lnTo>
                    <a:pt x="24847" y="38546"/>
                  </a:lnTo>
                  <a:lnTo>
                    <a:pt x="31486" y="41347"/>
                  </a:lnTo>
                  <a:lnTo>
                    <a:pt x="37775" y="45943"/>
                  </a:lnTo>
                  <a:lnTo>
                    <a:pt x="43519" y="52091"/>
                  </a:lnTo>
                  <a:lnTo>
                    <a:pt x="48882" y="59315"/>
                  </a:lnTo>
                  <a:lnTo>
                    <a:pt x="54258" y="67000"/>
                  </a:lnTo>
                  <a:lnTo>
                    <a:pt x="59867" y="74684"/>
                  </a:lnTo>
                  <a:lnTo>
                    <a:pt x="65310" y="79579"/>
                  </a:lnTo>
                  <a:lnTo>
                    <a:pt x="69481" y="78520"/>
                  </a:lnTo>
                  <a:lnTo>
                    <a:pt x="71889" y="72607"/>
                  </a:lnTo>
                  <a:lnTo>
                    <a:pt x="73075" y="63197"/>
                  </a:lnTo>
                  <a:lnTo>
                    <a:pt x="73933" y="51616"/>
                  </a:lnTo>
                  <a:lnTo>
                    <a:pt x="75422" y="39215"/>
                  </a:lnTo>
                  <a:lnTo>
                    <a:pt x="77985" y="26815"/>
                  </a:lnTo>
                  <a:lnTo>
                    <a:pt x="81805" y="15554"/>
                  </a:lnTo>
                  <a:lnTo>
                    <a:pt x="87026" y="7036"/>
                  </a:lnTo>
                  <a:lnTo>
                    <a:pt x="93558" y="1873"/>
                  </a:lnTo>
                  <a:lnTo>
                    <a:pt x="100854" y="0"/>
                  </a:lnTo>
                  <a:lnTo>
                    <a:pt x="108048" y="1152"/>
                  </a:lnTo>
                  <a:lnTo>
                    <a:pt x="114658" y="4847"/>
                  </a:lnTo>
                  <a:lnTo>
                    <a:pt x="120736" y="10525"/>
                  </a:lnTo>
                  <a:lnTo>
                    <a:pt x="126658" y="17671"/>
                  </a:lnTo>
                  <a:lnTo>
                    <a:pt x="132676" y="25872"/>
                  </a:lnTo>
                  <a:lnTo>
                    <a:pt x="138718" y="34813"/>
                  </a:lnTo>
                  <a:lnTo>
                    <a:pt x="144482" y="44266"/>
                  </a:lnTo>
                  <a:lnTo>
                    <a:pt x="149813" y="54068"/>
                  </a:lnTo>
                  <a:lnTo>
                    <a:pt x="154870" y="64108"/>
                  </a:lnTo>
                  <a:lnTo>
                    <a:pt x="160026" y="74309"/>
                  </a:lnTo>
                  <a:lnTo>
                    <a:pt x="165486" y="84605"/>
                  </a:lnTo>
                  <a:lnTo>
                    <a:pt x="170988" y="94504"/>
                  </a:lnTo>
                  <a:lnTo>
                    <a:pt x="176430" y="104065"/>
                  </a:lnTo>
                  <a:lnTo>
                    <a:pt x="182295" y="114125"/>
                  </a:lnTo>
                  <a:lnTo>
                    <a:pt x="189513" y="1262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4163143" y="5569575"/>
              <a:ext cx="117500" cy="158686"/>
            </a:xfrm>
            <a:custGeom>
              <a:avLst/>
              <a:gdLst/>
              <a:ahLst/>
              <a:cxnLst/>
              <a:rect l="0" t="0" r="0" b="0"/>
              <a:pathLst>
                <a:path w="117500" h="158686">
                  <a:moveTo>
                    <a:pt x="58784" y="0"/>
                  </a:moveTo>
                  <a:lnTo>
                    <a:pt x="50050" y="3001"/>
                  </a:lnTo>
                  <a:lnTo>
                    <a:pt x="42343" y="6423"/>
                  </a:lnTo>
                  <a:lnTo>
                    <a:pt x="34946" y="10624"/>
                  </a:lnTo>
                  <a:lnTo>
                    <a:pt x="27858" y="15697"/>
                  </a:lnTo>
                  <a:lnTo>
                    <a:pt x="21327" y="21827"/>
                  </a:lnTo>
                  <a:lnTo>
                    <a:pt x="15460" y="29015"/>
                  </a:lnTo>
                  <a:lnTo>
                    <a:pt x="10368" y="37275"/>
                  </a:lnTo>
                  <a:lnTo>
                    <a:pt x="6245" y="46718"/>
                  </a:lnTo>
                  <a:lnTo>
                    <a:pt x="3108" y="57287"/>
                  </a:lnTo>
                  <a:lnTo>
                    <a:pt x="985" y="68637"/>
                  </a:lnTo>
                  <a:lnTo>
                    <a:pt x="0" y="80246"/>
                  </a:lnTo>
                  <a:lnTo>
                    <a:pt x="120" y="91793"/>
                  </a:lnTo>
                  <a:lnTo>
                    <a:pt x="1335" y="103155"/>
                  </a:lnTo>
                  <a:lnTo>
                    <a:pt x="3745" y="114317"/>
                  </a:lnTo>
                  <a:lnTo>
                    <a:pt x="7301" y="125292"/>
                  </a:lnTo>
                  <a:lnTo>
                    <a:pt x="12145" y="135629"/>
                  </a:lnTo>
                  <a:lnTo>
                    <a:pt x="18679" y="144440"/>
                  </a:lnTo>
                  <a:lnTo>
                    <a:pt x="26956" y="151356"/>
                  </a:lnTo>
                  <a:lnTo>
                    <a:pt x="36429" y="156168"/>
                  </a:lnTo>
                  <a:lnTo>
                    <a:pt x="46165" y="158583"/>
                  </a:lnTo>
                  <a:lnTo>
                    <a:pt x="55596" y="158685"/>
                  </a:lnTo>
                  <a:lnTo>
                    <a:pt x="64536" y="156840"/>
                  </a:lnTo>
                  <a:lnTo>
                    <a:pt x="72993" y="153484"/>
                  </a:lnTo>
                  <a:lnTo>
                    <a:pt x="81044" y="149008"/>
                  </a:lnTo>
                  <a:lnTo>
                    <a:pt x="88619" y="143568"/>
                  </a:lnTo>
                  <a:lnTo>
                    <a:pt x="95496" y="137093"/>
                  </a:lnTo>
                  <a:lnTo>
                    <a:pt x="101604" y="129624"/>
                  </a:lnTo>
                  <a:lnTo>
                    <a:pt x="106860" y="121152"/>
                  </a:lnTo>
                  <a:lnTo>
                    <a:pt x="111094" y="111554"/>
                  </a:lnTo>
                  <a:lnTo>
                    <a:pt x="114306" y="100872"/>
                  </a:lnTo>
                  <a:lnTo>
                    <a:pt x="116481" y="89273"/>
                  </a:lnTo>
                  <a:lnTo>
                    <a:pt x="117499" y="76963"/>
                  </a:lnTo>
                  <a:lnTo>
                    <a:pt x="117398" y="64141"/>
                  </a:lnTo>
                  <a:lnTo>
                    <a:pt x="116025" y="51449"/>
                  </a:lnTo>
                  <a:lnTo>
                    <a:pt x="112978" y="39919"/>
                  </a:lnTo>
                  <a:lnTo>
                    <a:pt x="108198" y="30027"/>
                  </a:lnTo>
                  <a:lnTo>
                    <a:pt x="102368" y="21873"/>
                  </a:lnTo>
                  <a:lnTo>
                    <a:pt x="96155" y="14655"/>
                  </a:lnTo>
                  <a:lnTo>
                    <a:pt x="89013" y="7745"/>
                  </a:lnTo>
                  <a:lnTo>
                    <a:pt x="798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4295626" y="5506404"/>
              <a:ext cx="105286" cy="169587"/>
            </a:xfrm>
            <a:custGeom>
              <a:avLst/>
              <a:gdLst/>
              <a:ahLst/>
              <a:cxnLst/>
              <a:rect l="0" t="0" r="0" b="0"/>
              <a:pathLst>
                <a:path w="105286" h="169587">
                  <a:moveTo>
                    <a:pt x="0" y="94756"/>
                  </a:moveTo>
                  <a:lnTo>
                    <a:pt x="8668" y="100691"/>
                  </a:lnTo>
                  <a:lnTo>
                    <a:pt x="15734" y="106895"/>
                  </a:lnTo>
                  <a:lnTo>
                    <a:pt x="21844" y="113987"/>
                  </a:lnTo>
                  <a:lnTo>
                    <a:pt x="27419" y="121755"/>
                  </a:lnTo>
                  <a:lnTo>
                    <a:pt x="32929" y="129752"/>
                  </a:lnTo>
                  <a:lnTo>
                    <a:pt x="38637" y="137698"/>
                  </a:lnTo>
                  <a:lnTo>
                    <a:pt x="44456" y="145645"/>
                  </a:lnTo>
                  <a:lnTo>
                    <a:pt x="50064" y="153887"/>
                  </a:lnTo>
                  <a:lnTo>
                    <a:pt x="55228" y="162500"/>
                  </a:lnTo>
                  <a:lnTo>
                    <a:pt x="58037" y="168792"/>
                  </a:lnTo>
                  <a:lnTo>
                    <a:pt x="56809" y="169586"/>
                  </a:lnTo>
                  <a:lnTo>
                    <a:pt x="53232" y="166204"/>
                  </a:lnTo>
                  <a:lnTo>
                    <a:pt x="48566" y="160194"/>
                  </a:lnTo>
                  <a:lnTo>
                    <a:pt x="43621" y="152548"/>
                  </a:lnTo>
                  <a:lnTo>
                    <a:pt x="38805" y="143872"/>
                  </a:lnTo>
                  <a:lnTo>
                    <a:pt x="34413" y="134377"/>
                  </a:lnTo>
                  <a:lnTo>
                    <a:pt x="30757" y="123987"/>
                  </a:lnTo>
                  <a:lnTo>
                    <a:pt x="27936" y="112732"/>
                  </a:lnTo>
                  <a:lnTo>
                    <a:pt x="26192" y="101064"/>
                  </a:lnTo>
                  <a:lnTo>
                    <a:pt x="25995" y="89762"/>
                  </a:lnTo>
                  <a:lnTo>
                    <a:pt x="27455" y="79232"/>
                  </a:lnTo>
                  <a:lnTo>
                    <a:pt x="30384" y="69536"/>
                  </a:lnTo>
                  <a:lnTo>
                    <a:pt x="34483" y="60562"/>
                  </a:lnTo>
                  <a:lnTo>
                    <a:pt x="39464" y="52160"/>
                  </a:lnTo>
                  <a:lnTo>
                    <a:pt x="45247" y="44347"/>
                  </a:lnTo>
                  <a:lnTo>
                    <a:pt x="51952" y="37311"/>
                  </a:lnTo>
                  <a:lnTo>
                    <a:pt x="59562" y="31092"/>
                  </a:lnTo>
                  <a:lnTo>
                    <a:pt x="67681" y="25545"/>
                  </a:lnTo>
                  <a:lnTo>
                    <a:pt x="76513" y="19780"/>
                  </a:lnTo>
                  <a:lnTo>
                    <a:pt x="87953" y="1216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4436279" y="5501927"/>
              <a:ext cx="112033" cy="244762"/>
            </a:xfrm>
            <a:custGeom>
              <a:avLst/>
              <a:gdLst/>
              <a:ahLst/>
              <a:cxnLst/>
              <a:rect l="0" t="0" r="0" b="0"/>
              <a:pathLst>
                <a:path w="112033" h="244762">
                  <a:moveTo>
                    <a:pt x="17275" y="99233"/>
                  </a:moveTo>
                  <a:lnTo>
                    <a:pt x="26076" y="93366"/>
                  </a:lnTo>
                  <a:lnTo>
                    <a:pt x="34423" y="87801"/>
                  </a:lnTo>
                  <a:lnTo>
                    <a:pt x="43117" y="82003"/>
                  </a:lnTo>
                  <a:lnTo>
                    <a:pt x="52066" y="75922"/>
                  </a:lnTo>
                  <a:lnTo>
                    <a:pt x="60912" y="69591"/>
                  </a:lnTo>
                  <a:lnTo>
                    <a:pt x="69446" y="63059"/>
                  </a:lnTo>
                  <a:lnTo>
                    <a:pt x="77462" y="56210"/>
                  </a:lnTo>
                  <a:lnTo>
                    <a:pt x="84691" y="48779"/>
                  </a:lnTo>
                  <a:lnTo>
                    <a:pt x="91055" y="40674"/>
                  </a:lnTo>
                  <a:lnTo>
                    <a:pt x="96157" y="32111"/>
                  </a:lnTo>
                  <a:lnTo>
                    <a:pt x="99229" y="23517"/>
                  </a:lnTo>
                  <a:lnTo>
                    <a:pt x="100028" y="15164"/>
                  </a:lnTo>
                  <a:lnTo>
                    <a:pt x="98615" y="7777"/>
                  </a:lnTo>
                  <a:lnTo>
                    <a:pt x="95083" y="2565"/>
                  </a:lnTo>
                  <a:lnTo>
                    <a:pt x="89714" y="0"/>
                  </a:lnTo>
                  <a:lnTo>
                    <a:pt x="83043" y="61"/>
                  </a:lnTo>
                  <a:lnTo>
                    <a:pt x="75744" y="2604"/>
                  </a:lnTo>
                  <a:lnTo>
                    <a:pt x="68252" y="7276"/>
                  </a:lnTo>
                  <a:lnTo>
                    <a:pt x="60767" y="13629"/>
                  </a:lnTo>
                  <a:lnTo>
                    <a:pt x="53363" y="21239"/>
                  </a:lnTo>
                  <a:lnTo>
                    <a:pt x="46054" y="29759"/>
                  </a:lnTo>
                  <a:lnTo>
                    <a:pt x="38993" y="39085"/>
                  </a:lnTo>
                  <a:lnTo>
                    <a:pt x="32470" y="49330"/>
                  </a:lnTo>
                  <a:lnTo>
                    <a:pt x="26598" y="60477"/>
                  </a:lnTo>
                  <a:lnTo>
                    <a:pt x="21332" y="72235"/>
                  </a:lnTo>
                  <a:lnTo>
                    <a:pt x="16560" y="84126"/>
                  </a:lnTo>
                  <a:lnTo>
                    <a:pt x="12168" y="95876"/>
                  </a:lnTo>
                  <a:lnTo>
                    <a:pt x="8217" y="107716"/>
                  </a:lnTo>
                  <a:lnTo>
                    <a:pt x="4936" y="120264"/>
                  </a:lnTo>
                  <a:lnTo>
                    <a:pt x="2398" y="133810"/>
                  </a:lnTo>
                  <a:lnTo>
                    <a:pt x="694" y="148011"/>
                  </a:lnTo>
                  <a:lnTo>
                    <a:pt x="0" y="162090"/>
                  </a:lnTo>
                  <a:lnTo>
                    <a:pt x="316" y="175594"/>
                  </a:lnTo>
                  <a:lnTo>
                    <a:pt x="1665" y="188254"/>
                  </a:lnTo>
                  <a:lnTo>
                    <a:pt x="4166" y="199830"/>
                  </a:lnTo>
                  <a:lnTo>
                    <a:pt x="7782" y="210311"/>
                  </a:lnTo>
                  <a:lnTo>
                    <a:pt x="12668" y="219687"/>
                  </a:lnTo>
                  <a:lnTo>
                    <a:pt x="19229" y="227854"/>
                  </a:lnTo>
                  <a:lnTo>
                    <a:pt x="27524" y="234858"/>
                  </a:lnTo>
                  <a:lnTo>
                    <a:pt x="37009" y="240394"/>
                  </a:lnTo>
                  <a:lnTo>
                    <a:pt x="46753" y="243759"/>
                  </a:lnTo>
                  <a:lnTo>
                    <a:pt x="56190" y="244761"/>
                  </a:lnTo>
                  <a:lnTo>
                    <a:pt x="65133" y="243654"/>
                  </a:lnTo>
                  <a:lnTo>
                    <a:pt x="73593" y="240860"/>
                  </a:lnTo>
                  <a:lnTo>
                    <a:pt x="81679" y="236776"/>
                  </a:lnTo>
                  <a:lnTo>
                    <a:pt x="89955" y="231712"/>
                  </a:lnTo>
                  <a:lnTo>
                    <a:pt x="99481" y="224898"/>
                  </a:lnTo>
                  <a:lnTo>
                    <a:pt x="112032" y="2150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4611482" y="566433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0"/>
                  </a:moveTo>
                  <a:lnTo>
                    <a:pt x="10528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2779523" y="147398"/>
            <a:ext cx="3084851" cy="558012"/>
            <a:chOff x="2779523" y="147398"/>
            <a:chExt cx="3084851" cy="558012"/>
          </a:xfrm>
        </p:grpSpPr>
        <p:sp>
          <p:nvSpPr>
            <p:cNvPr id="2" name="Freeform 1"/>
            <p:cNvSpPr/>
            <p:nvPr/>
          </p:nvSpPr>
          <p:spPr>
            <a:xfrm>
              <a:off x="2905865" y="242155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21057" y="252684"/>
                  </a:moveTo>
                  <a:lnTo>
                    <a:pt x="18190" y="243816"/>
                  </a:lnTo>
                  <a:lnTo>
                    <a:pt x="16048" y="234829"/>
                  </a:lnTo>
                  <a:lnTo>
                    <a:pt x="14445" y="224833"/>
                  </a:lnTo>
                  <a:lnTo>
                    <a:pt x="13264" y="213853"/>
                  </a:lnTo>
                  <a:lnTo>
                    <a:pt x="12416" y="202041"/>
                  </a:lnTo>
                  <a:lnTo>
                    <a:pt x="11818" y="189583"/>
                  </a:lnTo>
                  <a:lnTo>
                    <a:pt x="11404" y="176645"/>
                  </a:lnTo>
                  <a:lnTo>
                    <a:pt x="11120" y="163364"/>
                  </a:lnTo>
                  <a:lnTo>
                    <a:pt x="10922" y="149842"/>
                  </a:lnTo>
                  <a:lnTo>
                    <a:pt x="10618" y="136154"/>
                  </a:lnTo>
                  <a:lnTo>
                    <a:pt x="9882" y="122352"/>
                  </a:lnTo>
                  <a:lnTo>
                    <a:pt x="8574" y="108468"/>
                  </a:lnTo>
                  <a:lnTo>
                    <a:pt x="6882" y="94364"/>
                  </a:lnTo>
                  <a:lnTo>
                    <a:pt x="5207" y="79749"/>
                  </a:lnTo>
                  <a:lnTo>
                    <a:pt x="3786" y="64528"/>
                  </a:lnTo>
                  <a:lnTo>
                    <a:pt x="2679" y="49504"/>
                  </a:lnTo>
                  <a:lnTo>
                    <a:pt x="1742" y="34802"/>
                  </a:lnTo>
                  <a:lnTo>
                    <a:pt x="896" y="1913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779523" y="172908"/>
              <a:ext cx="321883" cy="342989"/>
            </a:xfrm>
            <a:custGeom>
              <a:avLst/>
              <a:gdLst/>
              <a:ahLst/>
              <a:cxnLst/>
              <a:rect l="0" t="0" r="0" b="0"/>
              <a:pathLst>
                <a:path w="321883" h="342989">
                  <a:moveTo>
                    <a:pt x="0" y="37661"/>
                  </a:moveTo>
                  <a:lnTo>
                    <a:pt x="5935" y="28994"/>
                  </a:lnTo>
                  <a:lnTo>
                    <a:pt x="12139" y="21928"/>
                  </a:lnTo>
                  <a:lnTo>
                    <a:pt x="19239" y="15827"/>
                  </a:lnTo>
                  <a:lnTo>
                    <a:pt x="27352" y="10598"/>
                  </a:lnTo>
                  <a:lnTo>
                    <a:pt x="36647" y="6384"/>
                  </a:lnTo>
                  <a:lnTo>
                    <a:pt x="47100" y="3183"/>
                  </a:lnTo>
                  <a:lnTo>
                    <a:pt x="58698" y="1015"/>
                  </a:lnTo>
                  <a:lnTo>
                    <a:pt x="71532" y="0"/>
                  </a:lnTo>
                  <a:lnTo>
                    <a:pt x="85535" y="94"/>
                  </a:lnTo>
                  <a:lnTo>
                    <a:pt x="100512" y="1121"/>
                  </a:lnTo>
                  <a:lnTo>
                    <a:pt x="116242" y="2873"/>
                  </a:lnTo>
                  <a:lnTo>
                    <a:pt x="132518" y="5165"/>
                  </a:lnTo>
                  <a:lnTo>
                    <a:pt x="148853" y="8007"/>
                  </a:lnTo>
                  <a:lnTo>
                    <a:pt x="164512" y="11592"/>
                  </a:lnTo>
                  <a:lnTo>
                    <a:pt x="179158" y="15972"/>
                  </a:lnTo>
                  <a:lnTo>
                    <a:pt x="192958" y="21218"/>
                  </a:lnTo>
                  <a:lnTo>
                    <a:pt x="206379" y="27497"/>
                  </a:lnTo>
                  <a:lnTo>
                    <a:pt x="219737" y="34797"/>
                  </a:lnTo>
                  <a:lnTo>
                    <a:pt x="232847" y="42972"/>
                  </a:lnTo>
                  <a:lnTo>
                    <a:pt x="245131" y="51829"/>
                  </a:lnTo>
                  <a:lnTo>
                    <a:pt x="256323" y="61194"/>
                  </a:lnTo>
                  <a:lnTo>
                    <a:pt x="266467" y="70921"/>
                  </a:lnTo>
                  <a:lnTo>
                    <a:pt x="275742" y="80903"/>
                  </a:lnTo>
                  <a:lnTo>
                    <a:pt x="284345" y="91066"/>
                  </a:lnTo>
                  <a:lnTo>
                    <a:pt x="292294" y="101518"/>
                  </a:lnTo>
                  <a:lnTo>
                    <a:pt x="299420" y="112527"/>
                  </a:lnTo>
                  <a:lnTo>
                    <a:pt x="305695" y="124200"/>
                  </a:lnTo>
                  <a:lnTo>
                    <a:pt x="311063" y="136652"/>
                  </a:lnTo>
                  <a:lnTo>
                    <a:pt x="315372" y="150075"/>
                  </a:lnTo>
                  <a:lnTo>
                    <a:pt x="318634" y="164474"/>
                  </a:lnTo>
                  <a:lnTo>
                    <a:pt x="320842" y="179551"/>
                  </a:lnTo>
                  <a:lnTo>
                    <a:pt x="321882" y="194817"/>
                  </a:lnTo>
                  <a:lnTo>
                    <a:pt x="321796" y="209972"/>
                  </a:lnTo>
                  <a:lnTo>
                    <a:pt x="320434" y="224910"/>
                  </a:lnTo>
                  <a:lnTo>
                    <a:pt x="317392" y="239626"/>
                  </a:lnTo>
                  <a:lnTo>
                    <a:pt x="312603" y="254146"/>
                  </a:lnTo>
                  <a:lnTo>
                    <a:pt x="306286" y="268185"/>
                  </a:lnTo>
                  <a:lnTo>
                    <a:pt x="298758" y="281167"/>
                  </a:lnTo>
                  <a:lnTo>
                    <a:pt x="290326" y="292859"/>
                  </a:lnTo>
                  <a:lnTo>
                    <a:pt x="281242" y="303185"/>
                  </a:lnTo>
                  <a:lnTo>
                    <a:pt x="271700" y="312057"/>
                  </a:lnTo>
                  <a:lnTo>
                    <a:pt x="261836" y="319577"/>
                  </a:lnTo>
                  <a:lnTo>
                    <a:pt x="251586" y="325814"/>
                  </a:lnTo>
                  <a:lnTo>
                    <a:pt x="240714" y="330721"/>
                  </a:lnTo>
                  <a:lnTo>
                    <a:pt x="229136" y="334398"/>
                  </a:lnTo>
                  <a:lnTo>
                    <a:pt x="216918" y="337055"/>
                  </a:lnTo>
                  <a:lnTo>
                    <a:pt x="204185" y="338931"/>
                  </a:lnTo>
                  <a:lnTo>
                    <a:pt x="191062" y="340233"/>
                  </a:lnTo>
                  <a:lnTo>
                    <a:pt x="177655" y="341127"/>
                  </a:lnTo>
                  <a:lnTo>
                    <a:pt x="164050" y="341735"/>
                  </a:lnTo>
                  <a:lnTo>
                    <a:pt x="150315" y="342147"/>
                  </a:lnTo>
                  <a:lnTo>
                    <a:pt x="136714" y="342425"/>
                  </a:lnTo>
                  <a:lnTo>
                    <a:pt x="122167" y="342642"/>
                  </a:lnTo>
                  <a:lnTo>
                    <a:pt x="103160" y="342818"/>
                  </a:lnTo>
                  <a:lnTo>
                    <a:pt x="73699" y="3429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211191" y="421139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10529" y="0"/>
                  </a:moveTo>
                  <a:lnTo>
                    <a:pt x="7662" y="8869"/>
                  </a:lnTo>
                  <a:lnTo>
                    <a:pt x="5520" y="17856"/>
                  </a:lnTo>
                  <a:lnTo>
                    <a:pt x="3917" y="27842"/>
                  </a:lnTo>
                  <a:lnTo>
                    <a:pt x="2734" y="38577"/>
                  </a:lnTo>
                  <a:lnTo>
                    <a:pt x="1756" y="50717"/>
                  </a:lnTo>
                  <a:lnTo>
                    <a:pt x="894" y="67567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200663" y="31585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284891" y="347440"/>
              <a:ext cx="105286" cy="142675"/>
            </a:xfrm>
            <a:custGeom>
              <a:avLst/>
              <a:gdLst/>
              <a:ahLst/>
              <a:cxnLst/>
              <a:rect l="0" t="0" r="0" b="0"/>
              <a:pathLst>
                <a:path w="105286" h="142675">
                  <a:moveTo>
                    <a:pt x="0" y="21057"/>
                  </a:moveTo>
                  <a:lnTo>
                    <a:pt x="3000" y="32792"/>
                  </a:lnTo>
                  <a:lnTo>
                    <a:pt x="6423" y="43921"/>
                  </a:lnTo>
                  <a:lnTo>
                    <a:pt x="10615" y="55515"/>
                  </a:lnTo>
                  <a:lnTo>
                    <a:pt x="15342" y="67503"/>
                  </a:lnTo>
                  <a:lnTo>
                    <a:pt x="20175" y="79515"/>
                  </a:lnTo>
                  <a:lnTo>
                    <a:pt x="24857" y="91318"/>
                  </a:lnTo>
                  <a:lnTo>
                    <a:pt x="29466" y="102844"/>
                  </a:lnTo>
                  <a:lnTo>
                    <a:pt x="34316" y="114113"/>
                  </a:lnTo>
                  <a:lnTo>
                    <a:pt x="39573" y="125144"/>
                  </a:lnTo>
                  <a:lnTo>
                    <a:pt x="45103" y="134992"/>
                  </a:lnTo>
                  <a:lnTo>
                    <a:pt x="51105" y="141277"/>
                  </a:lnTo>
                  <a:lnTo>
                    <a:pt x="57308" y="142674"/>
                  </a:lnTo>
                  <a:lnTo>
                    <a:pt x="62326" y="139826"/>
                  </a:lnTo>
                  <a:lnTo>
                    <a:pt x="65956" y="133706"/>
                  </a:lnTo>
                  <a:lnTo>
                    <a:pt x="68643" y="125176"/>
                  </a:lnTo>
                  <a:lnTo>
                    <a:pt x="71004" y="114925"/>
                  </a:lnTo>
                  <a:lnTo>
                    <a:pt x="73417" y="103473"/>
                  </a:lnTo>
                  <a:lnTo>
                    <a:pt x="76022" y="91356"/>
                  </a:lnTo>
                  <a:lnTo>
                    <a:pt x="78842" y="79146"/>
                  </a:lnTo>
                  <a:lnTo>
                    <a:pt x="81850" y="67158"/>
                  </a:lnTo>
                  <a:lnTo>
                    <a:pt x="85044" y="55554"/>
                  </a:lnTo>
                  <a:lnTo>
                    <a:pt x="88882" y="43093"/>
                  </a:lnTo>
                  <a:lnTo>
                    <a:pt x="94822" y="2644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474404" y="379025"/>
              <a:ext cx="4455" cy="147400"/>
            </a:xfrm>
            <a:custGeom>
              <a:avLst/>
              <a:gdLst/>
              <a:ahLst/>
              <a:cxnLst/>
              <a:rect l="0" t="0" r="0" b="0"/>
              <a:pathLst>
                <a:path w="4455" h="147400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4" y="34463"/>
                  </a:lnTo>
                  <a:lnTo>
                    <a:pt x="177" y="46624"/>
                  </a:lnTo>
                  <a:lnTo>
                    <a:pt x="825" y="59284"/>
                  </a:lnTo>
                  <a:lnTo>
                    <a:pt x="2069" y="72331"/>
                  </a:lnTo>
                  <a:lnTo>
                    <a:pt x="3529" y="85443"/>
                  </a:lnTo>
                  <a:lnTo>
                    <a:pt x="4454" y="99597"/>
                  </a:lnTo>
                  <a:lnTo>
                    <a:pt x="3810" y="11827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474404" y="27374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556548" y="152066"/>
              <a:ext cx="117898" cy="342774"/>
            </a:xfrm>
            <a:custGeom>
              <a:avLst/>
              <a:gdLst/>
              <a:ahLst/>
              <a:cxnLst/>
              <a:rect l="0" t="0" r="0" b="0"/>
              <a:pathLst>
                <a:path w="117898" h="342774">
                  <a:moveTo>
                    <a:pt x="86312" y="321716"/>
                  </a:moveTo>
                  <a:lnTo>
                    <a:pt x="89178" y="312848"/>
                  </a:lnTo>
                  <a:lnTo>
                    <a:pt x="91321" y="303861"/>
                  </a:lnTo>
                  <a:lnTo>
                    <a:pt x="92914" y="293870"/>
                  </a:lnTo>
                  <a:lnTo>
                    <a:pt x="93749" y="283062"/>
                  </a:lnTo>
                  <a:lnTo>
                    <a:pt x="93301" y="271899"/>
                  </a:lnTo>
                  <a:lnTo>
                    <a:pt x="91383" y="260707"/>
                  </a:lnTo>
                  <a:lnTo>
                    <a:pt x="87801" y="250114"/>
                  </a:lnTo>
                  <a:lnTo>
                    <a:pt x="82195" y="241074"/>
                  </a:lnTo>
                  <a:lnTo>
                    <a:pt x="74579" y="233977"/>
                  </a:lnTo>
                  <a:lnTo>
                    <a:pt x="65568" y="229030"/>
                  </a:lnTo>
                  <a:lnTo>
                    <a:pt x="56151" y="226519"/>
                  </a:lnTo>
                  <a:lnTo>
                    <a:pt x="46941" y="226352"/>
                  </a:lnTo>
                  <a:lnTo>
                    <a:pt x="38321" y="228323"/>
                  </a:lnTo>
                  <a:lnTo>
                    <a:pt x="30613" y="232295"/>
                  </a:lnTo>
                  <a:lnTo>
                    <a:pt x="23877" y="237998"/>
                  </a:lnTo>
                  <a:lnTo>
                    <a:pt x="17998" y="245076"/>
                  </a:lnTo>
                  <a:lnTo>
                    <a:pt x="12800" y="253189"/>
                  </a:lnTo>
                  <a:lnTo>
                    <a:pt x="8120" y="262049"/>
                  </a:lnTo>
                  <a:lnTo>
                    <a:pt x="4143" y="271437"/>
                  </a:lnTo>
                  <a:lnTo>
                    <a:pt x="1375" y="281191"/>
                  </a:lnTo>
                  <a:lnTo>
                    <a:pt x="0" y="291192"/>
                  </a:lnTo>
                  <a:lnTo>
                    <a:pt x="60" y="301196"/>
                  </a:lnTo>
                  <a:lnTo>
                    <a:pt x="1620" y="310839"/>
                  </a:lnTo>
                  <a:lnTo>
                    <a:pt x="4570" y="319943"/>
                  </a:lnTo>
                  <a:lnTo>
                    <a:pt x="8992" y="328021"/>
                  </a:lnTo>
                  <a:lnTo>
                    <a:pt x="15233" y="334237"/>
                  </a:lnTo>
                  <a:lnTo>
                    <a:pt x="23310" y="338298"/>
                  </a:lnTo>
                  <a:lnTo>
                    <a:pt x="32648" y="340227"/>
                  </a:lnTo>
                  <a:lnTo>
                    <a:pt x="42292" y="340092"/>
                  </a:lnTo>
                  <a:lnTo>
                    <a:pt x="51658" y="338142"/>
                  </a:lnTo>
                  <a:lnTo>
                    <a:pt x="60384" y="334412"/>
                  </a:lnTo>
                  <a:lnTo>
                    <a:pt x="68165" y="328643"/>
                  </a:lnTo>
                  <a:lnTo>
                    <a:pt x="74944" y="320873"/>
                  </a:lnTo>
                  <a:lnTo>
                    <a:pt x="80682" y="311234"/>
                  </a:lnTo>
                  <a:lnTo>
                    <a:pt x="85254" y="299791"/>
                  </a:lnTo>
                  <a:lnTo>
                    <a:pt x="88709" y="286768"/>
                  </a:lnTo>
                  <a:lnTo>
                    <a:pt x="91389" y="272804"/>
                  </a:lnTo>
                  <a:lnTo>
                    <a:pt x="93812" y="258826"/>
                  </a:lnTo>
                  <a:lnTo>
                    <a:pt x="96296" y="245348"/>
                  </a:lnTo>
                  <a:lnTo>
                    <a:pt x="98797" y="232181"/>
                  </a:lnTo>
                  <a:lnTo>
                    <a:pt x="101023" y="218661"/>
                  </a:lnTo>
                  <a:lnTo>
                    <a:pt x="102817" y="204408"/>
                  </a:lnTo>
                  <a:lnTo>
                    <a:pt x="104174" y="189206"/>
                  </a:lnTo>
                  <a:lnTo>
                    <a:pt x="105159" y="172850"/>
                  </a:lnTo>
                  <a:lnTo>
                    <a:pt x="105852" y="155369"/>
                  </a:lnTo>
                  <a:lnTo>
                    <a:pt x="106164" y="137424"/>
                  </a:lnTo>
                  <a:lnTo>
                    <a:pt x="105848" y="120151"/>
                  </a:lnTo>
                  <a:lnTo>
                    <a:pt x="104826" y="104125"/>
                  </a:lnTo>
                  <a:lnTo>
                    <a:pt x="103327" y="89080"/>
                  </a:lnTo>
                  <a:lnTo>
                    <a:pt x="101783" y="74216"/>
                  </a:lnTo>
                  <a:lnTo>
                    <a:pt x="100445" y="59036"/>
                  </a:lnTo>
                  <a:lnTo>
                    <a:pt x="99226" y="43703"/>
                  </a:lnTo>
                  <a:lnTo>
                    <a:pt x="97801" y="28848"/>
                  </a:lnTo>
                  <a:lnTo>
                    <a:pt x="95966" y="14877"/>
                  </a:lnTo>
                  <a:lnTo>
                    <a:pt x="92849" y="4144"/>
                  </a:lnTo>
                  <a:lnTo>
                    <a:pt x="88436" y="0"/>
                  </a:lnTo>
                  <a:lnTo>
                    <a:pt x="84584" y="2278"/>
                  </a:lnTo>
                  <a:lnTo>
                    <a:pt x="81762" y="9431"/>
                  </a:lnTo>
                  <a:lnTo>
                    <a:pt x="79808" y="20152"/>
                  </a:lnTo>
                  <a:lnTo>
                    <a:pt x="78482" y="33659"/>
                  </a:lnTo>
                  <a:lnTo>
                    <a:pt x="77594" y="49326"/>
                  </a:lnTo>
                  <a:lnTo>
                    <a:pt x="77168" y="66605"/>
                  </a:lnTo>
                  <a:lnTo>
                    <a:pt x="77415" y="85052"/>
                  </a:lnTo>
                  <a:lnTo>
                    <a:pt x="78396" y="104318"/>
                  </a:lnTo>
                  <a:lnTo>
                    <a:pt x="79869" y="123989"/>
                  </a:lnTo>
                  <a:lnTo>
                    <a:pt x="81398" y="143578"/>
                  </a:lnTo>
                  <a:lnTo>
                    <a:pt x="82725" y="162820"/>
                  </a:lnTo>
                  <a:lnTo>
                    <a:pt x="83938" y="181336"/>
                  </a:lnTo>
                  <a:lnTo>
                    <a:pt x="85359" y="198551"/>
                  </a:lnTo>
                  <a:lnTo>
                    <a:pt x="87167" y="214284"/>
                  </a:lnTo>
                  <a:lnTo>
                    <a:pt x="89381" y="228833"/>
                  </a:lnTo>
                  <a:lnTo>
                    <a:pt x="91947" y="242766"/>
                  </a:lnTo>
                  <a:lnTo>
                    <a:pt x="94787" y="256476"/>
                  </a:lnTo>
                  <a:lnTo>
                    <a:pt x="97830" y="269993"/>
                  </a:lnTo>
                  <a:lnTo>
                    <a:pt x="101019" y="283083"/>
                  </a:lnTo>
                  <a:lnTo>
                    <a:pt x="104306" y="295621"/>
                  </a:lnTo>
                  <a:lnTo>
                    <a:pt x="107506" y="307183"/>
                  </a:lnTo>
                  <a:lnTo>
                    <a:pt x="110615" y="318114"/>
                  </a:lnTo>
                  <a:lnTo>
                    <a:pt x="113904" y="329373"/>
                  </a:lnTo>
                  <a:lnTo>
                    <a:pt x="117897" y="3427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726939" y="353258"/>
              <a:ext cx="115963" cy="183696"/>
            </a:xfrm>
            <a:custGeom>
              <a:avLst/>
              <a:gdLst/>
              <a:ahLst/>
              <a:cxnLst/>
              <a:rect l="0" t="0" r="0" b="0"/>
              <a:pathLst>
                <a:path w="115963" h="183696">
                  <a:moveTo>
                    <a:pt x="149" y="57353"/>
                  </a:moveTo>
                  <a:lnTo>
                    <a:pt x="6083" y="63019"/>
                  </a:lnTo>
                  <a:lnTo>
                    <a:pt x="12288" y="66663"/>
                  </a:lnTo>
                  <a:lnTo>
                    <a:pt x="19384" y="68573"/>
                  </a:lnTo>
                  <a:lnTo>
                    <a:pt x="27324" y="69074"/>
                  </a:lnTo>
                  <a:lnTo>
                    <a:pt x="35971" y="68455"/>
                  </a:lnTo>
                  <a:lnTo>
                    <a:pt x="45160" y="66979"/>
                  </a:lnTo>
                  <a:lnTo>
                    <a:pt x="54587" y="64711"/>
                  </a:lnTo>
                  <a:lnTo>
                    <a:pt x="63828" y="61524"/>
                  </a:lnTo>
                  <a:lnTo>
                    <a:pt x="72655" y="57417"/>
                  </a:lnTo>
                  <a:lnTo>
                    <a:pt x="80544" y="52357"/>
                  </a:lnTo>
                  <a:lnTo>
                    <a:pt x="86632" y="46204"/>
                  </a:lnTo>
                  <a:lnTo>
                    <a:pt x="90602" y="38992"/>
                  </a:lnTo>
                  <a:lnTo>
                    <a:pt x="92300" y="31048"/>
                  </a:lnTo>
                  <a:lnTo>
                    <a:pt x="91477" y="22877"/>
                  </a:lnTo>
                  <a:lnTo>
                    <a:pt x="88257" y="14809"/>
                  </a:lnTo>
                  <a:lnTo>
                    <a:pt x="83029" y="7616"/>
                  </a:lnTo>
                  <a:lnTo>
                    <a:pt x="76250" y="2535"/>
                  </a:lnTo>
                  <a:lnTo>
                    <a:pt x="68327" y="53"/>
                  </a:lnTo>
                  <a:lnTo>
                    <a:pt x="59588" y="0"/>
                  </a:lnTo>
                  <a:lnTo>
                    <a:pt x="50278" y="1933"/>
                  </a:lnTo>
                  <a:lnTo>
                    <a:pt x="40584" y="5382"/>
                  </a:lnTo>
                  <a:lnTo>
                    <a:pt x="30958" y="10100"/>
                  </a:lnTo>
                  <a:lnTo>
                    <a:pt x="22100" y="16074"/>
                  </a:lnTo>
                  <a:lnTo>
                    <a:pt x="14338" y="23199"/>
                  </a:lnTo>
                  <a:lnTo>
                    <a:pt x="7974" y="31438"/>
                  </a:lnTo>
                  <a:lnTo>
                    <a:pt x="3448" y="40877"/>
                  </a:lnTo>
                  <a:lnTo>
                    <a:pt x="818" y="51449"/>
                  </a:lnTo>
                  <a:lnTo>
                    <a:pt x="0" y="62803"/>
                  </a:lnTo>
                  <a:lnTo>
                    <a:pt x="955" y="74416"/>
                  </a:lnTo>
                  <a:lnTo>
                    <a:pt x="3482" y="85962"/>
                  </a:lnTo>
                  <a:lnTo>
                    <a:pt x="7277" y="97154"/>
                  </a:lnTo>
                  <a:lnTo>
                    <a:pt x="12032" y="107669"/>
                  </a:lnTo>
                  <a:lnTo>
                    <a:pt x="17490" y="117402"/>
                  </a:lnTo>
                  <a:lnTo>
                    <a:pt x="23609" y="126260"/>
                  </a:lnTo>
                  <a:lnTo>
                    <a:pt x="30548" y="134071"/>
                  </a:lnTo>
                  <a:lnTo>
                    <a:pt x="38328" y="140847"/>
                  </a:lnTo>
                  <a:lnTo>
                    <a:pt x="46841" y="146738"/>
                  </a:lnTo>
                  <a:lnTo>
                    <a:pt x="55933" y="151938"/>
                  </a:lnTo>
                  <a:lnTo>
                    <a:pt x="65450" y="156625"/>
                  </a:lnTo>
                  <a:lnTo>
                    <a:pt x="75006" y="160987"/>
                  </a:lnTo>
                  <a:lnTo>
                    <a:pt x="85034" y="165755"/>
                  </a:lnTo>
                  <a:lnTo>
                    <a:pt x="97531" y="172470"/>
                  </a:lnTo>
                  <a:lnTo>
                    <a:pt x="115962" y="1836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048859" y="147398"/>
              <a:ext cx="154153" cy="369383"/>
            </a:xfrm>
            <a:custGeom>
              <a:avLst/>
              <a:gdLst/>
              <a:ahLst/>
              <a:cxnLst/>
              <a:rect l="0" t="0" r="0" b="0"/>
              <a:pathLst>
                <a:path w="154153" h="369383">
                  <a:moveTo>
                    <a:pt x="4612" y="0"/>
                  </a:moveTo>
                  <a:lnTo>
                    <a:pt x="1812" y="8936"/>
                  </a:lnTo>
                  <a:lnTo>
                    <a:pt x="310" y="18563"/>
                  </a:lnTo>
                  <a:lnTo>
                    <a:pt x="0" y="29850"/>
                  </a:lnTo>
                  <a:lnTo>
                    <a:pt x="506" y="42518"/>
                  </a:lnTo>
                  <a:lnTo>
                    <a:pt x="1325" y="55997"/>
                  </a:lnTo>
                  <a:lnTo>
                    <a:pt x="2141" y="69874"/>
                  </a:lnTo>
                  <a:lnTo>
                    <a:pt x="2825" y="84082"/>
                  </a:lnTo>
                  <a:lnTo>
                    <a:pt x="3351" y="98822"/>
                  </a:lnTo>
                  <a:lnTo>
                    <a:pt x="3742" y="114167"/>
                  </a:lnTo>
                  <a:lnTo>
                    <a:pt x="4189" y="129741"/>
                  </a:lnTo>
                  <a:lnTo>
                    <a:pt x="5029" y="144823"/>
                  </a:lnTo>
                  <a:lnTo>
                    <a:pt x="6410" y="159052"/>
                  </a:lnTo>
                  <a:lnTo>
                    <a:pt x="8152" y="172726"/>
                  </a:lnTo>
                  <a:lnTo>
                    <a:pt x="9862" y="186589"/>
                  </a:lnTo>
                  <a:lnTo>
                    <a:pt x="11311" y="201057"/>
                  </a:lnTo>
                  <a:lnTo>
                    <a:pt x="12604" y="215895"/>
                  </a:lnTo>
                  <a:lnTo>
                    <a:pt x="14079" y="230410"/>
                  </a:lnTo>
                  <a:lnTo>
                    <a:pt x="15918" y="244218"/>
                  </a:lnTo>
                  <a:lnTo>
                    <a:pt x="17985" y="257424"/>
                  </a:lnTo>
                  <a:lnTo>
                    <a:pt x="19918" y="270431"/>
                  </a:lnTo>
                  <a:lnTo>
                    <a:pt x="21515" y="283513"/>
                  </a:lnTo>
                  <a:lnTo>
                    <a:pt x="22740" y="296774"/>
                  </a:lnTo>
                  <a:lnTo>
                    <a:pt x="23638" y="310223"/>
                  </a:lnTo>
                  <a:lnTo>
                    <a:pt x="24276" y="323730"/>
                  </a:lnTo>
                  <a:lnTo>
                    <a:pt x="24753" y="333627"/>
                  </a:lnTo>
                  <a:lnTo>
                    <a:pt x="25118" y="335417"/>
                  </a:lnTo>
                  <a:lnTo>
                    <a:pt x="25357" y="330573"/>
                  </a:lnTo>
                  <a:lnTo>
                    <a:pt x="25665" y="321614"/>
                  </a:lnTo>
                  <a:lnTo>
                    <a:pt x="26389" y="310724"/>
                  </a:lnTo>
                  <a:lnTo>
                    <a:pt x="27691" y="299191"/>
                  </a:lnTo>
                  <a:lnTo>
                    <a:pt x="29714" y="287766"/>
                  </a:lnTo>
                  <a:lnTo>
                    <a:pt x="32673" y="276974"/>
                  </a:lnTo>
                  <a:lnTo>
                    <a:pt x="36595" y="266997"/>
                  </a:lnTo>
                  <a:lnTo>
                    <a:pt x="41518" y="257948"/>
                  </a:lnTo>
                  <a:lnTo>
                    <a:pt x="47570" y="249993"/>
                  </a:lnTo>
                  <a:lnTo>
                    <a:pt x="54716" y="243125"/>
                  </a:lnTo>
                  <a:lnTo>
                    <a:pt x="62784" y="237507"/>
                  </a:lnTo>
                  <a:lnTo>
                    <a:pt x="71570" y="233555"/>
                  </a:lnTo>
                  <a:lnTo>
                    <a:pt x="80881" y="231345"/>
                  </a:lnTo>
                  <a:lnTo>
                    <a:pt x="90403" y="230826"/>
                  </a:lnTo>
                  <a:lnTo>
                    <a:pt x="99715" y="231990"/>
                  </a:lnTo>
                  <a:lnTo>
                    <a:pt x="108601" y="234665"/>
                  </a:lnTo>
                  <a:lnTo>
                    <a:pt x="116872" y="238731"/>
                  </a:lnTo>
                  <a:lnTo>
                    <a:pt x="124281" y="244201"/>
                  </a:lnTo>
                  <a:lnTo>
                    <a:pt x="130783" y="250952"/>
                  </a:lnTo>
                  <a:lnTo>
                    <a:pt x="136490" y="258754"/>
                  </a:lnTo>
                  <a:lnTo>
                    <a:pt x="141565" y="267361"/>
                  </a:lnTo>
                  <a:lnTo>
                    <a:pt x="146158" y="276557"/>
                  </a:lnTo>
                  <a:lnTo>
                    <a:pt x="150076" y="286172"/>
                  </a:lnTo>
                  <a:lnTo>
                    <a:pt x="152804" y="296078"/>
                  </a:lnTo>
                  <a:lnTo>
                    <a:pt x="154152" y="306186"/>
                  </a:lnTo>
                  <a:lnTo>
                    <a:pt x="154073" y="316431"/>
                  </a:lnTo>
                  <a:lnTo>
                    <a:pt x="152500" y="326769"/>
                  </a:lnTo>
                  <a:lnTo>
                    <a:pt x="149542" y="337156"/>
                  </a:lnTo>
                  <a:lnTo>
                    <a:pt x="145114" y="347081"/>
                  </a:lnTo>
                  <a:lnTo>
                    <a:pt x="138870" y="355607"/>
                  </a:lnTo>
                  <a:lnTo>
                    <a:pt x="130789" y="362329"/>
                  </a:lnTo>
                  <a:lnTo>
                    <a:pt x="121450" y="367009"/>
                  </a:lnTo>
                  <a:lnTo>
                    <a:pt x="111805" y="369335"/>
                  </a:lnTo>
                  <a:lnTo>
                    <a:pt x="102439" y="369382"/>
                  </a:lnTo>
                  <a:lnTo>
                    <a:pt x="93654" y="367627"/>
                  </a:lnTo>
                  <a:lnTo>
                    <a:pt x="84686" y="364476"/>
                  </a:lnTo>
                  <a:lnTo>
                    <a:pt x="73637" y="358539"/>
                  </a:lnTo>
                  <a:lnTo>
                    <a:pt x="57255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242984" y="410611"/>
              <a:ext cx="73701" cy="73700"/>
            </a:xfrm>
            <a:custGeom>
              <a:avLst/>
              <a:gdLst/>
              <a:ahLst/>
              <a:cxnLst/>
              <a:rect l="0" t="0" r="0" b="0"/>
              <a:pathLst>
                <a:path w="73701" h="73700">
                  <a:moveTo>
                    <a:pt x="0" y="0"/>
                  </a:moveTo>
                  <a:lnTo>
                    <a:pt x="5868" y="5934"/>
                  </a:lnTo>
                  <a:lnTo>
                    <a:pt x="11432" y="12139"/>
                  </a:lnTo>
                  <a:lnTo>
                    <a:pt x="17236" y="19230"/>
                  </a:lnTo>
                  <a:lnTo>
                    <a:pt x="23489" y="26998"/>
                  </a:lnTo>
                  <a:lnTo>
                    <a:pt x="30467" y="34996"/>
                  </a:lnTo>
                  <a:lnTo>
                    <a:pt x="38236" y="42928"/>
                  </a:lnTo>
                  <a:lnTo>
                    <a:pt x="46251" y="50383"/>
                  </a:lnTo>
                  <a:lnTo>
                    <a:pt x="54253" y="57490"/>
                  </a:lnTo>
                  <a:lnTo>
                    <a:pt x="62946" y="64868"/>
                  </a:lnTo>
                  <a:lnTo>
                    <a:pt x="73700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211399" y="379025"/>
              <a:ext cx="168457" cy="326385"/>
            </a:xfrm>
            <a:custGeom>
              <a:avLst/>
              <a:gdLst/>
              <a:ahLst/>
              <a:cxnLst/>
              <a:rect l="0" t="0" r="0" b="0"/>
              <a:pathLst>
                <a:path w="168457" h="326385">
                  <a:moveTo>
                    <a:pt x="168456" y="0"/>
                  </a:moveTo>
                  <a:lnTo>
                    <a:pt x="162589" y="8869"/>
                  </a:lnTo>
                  <a:lnTo>
                    <a:pt x="157024" y="17856"/>
                  </a:lnTo>
                  <a:lnTo>
                    <a:pt x="151224" y="27851"/>
                  </a:lnTo>
                  <a:lnTo>
                    <a:pt x="145143" y="38832"/>
                  </a:lnTo>
                  <a:lnTo>
                    <a:pt x="138814" y="50643"/>
                  </a:lnTo>
                  <a:lnTo>
                    <a:pt x="132286" y="63092"/>
                  </a:lnTo>
                  <a:lnTo>
                    <a:pt x="125610" y="75684"/>
                  </a:lnTo>
                  <a:lnTo>
                    <a:pt x="118827" y="87669"/>
                  </a:lnTo>
                  <a:lnTo>
                    <a:pt x="111970" y="98693"/>
                  </a:lnTo>
                  <a:lnTo>
                    <a:pt x="105060" y="109076"/>
                  </a:lnTo>
                  <a:lnTo>
                    <a:pt x="98115" y="119582"/>
                  </a:lnTo>
                  <a:lnTo>
                    <a:pt x="91146" y="130651"/>
                  </a:lnTo>
                  <a:lnTo>
                    <a:pt x="84160" y="142224"/>
                  </a:lnTo>
                  <a:lnTo>
                    <a:pt x="77163" y="153926"/>
                  </a:lnTo>
                  <a:lnTo>
                    <a:pt x="70159" y="165512"/>
                  </a:lnTo>
                  <a:lnTo>
                    <a:pt x="63151" y="177055"/>
                  </a:lnTo>
                  <a:lnTo>
                    <a:pt x="56138" y="188864"/>
                  </a:lnTo>
                  <a:lnTo>
                    <a:pt x="49128" y="201099"/>
                  </a:lnTo>
                  <a:lnTo>
                    <a:pt x="42285" y="213602"/>
                  </a:lnTo>
                  <a:lnTo>
                    <a:pt x="35916" y="226002"/>
                  </a:lnTo>
                  <a:lnTo>
                    <a:pt x="30152" y="238087"/>
                  </a:lnTo>
                  <a:lnTo>
                    <a:pt x="24959" y="249812"/>
                  </a:lnTo>
                  <a:lnTo>
                    <a:pt x="20237" y="261219"/>
                  </a:lnTo>
                  <a:lnTo>
                    <a:pt x="15879" y="272364"/>
                  </a:lnTo>
                  <a:lnTo>
                    <a:pt x="11939" y="283050"/>
                  </a:lnTo>
                  <a:lnTo>
                    <a:pt x="8244" y="293975"/>
                  </a:lnTo>
                  <a:lnTo>
                    <a:pt x="4468" y="307219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622010" y="200041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21057" y="0"/>
                  </a:moveTo>
                  <a:lnTo>
                    <a:pt x="18190" y="11735"/>
                  </a:lnTo>
                  <a:lnTo>
                    <a:pt x="16048" y="22864"/>
                  </a:lnTo>
                  <a:lnTo>
                    <a:pt x="14445" y="34467"/>
                  </a:lnTo>
                  <a:lnTo>
                    <a:pt x="13265" y="46801"/>
                  </a:lnTo>
                  <a:lnTo>
                    <a:pt x="12416" y="60109"/>
                  </a:lnTo>
                  <a:lnTo>
                    <a:pt x="11818" y="74418"/>
                  </a:lnTo>
                  <a:lnTo>
                    <a:pt x="11404" y="89596"/>
                  </a:lnTo>
                  <a:lnTo>
                    <a:pt x="11120" y="105458"/>
                  </a:lnTo>
                  <a:lnTo>
                    <a:pt x="10922" y="121824"/>
                  </a:lnTo>
                  <a:lnTo>
                    <a:pt x="10618" y="138389"/>
                  </a:lnTo>
                  <a:lnTo>
                    <a:pt x="9882" y="154735"/>
                  </a:lnTo>
                  <a:lnTo>
                    <a:pt x="8574" y="170654"/>
                  </a:lnTo>
                  <a:lnTo>
                    <a:pt x="6881" y="186123"/>
                  </a:lnTo>
                  <a:lnTo>
                    <a:pt x="5206" y="201204"/>
                  </a:lnTo>
                  <a:lnTo>
                    <a:pt x="3786" y="215968"/>
                  </a:lnTo>
                  <a:lnTo>
                    <a:pt x="2678" y="230081"/>
                  </a:lnTo>
                  <a:lnTo>
                    <a:pt x="1741" y="244292"/>
                  </a:lnTo>
                  <a:lnTo>
                    <a:pt x="895" y="260971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506197" y="315854"/>
              <a:ext cx="189513" cy="21058"/>
            </a:xfrm>
            <a:custGeom>
              <a:avLst/>
              <a:gdLst/>
              <a:ahLst/>
              <a:cxnLst/>
              <a:rect l="0" t="0" r="0" b="0"/>
              <a:pathLst>
                <a:path w="189513" h="21058">
                  <a:moveTo>
                    <a:pt x="189512" y="0"/>
                  </a:moveTo>
                  <a:lnTo>
                    <a:pt x="180711" y="2934"/>
                  </a:lnTo>
                  <a:lnTo>
                    <a:pt x="172365" y="5716"/>
                  </a:lnTo>
                  <a:lnTo>
                    <a:pt x="163657" y="8611"/>
                  </a:lnTo>
                  <a:lnTo>
                    <a:pt x="154190" y="11479"/>
                  </a:lnTo>
                  <a:lnTo>
                    <a:pt x="143399" y="13996"/>
                  </a:lnTo>
                  <a:lnTo>
                    <a:pt x="131104" y="16006"/>
                  </a:lnTo>
                  <a:lnTo>
                    <a:pt x="117612" y="17519"/>
                  </a:lnTo>
                  <a:lnTo>
                    <a:pt x="103494" y="18614"/>
                  </a:lnTo>
                  <a:lnTo>
                    <a:pt x="89153" y="19386"/>
                  </a:lnTo>
                  <a:lnTo>
                    <a:pt x="74814" y="19924"/>
                  </a:lnTo>
                  <a:lnTo>
                    <a:pt x="58881" y="20351"/>
                  </a:lnTo>
                  <a:lnTo>
                    <a:pt x="36607" y="207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748352" y="168455"/>
              <a:ext cx="284270" cy="307223"/>
            </a:xfrm>
            <a:custGeom>
              <a:avLst/>
              <a:gdLst/>
              <a:ahLst/>
              <a:cxnLst/>
              <a:rect l="0" t="0" r="0" b="0"/>
              <a:pathLst>
                <a:path w="284270" h="307223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75"/>
                  </a:lnTo>
                  <a:lnTo>
                    <a:pt x="177" y="54416"/>
                  </a:lnTo>
                  <a:lnTo>
                    <a:pt x="826" y="67925"/>
                  </a:lnTo>
                  <a:lnTo>
                    <a:pt x="2074" y="81578"/>
                  </a:lnTo>
                  <a:lnTo>
                    <a:pt x="3727" y="95345"/>
                  </a:lnTo>
                  <a:lnTo>
                    <a:pt x="5375" y="109194"/>
                  </a:lnTo>
                  <a:lnTo>
                    <a:pt x="6778" y="123103"/>
                  </a:lnTo>
                  <a:lnTo>
                    <a:pt x="7871" y="137052"/>
                  </a:lnTo>
                  <a:lnTo>
                    <a:pt x="8679" y="151031"/>
                  </a:lnTo>
                  <a:lnTo>
                    <a:pt x="9261" y="165029"/>
                  </a:lnTo>
                  <a:lnTo>
                    <a:pt x="9839" y="179040"/>
                  </a:lnTo>
                  <a:lnTo>
                    <a:pt x="10767" y="193059"/>
                  </a:lnTo>
                  <a:lnTo>
                    <a:pt x="12202" y="207081"/>
                  </a:lnTo>
                  <a:lnTo>
                    <a:pt x="13812" y="220938"/>
                  </a:lnTo>
                  <a:lnTo>
                    <a:pt x="14899" y="234322"/>
                  </a:lnTo>
                  <a:lnTo>
                    <a:pt x="15086" y="247057"/>
                  </a:lnTo>
                  <a:lnTo>
                    <a:pt x="13591" y="257542"/>
                  </a:lnTo>
                  <a:lnTo>
                    <a:pt x="10470" y="262978"/>
                  </a:lnTo>
                  <a:lnTo>
                    <a:pt x="7478" y="262820"/>
                  </a:lnTo>
                  <a:lnTo>
                    <a:pt x="5187" y="258234"/>
                  </a:lnTo>
                  <a:lnTo>
                    <a:pt x="3890" y="250534"/>
                  </a:lnTo>
                  <a:lnTo>
                    <a:pt x="4046" y="240726"/>
                  </a:lnTo>
                  <a:lnTo>
                    <a:pt x="5777" y="229521"/>
                  </a:lnTo>
                  <a:lnTo>
                    <a:pt x="9071" y="217880"/>
                  </a:lnTo>
                  <a:lnTo>
                    <a:pt x="13956" y="207038"/>
                  </a:lnTo>
                  <a:lnTo>
                    <a:pt x="20280" y="197607"/>
                  </a:lnTo>
                  <a:lnTo>
                    <a:pt x="27781" y="190120"/>
                  </a:lnTo>
                  <a:lnTo>
                    <a:pt x="36178" y="185287"/>
                  </a:lnTo>
                  <a:lnTo>
                    <a:pt x="45225" y="183228"/>
                  </a:lnTo>
                  <a:lnTo>
                    <a:pt x="54569" y="183759"/>
                  </a:lnTo>
                  <a:lnTo>
                    <a:pt x="63761" y="186682"/>
                  </a:lnTo>
                  <a:lnTo>
                    <a:pt x="72566" y="191640"/>
                  </a:lnTo>
                  <a:lnTo>
                    <a:pt x="80783" y="198202"/>
                  </a:lnTo>
                  <a:lnTo>
                    <a:pt x="88156" y="205958"/>
                  </a:lnTo>
                  <a:lnTo>
                    <a:pt x="94634" y="214576"/>
                  </a:lnTo>
                  <a:lnTo>
                    <a:pt x="100324" y="223799"/>
                  </a:lnTo>
                  <a:lnTo>
                    <a:pt x="105388" y="233442"/>
                  </a:lnTo>
                  <a:lnTo>
                    <a:pt x="110011" y="243341"/>
                  </a:lnTo>
                  <a:lnTo>
                    <a:pt x="115239" y="252241"/>
                  </a:lnTo>
                  <a:lnTo>
                    <a:pt x="121738" y="257793"/>
                  </a:lnTo>
                  <a:lnTo>
                    <a:pt x="128940" y="259747"/>
                  </a:lnTo>
                  <a:lnTo>
                    <a:pt x="137507" y="260015"/>
                  </a:lnTo>
                  <a:lnTo>
                    <a:pt x="147878" y="260075"/>
                  </a:lnTo>
                  <a:lnTo>
                    <a:pt x="159686" y="260103"/>
                  </a:lnTo>
                  <a:lnTo>
                    <a:pt x="172029" y="259353"/>
                  </a:lnTo>
                  <a:lnTo>
                    <a:pt x="184310" y="257389"/>
                  </a:lnTo>
                  <a:lnTo>
                    <a:pt x="196289" y="254196"/>
                  </a:lnTo>
                  <a:lnTo>
                    <a:pt x="207928" y="249958"/>
                  </a:lnTo>
                  <a:lnTo>
                    <a:pt x="219250" y="244897"/>
                  </a:lnTo>
                  <a:lnTo>
                    <a:pt x="229663" y="238900"/>
                  </a:lnTo>
                  <a:lnTo>
                    <a:pt x="237999" y="231525"/>
                  </a:lnTo>
                  <a:lnTo>
                    <a:pt x="243782" y="222649"/>
                  </a:lnTo>
                  <a:lnTo>
                    <a:pt x="246851" y="212758"/>
                  </a:lnTo>
                  <a:lnTo>
                    <a:pt x="247025" y="202735"/>
                  </a:lnTo>
                  <a:lnTo>
                    <a:pt x="244508" y="193121"/>
                  </a:lnTo>
                  <a:lnTo>
                    <a:pt x="239771" y="184566"/>
                  </a:lnTo>
                  <a:lnTo>
                    <a:pt x="233327" y="177965"/>
                  </a:lnTo>
                  <a:lnTo>
                    <a:pt x="225638" y="173613"/>
                  </a:lnTo>
                  <a:lnTo>
                    <a:pt x="217227" y="171473"/>
                  </a:lnTo>
                  <a:lnTo>
                    <a:pt x="208670" y="171459"/>
                  </a:lnTo>
                  <a:lnTo>
                    <a:pt x="200290" y="173301"/>
                  </a:lnTo>
                  <a:lnTo>
                    <a:pt x="192191" y="176788"/>
                  </a:lnTo>
                  <a:lnTo>
                    <a:pt x="184365" y="181860"/>
                  </a:lnTo>
                  <a:lnTo>
                    <a:pt x="176773" y="188344"/>
                  </a:lnTo>
                  <a:lnTo>
                    <a:pt x="169691" y="196136"/>
                  </a:lnTo>
                  <a:lnTo>
                    <a:pt x="163685" y="205267"/>
                  </a:lnTo>
                  <a:lnTo>
                    <a:pt x="158984" y="215629"/>
                  </a:lnTo>
                  <a:lnTo>
                    <a:pt x="155657" y="226840"/>
                  </a:lnTo>
                  <a:lnTo>
                    <a:pt x="153790" y="238358"/>
                  </a:lnTo>
                  <a:lnTo>
                    <a:pt x="153285" y="249834"/>
                  </a:lnTo>
                  <a:lnTo>
                    <a:pt x="154234" y="260810"/>
                  </a:lnTo>
                  <a:lnTo>
                    <a:pt x="156990" y="270648"/>
                  </a:lnTo>
                  <a:lnTo>
                    <a:pt x="161583" y="279113"/>
                  </a:lnTo>
                  <a:lnTo>
                    <a:pt x="167768" y="286305"/>
                  </a:lnTo>
                  <a:lnTo>
                    <a:pt x="175207" y="292459"/>
                  </a:lnTo>
                  <a:lnTo>
                    <a:pt x="183579" y="297817"/>
                  </a:lnTo>
                  <a:lnTo>
                    <a:pt x="192622" y="302266"/>
                  </a:lnTo>
                  <a:lnTo>
                    <a:pt x="202137" y="305359"/>
                  </a:lnTo>
                  <a:lnTo>
                    <a:pt x="211978" y="306960"/>
                  </a:lnTo>
                  <a:lnTo>
                    <a:pt x="222043" y="307222"/>
                  </a:lnTo>
                  <a:lnTo>
                    <a:pt x="232259" y="306411"/>
                  </a:lnTo>
                  <a:lnTo>
                    <a:pt x="242565" y="304796"/>
                  </a:lnTo>
                  <a:lnTo>
                    <a:pt x="252471" y="302754"/>
                  </a:lnTo>
                  <a:lnTo>
                    <a:pt x="262036" y="300565"/>
                  </a:lnTo>
                  <a:lnTo>
                    <a:pt x="272100" y="298041"/>
                  </a:lnTo>
                  <a:lnTo>
                    <a:pt x="284269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267260" y="180104"/>
              <a:ext cx="249674" cy="315538"/>
            </a:xfrm>
            <a:custGeom>
              <a:avLst/>
              <a:gdLst/>
              <a:ahLst/>
              <a:cxnLst/>
              <a:rect l="0" t="0" r="0" b="0"/>
              <a:pathLst>
                <a:path w="249674" h="315538">
                  <a:moveTo>
                    <a:pt x="154916" y="51522"/>
                  </a:moveTo>
                  <a:lnTo>
                    <a:pt x="151915" y="42788"/>
                  </a:lnTo>
                  <a:lnTo>
                    <a:pt x="148493" y="35082"/>
                  </a:lnTo>
                  <a:lnTo>
                    <a:pt x="144292" y="27684"/>
                  </a:lnTo>
                  <a:lnTo>
                    <a:pt x="139219" y="20596"/>
                  </a:lnTo>
                  <a:lnTo>
                    <a:pt x="133089" y="14065"/>
                  </a:lnTo>
                  <a:lnTo>
                    <a:pt x="125906" y="8207"/>
                  </a:lnTo>
                  <a:lnTo>
                    <a:pt x="117819" y="3461"/>
                  </a:lnTo>
                  <a:lnTo>
                    <a:pt x="109024" y="635"/>
                  </a:lnTo>
                  <a:lnTo>
                    <a:pt x="99708" y="0"/>
                  </a:lnTo>
                  <a:lnTo>
                    <a:pt x="90183" y="1355"/>
                  </a:lnTo>
                  <a:lnTo>
                    <a:pt x="80870" y="4315"/>
                  </a:lnTo>
                  <a:lnTo>
                    <a:pt x="71979" y="8494"/>
                  </a:lnTo>
                  <a:lnTo>
                    <a:pt x="63536" y="13719"/>
                  </a:lnTo>
                  <a:lnTo>
                    <a:pt x="55479" y="20042"/>
                  </a:lnTo>
                  <a:lnTo>
                    <a:pt x="47727" y="27401"/>
                  </a:lnTo>
                  <a:lnTo>
                    <a:pt x="40369" y="35628"/>
                  </a:lnTo>
                  <a:lnTo>
                    <a:pt x="33645" y="44528"/>
                  </a:lnTo>
                  <a:lnTo>
                    <a:pt x="27643" y="53929"/>
                  </a:lnTo>
                  <a:lnTo>
                    <a:pt x="22460" y="63852"/>
                  </a:lnTo>
                  <a:lnTo>
                    <a:pt x="18277" y="74499"/>
                  </a:lnTo>
                  <a:lnTo>
                    <a:pt x="15088" y="85921"/>
                  </a:lnTo>
                  <a:lnTo>
                    <a:pt x="12591" y="98033"/>
                  </a:lnTo>
                  <a:lnTo>
                    <a:pt x="10291" y="110695"/>
                  </a:lnTo>
                  <a:lnTo>
                    <a:pt x="7892" y="123771"/>
                  </a:lnTo>
                  <a:lnTo>
                    <a:pt x="5447" y="137144"/>
                  </a:lnTo>
                  <a:lnTo>
                    <a:pt x="3258" y="150729"/>
                  </a:lnTo>
                  <a:lnTo>
                    <a:pt x="1493" y="164458"/>
                  </a:lnTo>
                  <a:lnTo>
                    <a:pt x="326" y="178288"/>
                  </a:lnTo>
                  <a:lnTo>
                    <a:pt x="0" y="192186"/>
                  </a:lnTo>
                  <a:lnTo>
                    <a:pt x="564" y="206126"/>
                  </a:lnTo>
                  <a:lnTo>
                    <a:pt x="1911" y="219928"/>
                  </a:lnTo>
                  <a:lnTo>
                    <a:pt x="3877" y="233275"/>
                  </a:lnTo>
                  <a:lnTo>
                    <a:pt x="6313" y="246027"/>
                  </a:lnTo>
                  <a:lnTo>
                    <a:pt x="9252" y="258048"/>
                  </a:lnTo>
                  <a:lnTo>
                    <a:pt x="12902" y="269129"/>
                  </a:lnTo>
                  <a:lnTo>
                    <a:pt x="17325" y="279245"/>
                  </a:lnTo>
                  <a:lnTo>
                    <a:pt x="22601" y="288360"/>
                  </a:lnTo>
                  <a:lnTo>
                    <a:pt x="28899" y="296345"/>
                  </a:lnTo>
                  <a:lnTo>
                    <a:pt x="36217" y="303228"/>
                  </a:lnTo>
                  <a:lnTo>
                    <a:pt x="44573" y="308852"/>
                  </a:lnTo>
                  <a:lnTo>
                    <a:pt x="54084" y="312807"/>
                  </a:lnTo>
                  <a:lnTo>
                    <a:pt x="64701" y="315018"/>
                  </a:lnTo>
                  <a:lnTo>
                    <a:pt x="76084" y="315537"/>
                  </a:lnTo>
                  <a:lnTo>
                    <a:pt x="87716" y="314373"/>
                  </a:lnTo>
                  <a:lnTo>
                    <a:pt x="99274" y="311698"/>
                  </a:lnTo>
                  <a:lnTo>
                    <a:pt x="110474" y="307632"/>
                  </a:lnTo>
                  <a:lnTo>
                    <a:pt x="120994" y="302162"/>
                  </a:lnTo>
                  <a:lnTo>
                    <a:pt x="130726" y="295406"/>
                  </a:lnTo>
                  <a:lnTo>
                    <a:pt x="139413" y="287431"/>
                  </a:lnTo>
                  <a:lnTo>
                    <a:pt x="146577" y="278176"/>
                  </a:lnTo>
                  <a:lnTo>
                    <a:pt x="152096" y="267731"/>
                  </a:lnTo>
                  <a:lnTo>
                    <a:pt x="155990" y="256464"/>
                  </a:lnTo>
                  <a:lnTo>
                    <a:pt x="158245" y="244909"/>
                  </a:lnTo>
                  <a:lnTo>
                    <a:pt x="159014" y="233403"/>
                  </a:lnTo>
                  <a:lnTo>
                    <a:pt x="158245" y="222238"/>
                  </a:lnTo>
                  <a:lnTo>
                    <a:pt x="155609" y="211740"/>
                  </a:lnTo>
                  <a:lnTo>
                    <a:pt x="151101" y="202033"/>
                  </a:lnTo>
                  <a:lnTo>
                    <a:pt x="145143" y="193702"/>
                  </a:lnTo>
                  <a:lnTo>
                    <a:pt x="138389" y="187840"/>
                  </a:lnTo>
                  <a:lnTo>
                    <a:pt x="131370" y="184826"/>
                  </a:lnTo>
                  <a:lnTo>
                    <a:pt x="126960" y="184327"/>
                  </a:lnTo>
                  <a:lnTo>
                    <a:pt x="128214" y="185208"/>
                  </a:lnTo>
                  <a:lnTo>
                    <a:pt x="133717" y="186189"/>
                  </a:lnTo>
                  <a:lnTo>
                    <a:pt x="142026" y="186917"/>
                  </a:lnTo>
                  <a:lnTo>
                    <a:pt x="152212" y="187243"/>
                  </a:lnTo>
                  <a:lnTo>
                    <a:pt x="163662" y="186925"/>
                  </a:lnTo>
                  <a:lnTo>
                    <a:pt x="175956" y="185889"/>
                  </a:lnTo>
                  <a:lnTo>
                    <a:pt x="188591" y="184170"/>
                  </a:lnTo>
                  <a:lnTo>
                    <a:pt x="202388" y="181552"/>
                  </a:lnTo>
                  <a:lnTo>
                    <a:pt x="220789" y="176688"/>
                  </a:lnTo>
                  <a:lnTo>
                    <a:pt x="249673" y="1673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525147" y="237556"/>
              <a:ext cx="149714" cy="240813"/>
            </a:xfrm>
            <a:custGeom>
              <a:avLst/>
              <a:gdLst/>
              <a:ahLst/>
              <a:cxnLst/>
              <a:rect l="0" t="0" r="0" b="0"/>
              <a:pathLst>
                <a:path w="149714" h="240813">
                  <a:moveTo>
                    <a:pt x="118127" y="4599"/>
                  </a:moveTo>
                  <a:lnTo>
                    <a:pt x="109326" y="1799"/>
                  </a:lnTo>
                  <a:lnTo>
                    <a:pt x="100980" y="297"/>
                  </a:lnTo>
                  <a:lnTo>
                    <a:pt x="92285" y="0"/>
                  </a:lnTo>
                  <a:lnTo>
                    <a:pt x="83337" y="1025"/>
                  </a:lnTo>
                  <a:lnTo>
                    <a:pt x="74491" y="3789"/>
                  </a:lnTo>
                  <a:lnTo>
                    <a:pt x="65951" y="8360"/>
                  </a:lnTo>
                  <a:lnTo>
                    <a:pt x="57763" y="14348"/>
                  </a:lnTo>
                  <a:lnTo>
                    <a:pt x="49886" y="21116"/>
                  </a:lnTo>
                  <a:lnTo>
                    <a:pt x="42260" y="28225"/>
                  </a:lnTo>
                  <a:lnTo>
                    <a:pt x="34987" y="35775"/>
                  </a:lnTo>
                  <a:lnTo>
                    <a:pt x="28322" y="44281"/>
                  </a:lnTo>
                  <a:lnTo>
                    <a:pt x="22356" y="53965"/>
                  </a:lnTo>
                  <a:lnTo>
                    <a:pt x="17026" y="64758"/>
                  </a:lnTo>
                  <a:lnTo>
                    <a:pt x="12211" y="76460"/>
                  </a:lnTo>
                  <a:lnTo>
                    <a:pt x="7796" y="88850"/>
                  </a:lnTo>
                  <a:lnTo>
                    <a:pt x="4000" y="101577"/>
                  </a:lnTo>
                  <a:lnTo>
                    <a:pt x="1354" y="114187"/>
                  </a:lnTo>
                  <a:lnTo>
                    <a:pt x="57" y="126442"/>
                  </a:lnTo>
                  <a:lnTo>
                    <a:pt x="0" y="138296"/>
                  </a:lnTo>
                  <a:lnTo>
                    <a:pt x="949" y="149796"/>
                  </a:lnTo>
                  <a:lnTo>
                    <a:pt x="2667" y="161012"/>
                  </a:lnTo>
                  <a:lnTo>
                    <a:pt x="5106" y="171850"/>
                  </a:lnTo>
                  <a:lnTo>
                    <a:pt x="8414" y="182062"/>
                  </a:lnTo>
                  <a:lnTo>
                    <a:pt x="12599" y="191564"/>
                  </a:lnTo>
                  <a:lnTo>
                    <a:pt x="17543" y="200421"/>
                  </a:lnTo>
                  <a:lnTo>
                    <a:pt x="23086" y="208757"/>
                  </a:lnTo>
                  <a:lnTo>
                    <a:pt x="29084" y="216690"/>
                  </a:lnTo>
                  <a:lnTo>
                    <a:pt x="35739" y="224001"/>
                  </a:lnTo>
                  <a:lnTo>
                    <a:pt x="43571" y="230160"/>
                  </a:lnTo>
                  <a:lnTo>
                    <a:pt x="52768" y="234964"/>
                  </a:lnTo>
                  <a:lnTo>
                    <a:pt x="63216" y="238360"/>
                  </a:lnTo>
                  <a:lnTo>
                    <a:pt x="74679" y="240272"/>
                  </a:lnTo>
                  <a:lnTo>
                    <a:pt x="86896" y="240812"/>
                  </a:lnTo>
                  <a:lnTo>
                    <a:pt x="99242" y="239992"/>
                  </a:lnTo>
                  <a:lnTo>
                    <a:pt x="112051" y="237350"/>
                  </a:lnTo>
                  <a:lnTo>
                    <a:pt x="127561" y="230420"/>
                  </a:lnTo>
                  <a:lnTo>
                    <a:pt x="149713" y="2151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722139" y="210569"/>
              <a:ext cx="142235" cy="231709"/>
            </a:xfrm>
            <a:custGeom>
              <a:avLst/>
              <a:gdLst/>
              <a:ahLst/>
              <a:cxnLst/>
              <a:rect l="0" t="0" r="0" b="0"/>
              <a:pathLst>
                <a:path w="142235" h="231709">
                  <a:moveTo>
                    <a:pt x="15892" y="136871"/>
                  </a:moveTo>
                  <a:lnTo>
                    <a:pt x="16026" y="151473"/>
                  </a:lnTo>
                  <a:lnTo>
                    <a:pt x="17306" y="164744"/>
                  </a:lnTo>
                  <a:lnTo>
                    <a:pt x="19895" y="177945"/>
                  </a:lnTo>
                  <a:lnTo>
                    <a:pt x="23441" y="191287"/>
                  </a:lnTo>
                  <a:lnTo>
                    <a:pt x="27426" y="204795"/>
                  </a:lnTo>
                  <a:lnTo>
                    <a:pt x="31473" y="218355"/>
                  </a:lnTo>
                  <a:lnTo>
                    <a:pt x="34281" y="228619"/>
                  </a:lnTo>
                  <a:lnTo>
                    <a:pt x="34634" y="231708"/>
                  </a:lnTo>
                  <a:lnTo>
                    <a:pt x="33368" y="229196"/>
                  </a:lnTo>
                  <a:lnTo>
                    <a:pt x="31196" y="222906"/>
                  </a:lnTo>
                  <a:lnTo>
                    <a:pt x="28499" y="214072"/>
                  </a:lnTo>
                  <a:lnTo>
                    <a:pt x="25327" y="203525"/>
                  </a:lnTo>
                  <a:lnTo>
                    <a:pt x="21491" y="191824"/>
                  </a:lnTo>
                  <a:lnTo>
                    <a:pt x="16943" y="179346"/>
                  </a:lnTo>
                  <a:lnTo>
                    <a:pt x="12088" y="166180"/>
                  </a:lnTo>
                  <a:lnTo>
                    <a:pt x="7665" y="152192"/>
                  </a:lnTo>
                  <a:lnTo>
                    <a:pt x="4067" y="137376"/>
                  </a:lnTo>
                  <a:lnTo>
                    <a:pt x="1501" y="122170"/>
                  </a:lnTo>
                  <a:lnTo>
                    <a:pt x="153" y="107339"/>
                  </a:lnTo>
                  <a:lnTo>
                    <a:pt x="0" y="93299"/>
                  </a:lnTo>
                  <a:lnTo>
                    <a:pt x="1186" y="80432"/>
                  </a:lnTo>
                  <a:lnTo>
                    <a:pt x="4102" y="69241"/>
                  </a:lnTo>
                  <a:lnTo>
                    <a:pt x="8807" y="59824"/>
                  </a:lnTo>
                  <a:lnTo>
                    <a:pt x="15237" y="51805"/>
                  </a:lnTo>
                  <a:lnTo>
                    <a:pt x="23371" y="44555"/>
                  </a:lnTo>
                  <a:lnTo>
                    <a:pt x="33025" y="37635"/>
                  </a:lnTo>
                  <a:lnTo>
                    <a:pt x="43742" y="30983"/>
                  </a:lnTo>
                  <a:lnTo>
                    <a:pt x="54920" y="24807"/>
                  </a:lnTo>
                  <a:lnTo>
                    <a:pt x="66173" y="19209"/>
                  </a:lnTo>
                  <a:lnTo>
                    <a:pt x="77461" y="14298"/>
                  </a:lnTo>
                  <a:lnTo>
                    <a:pt x="90411" y="9780"/>
                  </a:lnTo>
                  <a:lnTo>
                    <a:pt x="109505" y="5259"/>
                  </a:lnTo>
                  <a:lnTo>
                    <a:pt x="14223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748559" y="336911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93617" y="2934"/>
                  </a:lnTo>
                  <a:lnTo>
                    <a:pt x="83129" y="5716"/>
                  </a:lnTo>
                  <a:lnTo>
                    <a:pt x="72827" y="8616"/>
                  </a:lnTo>
                  <a:lnTo>
                    <a:pt x="62525" y="11656"/>
                  </a:lnTo>
                  <a:lnTo>
                    <a:pt x="52182" y="14821"/>
                  </a:lnTo>
                  <a:lnTo>
                    <a:pt x="41806" y="18081"/>
                  </a:lnTo>
                  <a:lnTo>
                    <a:pt x="31860" y="21258"/>
                  </a:lnTo>
                  <a:lnTo>
                    <a:pt x="22267" y="24346"/>
                  </a:lnTo>
                  <a:lnTo>
                    <a:pt x="12184" y="2761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863751" y="484310"/>
              <a:ext cx="2979566" cy="136041"/>
            </a:xfrm>
            <a:custGeom>
              <a:avLst/>
              <a:gdLst/>
              <a:ahLst/>
              <a:cxnLst/>
              <a:rect l="0" t="0" r="0" b="0"/>
              <a:pathLst>
                <a:path w="2979566" h="136041">
                  <a:moveTo>
                    <a:pt x="2979565" y="0"/>
                  </a:moveTo>
                  <a:lnTo>
                    <a:pt x="2973764" y="5935"/>
                  </a:lnTo>
                  <a:lnTo>
                    <a:pt x="2968840" y="12140"/>
                  </a:lnTo>
                  <a:lnTo>
                    <a:pt x="2964333" y="19231"/>
                  </a:lnTo>
                  <a:lnTo>
                    <a:pt x="2959939" y="26998"/>
                  </a:lnTo>
                  <a:lnTo>
                    <a:pt x="2955277" y="34996"/>
                  </a:lnTo>
                  <a:lnTo>
                    <a:pt x="2950153" y="42929"/>
                  </a:lnTo>
                  <a:lnTo>
                    <a:pt x="2944230" y="50357"/>
                  </a:lnTo>
                  <a:lnTo>
                    <a:pt x="2936961" y="56654"/>
                  </a:lnTo>
                  <a:lnTo>
                    <a:pt x="2928186" y="61575"/>
                  </a:lnTo>
                  <a:lnTo>
                    <a:pt x="2918377" y="64893"/>
                  </a:lnTo>
                  <a:lnTo>
                    <a:pt x="2908415" y="66229"/>
                  </a:lnTo>
                  <a:lnTo>
                    <a:pt x="2898827" y="65571"/>
                  </a:lnTo>
                  <a:lnTo>
                    <a:pt x="2889612" y="63198"/>
                  </a:lnTo>
                  <a:lnTo>
                    <a:pt x="2880439" y="59481"/>
                  </a:lnTo>
                  <a:lnTo>
                    <a:pt x="2871085" y="54768"/>
                  </a:lnTo>
                  <a:lnTo>
                    <a:pt x="2861480" y="49506"/>
                  </a:lnTo>
                  <a:lnTo>
                    <a:pt x="2851638" y="44216"/>
                  </a:lnTo>
                  <a:lnTo>
                    <a:pt x="2841604" y="39193"/>
                  </a:lnTo>
                  <a:lnTo>
                    <a:pt x="2831422" y="34839"/>
                  </a:lnTo>
                  <a:lnTo>
                    <a:pt x="2821133" y="31746"/>
                  </a:lnTo>
                  <a:lnTo>
                    <a:pt x="2810768" y="30117"/>
                  </a:lnTo>
                  <a:lnTo>
                    <a:pt x="2800351" y="29990"/>
                  </a:lnTo>
                  <a:lnTo>
                    <a:pt x="2789898" y="31416"/>
                  </a:lnTo>
                  <a:lnTo>
                    <a:pt x="2779421" y="34259"/>
                  </a:lnTo>
                  <a:lnTo>
                    <a:pt x="2768926" y="38097"/>
                  </a:lnTo>
                  <a:lnTo>
                    <a:pt x="2758420" y="42349"/>
                  </a:lnTo>
                  <a:lnTo>
                    <a:pt x="2747907" y="46646"/>
                  </a:lnTo>
                  <a:lnTo>
                    <a:pt x="2737389" y="50833"/>
                  </a:lnTo>
                  <a:lnTo>
                    <a:pt x="2726868" y="54871"/>
                  </a:lnTo>
                  <a:lnTo>
                    <a:pt x="2716344" y="58761"/>
                  </a:lnTo>
                  <a:lnTo>
                    <a:pt x="2705818" y="62204"/>
                  </a:lnTo>
                  <a:lnTo>
                    <a:pt x="2695291" y="64612"/>
                  </a:lnTo>
                  <a:lnTo>
                    <a:pt x="2684764" y="65745"/>
                  </a:lnTo>
                  <a:lnTo>
                    <a:pt x="2674237" y="65523"/>
                  </a:lnTo>
                  <a:lnTo>
                    <a:pt x="2663709" y="63853"/>
                  </a:lnTo>
                  <a:lnTo>
                    <a:pt x="2653176" y="60849"/>
                  </a:lnTo>
                  <a:lnTo>
                    <a:pt x="2642475" y="57070"/>
                  </a:lnTo>
                  <a:lnTo>
                    <a:pt x="2631298" y="53390"/>
                  </a:lnTo>
                  <a:lnTo>
                    <a:pt x="2619521" y="50299"/>
                  </a:lnTo>
                  <a:lnTo>
                    <a:pt x="2607340" y="48076"/>
                  </a:lnTo>
                  <a:lnTo>
                    <a:pt x="2595163" y="46960"/>
                  </a:lnTo>
                  <a:lnTo>
                    <a:pt x="2583232" y="46954"/>
                  </a:lnTo>
                  <a:lnTo>
                    <a:pt x="2571611" y="47899"/>
                  </a:lnTo>
                  <a:lnTo>
                    <a:pt x="2560274" y="49589"/>
                  </a:lnTo>
                  <a:lnTo>
                    <a:pt x="2549168" y="51830"/>
                  </a:lnTo>
                  <a:lnTo>
                    <a:pt x="2538234" y="54467"/>
                  </a:lnTo>
                  <a:lnTo>
                    <a:pt x="2527426" y="57381"/>
                  </a:lnTo>
                  <a:lnTo>
                    <a:pt x="2516702" y="60483"/>
                  </a:lnTo>
                  <a:lnTo>
                    <a:pt x="2505871" y="63548"/>
                  </a:lnTo>
                  <a:lnTo>
                    <a:pt x="2494607" y="66226"/>
                  </a:lnTo>
                  <a:lnTo>
                    <a:pt x="2482766" y="68355"/>
                  </a:lnTo>
                  <a:lnTo>
                    <a:pt x="2470372" y="69784"/>
                  </a:lnTo>
                  <a:lnTo>
                    <a:pt x="2457521" y="70293"/>
                  </a:lnTo>
                  <a:lnTo>
                    <a:pt x="2444323" y="69857"/>
                  </a:lnTo>
                  <a:lnTo>
                    <a:pt x="2431037" y="68598"/>
                  </a:lnTo>
                  <a:lnTo>
                    <a:pt x="2418045" y="66690"/>
                  </a:lnTo>
                  <a:lnTo>
                    <a:pt x="2405535" y="64294"/>
                  </a:lnTo>
                  <a:lnTo>
                    <a:pt x="2393678" y="61382"/>
                  </a:lnTo>
                  <a:lnTo>
                    <a:pt x="2382707" y="57749"/>
                  </a:lnTo>
                  <a:lnTo>
                    <a:pt x="2372652" y="53348"/>
                  </a:lnTo>
                  <a:lnTo>
                    <a:pt x="2363068" y="48426"/>
                  </a:lnTo>
                  <a:lnTo>
                    <a:pt x="2353172" y="43430"/>
                  </a:lnTo>
                  <a:lnTo>
                    <a:pt x="2342547" y="38636"/>
                  </a:lnTo>
                  <a:lnTo>
                    <a:pt x="2331288" y="34452"/>
                  </a:lnTo>
                  <a:lnTo>
                    <a:pt x="2319805" y="31480"/>
                  </a:lnTo>
                  <a:lnTo>
                    <a:pt x="2308371" y="29931"/>
                  </a:lnTo>
                  <a:lnTo>
                    <a:pt x="2296930" y="29689"/>
                  </a:lnTo>
                  <a:lnTo>
                    <a:pt x="2285190" y="30508"/>
                  </a:lnTo>
                  <a:lnTo>
                    <a:pt x="2273003" y="32129"/>
                  </a:lnTo>
                  <a:lnTo>
                    <a:pt x="2260531" y="34333"/>
                  </a:lnTo>
                  <a:lnTo>
                    <a:pt x="2248152" y="36949"/>
                  </a:lnTo>
                  <a:lnTo>
                    <a:pt x="2236082" y="39852"/>
                  </a:lnTo>
                  <a:lnTo>
                    <a:pt x="2224366" y="42951"/>
                  </a:lnTo>
                  <a:lnTo>
                    <a:pt x="2212965" y="46184"/>
                  </a:lnTo>
                  <a:lnTo>
                    <a:pt x="2201806" y="49504"/>
                  </a:lnTo>
                  <a:lnTo>
                    <a:pt x="2190498" y="52716"/>
                  </a:lnTo>
                  <a:lnTo>
                    <a:pt x="2178374" y="55494"/>
                  </a:lnTo>
                  <a:lnTo>
                    <a:pt x="2165145" y="57690"/>
                  </a:lnTo>
                  <a:lnTo>
                    <a:pt x="2151172" y="59164"/>
                  </a:lnTo>
                  <a:lnTo>
                    <a:pt x="2137254" y="59704"/>
                  </a:lnTo>
                  <a:lnTo>
                    <a:pt x="2123852" y="59288"/>
                  </a:lnTo>
                  <a:lnTo>
                    <a:pt x="2110923" y="58042"/>
                  </a:lnTo>
                  <a:lnTo>
                    <a:pt x="2098102" y="56143"/>
                  </a:lnTo>
                  <a:lnTo>
                    <a:pt x="2085145" y="53758"/>
                  </a:lnTo>
                  <a:lnTo>
                    <a:pt x="2071968" y="51022"/>
                  </a:lnTo>
                  <a:lnTo>
                    <a:pt x="2058576" y="48041"/>
                  </a:lnTo>
                  <a:lnTo>
                    <a:pt x="2045003" y="44899"/>
                  </a:lnTo>
                  <a:lnTo>
                    <a:pt x="2031293" y="41977"/>
                  </a:lnTo>
                  <a:lnTo>
                    <a:pt x="2017482" y="39927"/>
                  </a:lnTo>
                  <a:lnTo>
                    <a:pt x="2003605" y="39033"/>
                  </a:lnTo>
                  <a:lnTo>
                    <a:pt x="1989846" y="39248"/>
                  </a:lnTo>
                  <a:lnTo>
                    <a:pt x="1976528" y="40380"/>
                  </a:lnTo>
                  <a:lnTo>
                    <a:pt x="1963786" y="42211"/>
                  </a:lnTo>
                  <a:lnTo>
                    <a:pt x="1951433" y="44387"/>
                  </a:lnTo>
                  <a:lnTo>
                    <a:pt x="1939065" y="46453"/>
                  </a:lnTo>
                  <a:lnTo>
                    <a:pt x="1926450" y="48172"/>
                  </a:lnTo>
                  <a:lnTo>
                    <a:pt x="1913687" y="49663"/>
                  </a:lnTo>
                  <a:lnTo>
                    <a:pt x="1901112" y="51278"/>
                  </a:lnTo>
                  <a:lnTo>
                    <a:pt x="1888905" y="53214"/>
                  </a:lnTo>
                  <a:lnTo>
                    <a:pt x="1876927" y="55347"/>
                  </a:lnTo>
                  <a:lnTo>
                    <a:pt x="1864819" y="57326"/>
                  </a:lnTo>
                  <a:lnTo>
                    <a:pt x="1852380" y="58950"/>
                  </a:lnTo>
                  <a:lnTo>
                    <a:pt x="1839739" y="60023"/>
                  </a:lnTo>
                  <a:lnTo>
                    <a:pt x="1827246" y="60286"/>
                  </a:lnTo>
                  <a:lnTo>
                    <a:pt x="1815098" y="59680"/>
                  </a:lnTo>
                  <a:lnTo>
                    <a:pt x="1803330" y="58306"/>
                  </a:lnTo>
                  <a:lnTo>
                    <a:pt x="1791895" y="56320"/>
                  </a:lnTo>
                  <a:lnTo>
                    <a:pt x="1780722" y="53876"/>
                  </a:lnTo>
                  <a:lnTo>
                    <a:pt x="1769744" y="51102"/>
                  </a:lnTo>
                  <a:lnTo>
                    <a:pt x="1758906" y="48094"/>
                  </a:lnTo>
                  <a:lnTo>
                    <a:pt x="1748166" y="44925"/>
                  </a:lnTo>
                  <a:lnTo>
                    <a:pt x="1737495" y="41646"/>
                  </a:lnTo>
                  <a:lnTo>
                    <a:pt x="1726870" y="38291"/>
                  </a:lnTo>
                  <a:lnTo>
                    <a:pt x="1716272" y="34890"/>
                  </a:lnTo>
                  <a:lnTo>
                    <a:pt x="1705527" y="31623"/>
                  </a:lnTo>
                  <a:lnTo>
                    <a:pt x="1694321" y="28808"/>
                  </a:lnTo>
                  <a:lnTo>
                    <a:pt x="1682520" y="26592"/>
                  </a:lnTo>
                  <a:lnTo>
                    <a:pt x="1670153" y="25275"/>
                  </a:lnTo>
                  <a:lnTo>
                    <a:pt x="1657319" y="25372"/>
                  </a:lnTo>
                  <a:lnTo>
                    <a:pt x="1644129" y="27030"/>
                  </a:lnTo>
                  <a:lnTo>
                    <a:pt x="1630678" y="29923"/>
                  </a:lnTo>
                  <a:lnTo>
                    <a:pt x="1617042" y="33467"/>
                  </a:lnTo>
                  <a:lnTo>
                    <a:pt x="1603278" y="37258"/>
                  </a:lnTo>
                  <a:lnTo>
                    <a:pt x="1589425" y="41257"/>
                  </a:lnTo>
                  <a:lnTo>
                    <a:pt x="1575512" y="45694"/>
                  </a:lnTo>
                  <a:lnTo>
                    <a:pt x="1561558" y="50667"/>
                  </a:lnTo>
                  <a:lnTo>
                    <a:pt x="1547576" y="55819"/>
                  </a:lnTo>
                  <a:lnTo>
                    <a:pt x="1533576" y="60445"/>
                  </a:lnTo>
                  <a:lnTo>
                    <a:pt x="1519567" y="64181"/>
                  </a:lnTo>
                  <a:lnTo>
                    <a:pt x="1505718" y="66842"/>
                  </a:lnTo>
                  <a:lnTo>
                    <a:pt x="1492340" y="68253"/>
                  </a:lnTo>
                  <a:lnTo>
                    <a:pt x="1479563" y="68458"/>
                  </a:lnTo>
                  <a:lnTo>
                    <a:pt x="1467356" y="67646"/>
                  </a:lnTo>
                  <a:lnTo>
                    <a:pt x="1455618" y="66046"/>
                  </a:lnTo>
                  <a:lnTo>
                    <a:pt x="1444229" y="63864"/>
                  </a:lnTo>
                  <a:lnTo>
                    <a:pt x="1432765" y="61267"/>
                  </a:lnTo>
                  <a:lnTo>
                    <a:pt x="1420535" y="58379"/>
                  </a:lnTo>
                  <a:lnTo>
                    <a:pt x="1407230" y="55296"/>
                  </a:lnTo>
                  <a:lnTo>
                    <a:pt x="1393038" y="52243"/>
                  </a:lnTo>
                  <a:lnTo>
                    <a:pt x="1378440" y="49573"/>
                  </a:lnTo>
                  <a:lnTo>
                    <a:pt x="1363772" y="47449"/>
                  </a:lnTo>
                  <a:lnTo>
                    <a:pt x="1349350" y="46024"/>
                  </a:lnTo>
                  <a:lnTo>
                    <a:pt x="1335519" y="45516"/>
                  </a:lnTo>
                  <a:lnTo>
                    <a:pt x="1322407" y="45954"/>
                  </a:lnTo>
                  <a:lnTo>
                    <a:pt x="1309958" y="47214"/>
                  </a:lnTo>
                  <a:lnTo>
                    <a:pt x="1298052" y="49123"/>
                  </a:lnTo>
                  <a:lnTo>
                    <a:pt x="1286555" y="51515"/>
                  </a:lnTo>
                  <a:lnTo>
                    <a:pt x="1275357" y="54255"/>
                  </a:lnTo>
                  <a:lnTo>
                    <a:pt x="1264371" y="57239"/>
                  </a:lnTo>
                  <a:lnTo>
                    <a:pt x="1253527" y="60392"/>
                  </a:lnTo>
                  <a:lnTo>
                    <a:pt x="1242615" y="63661"/>
                  </a:lnTo>
                  <a:lnTo>
                    <a:pt x="1231296" y="67009"/>
                  </a:lnTo>
                  <a:lnTo>
                    <a:pt x="1219419" y="70405"/>
                  </a:lnTo>
                  <a:lnTo>
                    <a:pt x="1207002" y="73669"/>
                  </a:lnTo>
                  <a:lnTo>
                    <a:pt x="1194134" y="76481"/>
                  </a:lnTo>
                  <a:lnTo>
                    <a:pt x="1180921" y="78696"/>
                  </a:lnTo>
                  <a:lnTo>
                    <a:pt x="1167455" y="80013"/>
                  </a:lnTo>
                  <a:lnTo>
                    <a:pt x="1153809" y="79915"/>
                  </a:lnTo>
                  <a:lnTo>
                    <a:pt x="1140037" y="78256"/>
                  </a:lnTo>
                  <a:lnTo>
                    <a:pt x="1126181" y="75363"/>
                  </a:lnTo>
                  <a:lnTo>
                    <a:pt x="1112264" y="71819"/>
                  </a:lnTo>
                  <a:lnTo>
                    <a:pt x="1098312" y="68033"/>
                  </a:lnTo>
                  <a:lnTo>
                    <a:pt x="1084502" y="64206"/>
                  </a:lnTo>
                  <a:lnTo>
                    <a:pt x="1071149" y="60418"/>
                  </a:lnTo>
                  <a:lnTo>
                    <a:pt x="1058389" y="56698"/>
                  </a:lnTo>
                  <a:lnTo>
                    <a:pt x="1046193" y="53371"/>
                  </a:lnTo>
                  <a:lnTo>
                    <a:pt x="1034462" y="51042"/>
                  </a:lnTo>
                  <a:lnTo>
                    <a:pt x="1023088" y="49962"/>
                  </a:lnTo>
                  <a:lnTo>
                    <a:pt x="1011973" y="50219"/>
                  </a:lnTo>
                  <a:lnTo>
                    <a:pt x="1001042" y="51913"/>
                  </a:lnTo>
                  <a:lnTo>
                    <a:pt x="990241" y="54942"/>
                  </a:lnTo>
                  <a:lnTo>
                    <a:pt x="979527" y="59077"/>
                  </a:lnTo>
                  <a:lnTo>
                    <a:pt x="968875" y="64061"/>
                  </a:lnTo>
                  <a:lnTo>
                    <a:pt x="958262" y="69663"/>
                  </a:lnTo>
                  <a:lnTo>
                    <a:pt x="947677" y="75540"/>
                  </a:lnTo>
                  <a:lnTo>
                    <a:pt x="937111" y="81252"/>
                  </a:lnTo>
                  <a:lnTo>
                    <a:pt x="926549" y="86566"/>
                  </a:lnTo>
                  <a:lnTo>
                    <a:pt x="915658" y="91286"/>
                  </a:lnTo>
                  <a:lnTo>
                    <a:pt x="903822" y="95158"/>
                  </a:lnTo>
                  <a:lnTo>
                    <a:pt x="890789" y="98128"/>
                  </a:lnTo>
                  <a:lnTo>
                    <a:pt x="876949" y="100139"/>
                  </a:lnTo>
                  <a:lnTo>
                    <a:pt x="863121" y="101048"/>
                  </a:lnTo>
                  <a:lnTo>
                    <a:pt x="849785" y="100879"/>
                  </a:lnTo>
                  <a:lnTo>
                    <a:pt x="837069" y="99631"/>
                  </a:lnTo>
                  <a:lnTo>
                    <a:pt x="824924" y="97198"/>
                  </a:lnTo>
                  <a:lnTo>
                    <a:pt x="813234" y="93646"/>
                  </a:lnTo>
                  <a:lnTo>
                    <a:pt x="801722" y="89482"/>
                  </a:lnTo>
                  <a:lnTo>
                    <a:pt x="789986" y="85536"/>
                  </a:lnTo>
                  <a:lnTo>
                    <a:pt x="777817" y="82258"/>
                  </a:lnTo>
                  <a:lnTo>
                    <a:pt x="765031" y="79739"/>
                  </a:lnTo>
                  <a:lnTo>
                    <a:pt x="751382" y="77891"/>
                  </a:lnTo>
                  <a:lnTo>
                    <a:pt x="736835" y="76584"/>
                  </a:lnTo>
                  <a:lnTo>
                    <a:pt x="721830" y="76012"/>
                  </a:lnTo>
                  <a:lnTo>
                    <a:pt x="707143" y="76676"/>
                  </a:lnTo>
                  <a:lnTo>
                    <a:pt x="693196" y="78750"/>
                  </a:lnTo>
                  <a:lnTo>
                    <a:pt x="680053" y="82109"/>
                  </a:lnTo>
                  <a:lnTo>
                    <a:pt x="667613" y="86504"/>
                  </a:lnTo>
                  <a:lnTo>
                    <a:pt x="655727" y="91679"/>
                  </a:lnTo>
                  <a:lnTo>
                    <a:pt x="644252" y="97253"/>
                  </a:lnTo>
                  <a:lnTo>
                    <a:pt x="633071" y="102754"/>
                  </a:lnTo>
                  <a:lnTo>
                    <a:pt x="622090" y="107925"/>
                  </a:lnTo>
                  <a:lnTo>
                    <a:pt x="610915" y="112546"/>
                  </a:lnTo>
                  <a:lnTo>
                    <a:pt x="598886" y="116351"/>
                  </a:lnTo>
                  <a:lnTo>
                    <a:pt x="585729" y="119272"/>
                  </a:lnTo>
                  <a:lnTo>
                    <a:pt x="571976" y="121080"/>
                  </a:lnTo>
                  <a:lnTo>
                    <a:pt x="558738" y="121320"/>
                  </a:lnTo>
                  <a:lnTo>
                    <a:pt x="546611" y="119893"/>
                  </a:lnTo>
                  <a:lnTo>
                    <a:pt x="535522" y="117156"/>
                  </a:lnTo>
                  <a:lnTo>
                    <a:pt x="525008" y="113718"/>
                  </a:lnTo>
                  <a:lnTo>
                    <a:pt x="514709" y="110007"/>
                  </a:lnTo>
                  <a:lnTo>
                    <a:pt x="504282" y="106401"/>
                  </a:lnTo>
                  <a:lnTo>
                    <a:pt x="493349" y="103293"/>
                  </a:lnTo>
                  <a:lnTo>
                    <a:pt x="481764" y="100843"/>
                  </a:lnTo>
                  <a:lnTo>
                    <a:pt x="469726" y="99184"/>
                  </a:lnTo>
                  <a:lnTo>
                    <a:pt x="457652" y="98512"/>
                  </a:lnTo>
                  <a:lnTo>
                    <a:pt x="445793" y="98841"/>
                  </a:lnTo>
                  <a:lnTo>
                    <a:pt x="434221" y="100196"/>
                  </a:lnTo>
                  <a:lnTo>
                    <a:pt x="422919" y="102700"/>
                  </a:lnTo>
                  <a:lnTo>
                    <a:pt x="411835" y="106309"/>
                  </a:lnTo>
                  <a:lnTo>
                    <a:pt x="400918" y="110851"/>
                  </a:lnTo>
                  <a:lnTo>
                    <a:pt x="390120" y="116115"/>
                  </a:lnTo>
                  <a:lnTo>
                    <a:pt x="379408" y="121900"/>
                  </a:lnTo>
                  <a:lnTo>
                    <a:pt x="368754" y="127561"/>
                  </a:lnTo>
                  <a:lnTo>
                    <a:pt x="358141" y="132064"/>
                  </a:lnTo>
                  <a:lnTo>
                    <a:pt x="347556" y="134931"/>
                  </a:lnTo>
                  <a:lnTo>
                    <a:pt x="336989" y="136040"/>
                  </a:lnTo>
                  <a:lnTo>
                    <a:pt x="326435" y="135345"/>
                  </a:lnTo>
                  <a:lnTo>
                    <a:pt x="315889" y="133030"/>
                  </a:lnTo>
                  <a:lnTo>
                    <a:pt x="305349" y="129562"/>
                  </a:lnTo>
                  <a:lnTo>
                    <a:pt x="294813" y="125567"/>
                  </a:lnTo>
                  <a:lnTo>
                    <a:pt x="284275" y="121454"/>
                  </a:lnTo>
                  <a:lnTo>
                    <a:pt x="273570" y="117733"/>
                  </a:lnTo>
                  <a:lnTo>
                    <a:pt x="262391" y="115073"/>
                  </a:lnTo>
                  <a:lnTo>
                    <a:pt x="250613" y="113739"/>
                  </a:lnTo>
                  <a:lnTo>
                    <a:pt x="238430" y="113811"/>
                  </a:lnTo>
                  <a:lnTo>
                    <a:pt x="226253" y="115372"/>
                  </a:lnTo>
                  <a:lnTo>
                    <a:pt x="214321" y="118295"/>
                  </a:lnTo>
                  <a:lnTo>
                    <a:pt x="202700" y="121849"/>
                  </a:lnTo>
                  <a:lnTo>
                    <a:pt x="191363" y="124844"/>
                  </a:lnTo>
                  <a:lnTo>
                    <a:pt x="180261" y="126657"/>
                  </a:lnTo>
                  <a:lnTo>
                    <a:pt x="169500" y="127038"/>
                  </a:lnTo>
                  <a:lnTo>
                    <a:pt x="159341" y="125847"/>
                  </a:lnTo>
                  <a:lnTo>
                    <a:pt x="149869" y="123194"/>
                  </a:lnTo>
                  <a:lnTo>
                    <a:pt x="140864" y="119498"/>
                  </a:lnTo>
                  <a:lnTo>
                    <a:pt x="131896" y="115349"/>
                  </a:lnTo>
                  <a:lnTo>
                    <a:pt x="122711" y="111125"/>
                  </a:lnTo>
                  <a:lnTo>
                    <a:pt x="113236" y="106989"/>
                  </a:lnTo>
                  <a:lnTo>
                    <a:pt x="103489" y="102986"/>
                  </a:lnTo>
                  <a:lnTo>
                    <a:pt x="93521" y="99119"/>
                  </a:lnTo>
                  <a:lnTo>
                    <a:pt x="83385" y="95692"/>
                  </a:lnTo>
                  <a:lnTo>
                    <a:pt x="73128" y="93295"/>
                  </a:lnTo>
                  <a:lnTo>
                    <a:pt x="62790" y="92164"/>
                  </a:lnTo>
                  <a:lnTo>
                    <a:pt x="52466" y="92252"/>
                  </a:lnTo>
                  <a:lnTo>
                    <a:pt x="41088" y="93513"/>
                  </a:lnTo>
                  <a:lnTo>
                    <a:pt x="25419" y="97179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305326" y="953334"/>
            <a:ext cx="591768" cy="425900"/>
            <a:chOff x="305326" y="953334"/>
            <a:chExt cx="591768" cy="425900"/>
          </a:xfrm>
        </p:grpSpPr>
        <p:sp>
          <p:nvSpPr>
            <p:cNvPr id="23" name="Freeform 22"/>
            <p:cNvSpPr/>
            <p:nvPr/>
          </p:nvSpPr>
          <p:spPr>
            <a:xfrm>
              <a:off x="389554" y="1021264"/>
              <a:ext cx="31586" cy="284270"/>
            </a:xfrm>
            <a:custGeom>
              <a:avLst/>
              <a:gdLst/>
              <a:ahLst/>
              <a:cxnLst/>
              <a:rect l="0" t="0" r="0" b="0"/>
              <a:pathLst>
                <a:path w="31586" h="284270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2004" y="36461"/>
                  </a:lnTo>
                  <a:lnTo>
                    <a:pt x="3863" y="50309"/>
                  </a:lnTo>
                  <a:lnTo>
                    <a:pt x="6180" y="64638"/>
                  </a:lnTo>
                  <a:lnTo>
                    <a:pt x="8842" y="79107"/>
                  </a:lnTo>
                  <a:lnTo>
                    <a:pt x="11593" y="93557"/>
                  </a:lnTo>
                  <a:lnTo>
                    <a:pt x="14051" y="107933"/>
                  </a:lnTo>
                  <a:lnTo>
                    <a:pt x="16034" y="122232"/>
                  </a:lnTo>
                  <a:lnTo>
                    <a:pt x="17532" y="136629"/>
                  </a:lnTo>
                  <a:lnTo>
                    <a:pt x="18620" y="151448"/>
                  </a:lnTo>
                  <a:lnTo>
                    <a:pt x="19394" y="166822"/>
                  </a:lnTo>
                  <a:lnTo>
                    <a:pt x="20101" y="182402"/>
                  </a:lnTo>
                  <a:lnTo>
                    <a:pt x="21117" y="197483"/>
                  </a:lnTo>
                  <a:lnTo>
                    <a:pt x="22616" y="211695"/>
                  </a:lnTo>
                  <a:lnTo>
                    <a:pt x="24447" y="224948"/>
                  </a:lnTo>
                  <a:lnTo>
                    <a:pt x="26406" y="238767"/>
                  </a:lnTo>
                  <a:lnTo>
                    <a:pt x="28669" y="256598"/>
                  </a:lnTo>
                  <a:lnTo>
                    <a:pt x="31585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05326" y="953334"/>
              <a:ext cx="225260" cy="215330"/>
            </a:xfrm>
            <a:custGeom>
              <a:avLst/>
              <a:gdLst/>
              <a:ahLst/>
              <a:cxnLst/>
              <a:rect l="0" t="0" r="0" b="0"/>
              <a:pathLst>
                <a:path w="225260" h="215330">
                  <a:moveTo>
                    <a:pt x="0" y="88987"/>
                  </a:moveTo>
                  <a:lnTo>
                    <a:pt x="5868" y="80252"/>
                  </a:lnTo>
                  <a:lnTo>
                    <a:pt x="11432" y="72546"/>
                  </a:lnTo>
                  <a:lnTo>
                    <a:pt x="17231" y="65144"/>
                  </a:lnTo>
                  <a:lnTo>
                    <a:pt x="23312" y="57883"/>
                  </a:lnTo>
                  <a:lnTo>
                    <a:pt x="29642" y="50704"/>
                  </a:lnTo>
                  <a:lnTo>
                    <a:pt x="36179" y="43579"/>
                  </a:lnTo>
                  <a:lnTo>
                    <a:pt x="43200" y="36488"/>
                  </a:lnTo>
                  <a:lnTo>
                    <a:pt x="51280" y="29422"/>
                  </a:lnTo>
                  <a:lnTo>
                    <a:pt x="60644" y="22380"/>
                  </a:lnTo>
                  <a:lnTo>
                    <a:pt x="71204" y="15685"/>
                  </a:lnTo>
                  <a:lnTo>
                    <a:pt x="82742" y="9948"/>
                  </a:lnTo>
                  <a:lnTo>
                    <a:pt x="95019" y="5431"/>
                  </a:lnTo>
                  <a:lnTo>
                    <a:pt x="107669" y="2229"/>
                  </a:lnTo>
                  <a:lnTo>
                    <a:pt x="120226" y="447"/>
                  </a:lnTo>
                  <a:lnTo>
                    <a:pt x="132445" y="0"/>
                  </a:lnTo>
                  <a:lnTo>
                    <a:pt x="144275" y="987"/>
                  </a:lnTo>
                  <a:lnTo>
                    <a:pt x="155759" y="3769"/>
                  </a:lnTo>
                  <a:lnTo>
                    <a:pt x="166963" y="8384"/>
                  </a:lnTo>
                  <a:lnTo>
                    <a:pt x="177794" y="14754"/>
                  </a:lnTo>
                  <a:lnTo>
                    <a:pt x="188002" y="22848"/>
                  </a:lnTo>
                  <a:lnTo>
                    <a:pt x="197491" y="32479"/>
                  </a:lnTo>
                  <a:lnTo>
                    <a:pt x="206000" y="43351"/>
                  </a:lnTo>
                  <a:lnTo>
                    <a:pt x="213038" y="55165"/>
                  </a:lnTo>
                  <a:lnTo>
                    <a:pt x="218468" y="67659"/>
                  </a:lnTo>
                  <a:lnTo>
                    <a:pt x="222300" y="80470"/>
                  </a:lnTo>
                  <a:lnTo>
                    <a:pt x="224514" y="93143"/>
                  </a:lnTo>
                  <a:lnTo>
                    <a:pt x="225259" y="105439"/>
                  </a:lnTo>
                  <a:lnTo>
                    <a:pt x="224643" y="117152"/>
                  </a:lnTo>
                  <a:lnTo>
                    <a:pt x="222643" y="128027"/>
                  </a:lnTo>
                  <a:lnTo>
                    <a:pt x="219375" y="138008"/>
                  </a:lnTo>
                  <a:lnTo>
                    <a:pt x="215065" y="147204"/>
                  </a:lnTo>
                  <a:lnTo>
                    <a:pt x="209955" y="155776"/>
                  </a:lnTo>
                  <a:lnTo>
                    <a:pt x="204256" y="163875"/>
                  </a:lnTo>
                  <a:lnTo>
                    <a:pt x="197973" y="171469"/>
                  </a:lnTo>
                  <a:lnTo>
                    <a:pt x="190924" y="178351"/>
                  </a:lnTo>
                  <a:lnTo>
                    <a:pt x="183070" y="184463"/>
                  </a:lnTo>
                  <a:lnTo>
                    <a:pt x="174507" y="189891"/>
                  </a:lnTo>
                  <a:lnTo>
                    <a:pt x="165381" y="194771"/>
                  </a:lnTo>
                  <a:lnTo>
                    <a:pt x="155847" y="199235"/>
                  </a:lnTo>
                  <a:lnTo>
                    <a:pt x="146478" y="203247"/>
                  </a:lnTo>
                  <a:lnTo>
                    <a:pt x="137339" y="206997"/>
                  </a:lnTo>
                  <a:lnTo>
                    <a:pt x="127632" y="210818"/>
                  </a:lnTo>
                  <a:lnTo>
                    <a:pt x="115813" y="2153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40478" y="1158134"/>
              <a:ext cx="101761" cy="126193"/>
            </a:xfrm>
            <a:custGeom>
              <a:avLst/>
              <a:gdLst/>
              <a:ahLst/>
              <a:cxnLst/>
              <a:rect l="0" t="0" r="0" b="0"/>
              <a:pathLst>
                <a:path w="101761" h="126193">
                  <a:moveTo>
                    <a:pt x="7003" y="63171"/>
                  </a:moveTo>
                  <a:lnTo>
                    <a:pt x="4204" y="71973"/>
                  </a:lnTo>
                  <a:lnTo>
                    <a:pt x="2702" y="80319"/>
                  </a:lnTo>
                  <a:lnTo>
                    <a:pt x="2395" y="89018"/>
                  </a:lnTo>
                  <a:lnTo>
                    <a:pt x="3075" y="98139"/>
                  </a:lnTo>
                  <a:lnTo>
                    <a:pt x="4542" y="107634"/>
                  </a:lnTo>
                  <a:lnTo>
                    <a:pt x="6585" y="117351"/>
                  </a:lnTo>
                  <a:lnTo>
                    <a:pt x="8114" y="124596"/>
                  </a:lnTo>
                  <a:lnTo>
                    <a:pt x="7971" y="126192"/>
                  </a:lnTo>
                  <a:lnTo>
                    <a:pt x="6594" y="123333"/>
                  </a:lnTo>
                  <a:lnTo>
                    <a:pt x="4618" y="117292"/>
                  </a:lnTo>
                  <a:lnTo>
                    <a:pt x="2636" y="108529"/>
                  </a:lnTo>
                  <a:lnTo>
                    <a:pt x="963" y="97463"/>
                  </a:lnTo>
                  <a:lnTo>
                    <a:pt x="0" y="84894"/>
                  </a:lnTo>
                  <a:lnTo>
                    <a:pt x="332" y="71892"/>
                  </a:lnTo>
                  <a:lnTo>
                    <a:pt x="2153" y="59105"/>
                  </a:lnTo>
                  <a:lnTo>
                    <a:pt x="5494" y="47091"/>
                  </a:lnTo>
                  <a:lnTo>
                    <a:pt x="10402" y="36477"/>
                  </a:lnTo>
                  <a:lnTo>
                    <a:pt x="16744" y="27457"/>
                  </a:lnTo>
                  <a:lnTo>
                    <a:pt x="24424" y="20045"/>
                  </a:lnTo>
                  <a:lnTo>
                    <a:pt x="33474" y="14267"/>
                  </a:lnTo>
                  <a:lnTo>
                    <a:pt x="43767" y="9967"/>
                  </a:lnTo>
                  <a:lnTo>
                    <a:pt x="54664" y="6865"/>
                  </a:lnTo>
                  <a:lnTo>
                    <a:pt x="66269" y="4346"/>
                  </a:lnTo>
                  <a:lnTo>
                    <a:pt x="80714" y="2184"/>
                  </a:lnTo>
                  <a:lnTo>
                    <a:pt x="10176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70537" y="1170184"/>
              <a:ext cx="134322" cy="145715"/>
            </a:xfrm>
            <a:custGeom>
              <a:avLst/>
              <a:gdLst/>
              <a:ahLst/>
              <a:cxnLst/>
              <a:rect l="0" t="0" r="0" b="0"/>
              <a:pathLst>
                <a:path w="134322" h="145715">
                  <a:moveTo>
                    <a:pt x="76986" y="19536"/>
                  </a:moveTo>
                  <a:lnTo>
                    <a:pt x="65385" y="19670"/>
                  </a:lnTo>
                  <a:lnTo>
                    <a:pt x="55536" y="20950"/>
                  </a:lnTo>
                  <a:lnTo>
                    <a:pt x="46531" y="23548"/>
                  </a:lnTo>
                  <a:lnTo>
                    <a:pt x="38089" y="27440"/>
                  </a:lnTo>
                  <a:lnTo>
                    <a:pt x="30062" y="32721"/>
                  </a:lnTo>
                  <a:lnTo>
                    <a:pt x="22348" y="39312"/>
                  </a:lnTo>
                  <a:lnTo>
                    <a:pt x="15189" y="47158"/>
                  </a:lnTo>
                  <a:lnTo>
                    <a:pt x="9135" y="56317"/>
                  </a:lnTo>
                  <a:lnTo>
                    <a:pt x="4406" y="66692"/>
                  </a:lnTo>
                  <a:lnTo>
                    <a:pt x="1232" y="77911"/>
                  </a:lnTo>
                  <a:lnTo>
                    <a:pt x="0" y="89433"/>
                  </a:lnTo>
                  <a:lnTo>
                    <a:pt x="735" y="100911"/>
                  </a:lnTo>
                  <a:lnTo>
                    <a:pt x="3331" y="111888"/>
                  </a:lnTo>
                  <a:lnTo>
                    <a:pt x="7731" y="121726"/>
                  </a:lnTo>
                  <a:lnTo>
                    <a:pt x="13725" y="130183"/>
                  </a:lnTo>
                  <a:lnTo>
                    <a:pt x="21001" y="137029"/>
                  </a:lnTo>
                  <a:lnTo>
                    <a:pt x="29246" y="141887"/>
                  </a:lnTo>
                  <a:lnTo>
                    <a:pt x="38191" y="144743"/>
                  </a:lnTo>
                  <a:lnTo>
                    <a:pt x="47466" y="145714"/>
                  </a:lnTo>
                  <a:lnTo>
                    <a:pt x="56612" y="144862"/>
                  </a:lnTo>
                  <a:lnTo>
                    <a:pt x="65396" y="142404"/>
                  </a:lnTo>
                  <a:lnTo>
                    <a:pt x="73937" y="138655"/>
                  </a:lnTo>
                  <a:lnTo>
                    <a:pt x="82593" y="133931"/>
                  </a:lnTo>
                  <a:lnTo>
                    <a:pt x="91559" y="128495"/>
                  </a:lnTo>
                  <a:lnTo>
                    <a:pt x="100548" y="122389"/>
                  </a:lnTo>
                  <a:lnTo>
                    <a:pt x="108905" y="115460"/>
                  </a:lnTo>
                  <a:lnTo>
                    <a:pt x="116299" y="107682"/>
                  </a:lnTo>
                  <a:lnTo>
                    <a:pt x="122569" y="99000"/>
                  </a:lnTo>
                  <a:lnTo>
                    <a:pt x="127556" y="89262"/>
                  </a:lnTo>
                  <a:lnTo>
                    <a:pt x="131306" y="78494"/>
                  </a:lnTo>
                  <a:lnTo>
                    <a:pt x="133688" y="67178"/>
                  </a:lnTo>
                  <a:lnTo>
                    <a:pt x="134321" y="56122"/>
                  </a:lnTo>
                  <a:lnTo>
                    <a:pt x="133156" y="45765"/>
                  </a:lnTo>
                  <a:lnTo>
                    <a:pt x="130426" y="36186"/>
                  </a:lnTo>
                  <a:lnTo>
                    <a:pt x="126461" y="27291"/>
                  </a:lnTo>
                  <a:lnTo>
                    <a:pt x="121569" y="18952"/>
                  </a:lnTo>
                  <a:lnTo>
                    <a:pt x="115846" y="11521"/>
                  </a:lnTo>
                  <a:lnTo>
                    <a:pt x="109182" y="5806"/>
                  </a:lnTo>
                  <a:lnTo>
                    <a:pt x="101598" y="2110"/>
                  </a:lnTo>
                  <a:lnTo>
                    <a:pt x="93497" y="301"/>
                  </a:lnTo>
                  <a:lnTo>
                    <a:pt x="84679" y="0"/>
                  </a:lnTo>
                  <a:lnTo>
                    <a:pt x="73251" y="2302"/>
                  </a:lnTo>
                  <a:lnTo>
                    <a:pt x="55929" y="90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68497" y="1347647"/>
              <a:ext cx="484312" cy="31587"/>
            </a:xfrm>
            <a:custGeom>
              <a:avLst/>
              <a:gdLst/>
              <a:ahLst/>
              <a:cxnLst/>
              <a:rect l="0" t="0" r="0" b="0"/>
              <a:pathLst>
                <a:path w="484312" h="31587">
                  <a:moveTo>
                    <a:pt x="484311" y="0"/>
                  </a:moveTo>
                  <a:lnTo>
                    <a:pt x="472576" y="0"/>
                  </a:lnTo>
                  <a:lnTo>
                    <a:pt x="461447" y="0"/>
                  </a:lnTo>
                  <a:lnTo>
                    <a:pt x="449844" y="0"/>
                  </a:lnTo>
                  <a:lnTo>
                    <a:pt x="437510" y="0"/>
                  </a:lnTo>
                  <a:lnTo>
                    <a:pt x="424202" y="0"/>
                  </a:lnTo>
                  <a:lnTo>
                    <a:pt x="409897" y="0"/>
                  </a:lnTo>
                  <a:lnTo>
                    <a:pt x="394892" y="0"/>
                  </a:lnTo>
                  <a:lnTo>
                    <a:pt x="379679" y="0"/>
                  </a:lnTo>
                  <a:lnTo>
                    <a:pt x="364561" y="0"/>
                  </a:lnTo>
                  <a:lnTo>
                    <a:pt x="349649" y="0"/>
                  </a:lnTo>
                  <a:lnTo>
                    <a:pt x="334951" y="0"/>
                  </a:lnTo>
                  <a:lnTo>
                    <a:pt x="320439" y="5"/>
                  </a:lnTo>
                  <a:lnTo>
                    <a:pt x="306236" y="177"/>
                  </a:lnTo>
                  <a:lnTo>
                    <a:pt x="292611" y="826"/>
                  </a:lnTo>
                  <a:lnTo>
                    <a:pt x="279656" y="2075"/>
                  </a:lnTo>
                  <a:lnTo>
                    <a:pt x="266988" y="3727"/>
                  </a:lnTo>
                  <a:lnTo>
                    <a:pt x="253876" y="5375"/>
                  </a:lnTo>
                  <a:lnTo>
                    <a:pt x="239937" y="6783"/>
                  </a:lnTo>
                  <a:lnTo>
                    <a:pt x="225133" y="8049"/>
                  </a:lnTo>
                  <a:lnTo>
                    <a:pt x="209584" y="9505"/>
                  </a:lnTo>
                  <a:lnTo>
                    <a:pt x="193453" y="11331"/>
                  </a:lnTo>
                  <a:lnTo>
                    <a:pt x="176891" y="13389"/>
                  </a:lnTo>
                  <a:lnTo>
                    <a:pt x="160022" y="15317"/>
                  </a:lnTo>
                  <a:lnTo>
                    <a:pt x="142941" y="16911"/>
                  </a:lnTo>
                  <a:lnTo>
                    <a:pt x="125879" y="18133"/>
                  </a:lnTo>
                  <a:lnTo>
                    <a:pt x="109191" y="19029"/>
                  </a:lnTo>
                  <a:lnTo>
                    <a:pt x="93043" y="19671"/>
                  </a:lnTo>
                  <a:lnTo>
                    <a:pt x="77589" y="20288"/>
                  </a:lnTo>
                  <a:lnTo>
                    <a:pt x="63050" y="21242"/>
                  </a:lnTo>
                  <a:lnTo>
                    <a:pt x="49468" y="22700"/>
                  </a:lnTo>
                  <a:lnTo>
                    <a:pt x="37170" y="24503"/>
                  </a:lnTo>
                  <a:lnTo>
                    <a:pt x="25650" y="26441"/>
                  </a:lnTo>
                  <a:lnTo>
                    <a:pt x="13893" y="2868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84393" y="111602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73865" y="1189720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1165986" y="1442404"/>
            <a:ext cx="3287569" cy="1686777"/>
            <a:chOff x="1165986" y="1442404"/>
            <a:chExt cx="3287569" cy="1686777"/>
          </a:xfrm>
        </p:grpSpPr>
        <p:sp>
          <p:nvSpPr>
            <p:cNvPr id="31" name="Freeform 30"/>
            <p:cNvSpPr/>
            <p:nvPr/>
          </p:nvSpPr>
          <p:spPr>
            <a:xfrm>
              <a:off x="1165986" y="1588453"/>
              <a:ext cx="304224" cy="336946"/>
            </a:xfrm>
            <a:custGeom>
              <a:avLst/>
              <a:gdLst/>
              <a:ahLst/>
              <a:cxnLst/>
              <a:rect l="0" t="0" r="0" b="0"/>
              <a:pathLst>
                <a:path w="304224" h="336946">
                  <a:moveTo>
                    <a:pt x="139547" y="11878"/>
                  </a:moveTo>
                  <a:lnTo>
                    <a:pt x="127879" y="11945"/>
                  </a:lnTo>
                  <a:lnTo>
                    <a:pt x="117390" y="12585"/>
                  </a:lnTo>
                  <a:lnTo>
                    <a:pt x="107093" y="13887"/>
                  </a:lnTo>
                  <a:lnTo>
                    <a:pt x="96965" y="15919"/>
                  </a:lnTo>
                  <a:lnTo>
                    <a:pt x="87269" y="18884"/>
                  </a:lnTo>
                  <a:lnTo>
                    <a:pt x="78133" y="22804"/>
                  </a:lnTo>
                  <a:lnTo>
                    <a:pt x="69530" y="27553"/>
                  </a:lnTo>
                  <a:lnTo>
                    <a:pt x="61369" y="32956"/>
                  </a:lnTo>
                  <a:lnTo>
                    <a:pt x="53550" y="38852"/>
                  </a:lnTo>
                  <a:lnTo>
                    <a:pt x="46146" y="45268"/>
                  </a:lnTo>
                  <a:lnTo>
                    <a:pt x="39393" y="52404"/>
                  </a:lnTo>
                  <a:lnTo>
                    <a:pt x="33367" y="60317"/>
                  </a:lnTo>
                  <a:lnTo>
                    <a:pt x="27997" y="68919"/>
                  </a:lnTo>
                  <a:lnTo>
                    <a:pt x="23156" y="78071"/>
                  </a:lnTo>
                  <a:lnTo>
                    <a:pt x="18714" y="87641"/>
                  </a:lnTo>
                  <a:lnTo>
                    <a:pt x="14560" y="97678"/>
                  </a:lnTo>
                  <a:lnTo>
                    <a:pt x="10610" y="108401"/>
                  </a:lnTo>
                  <a:lnTo>
                    <a:pt x="6810" y="119874"/>
                  </a:lnTo>
                  <a:lnTo>
                    <a:pt x="3444" y="132020"/>
                  </a:lnTo>
                  <a:lnTo>
                    <a:pt x="1095" y="144705"/>
                  </a:lnTo>
                  <a:lnTo>
                    <a:pt x="0" y="157791"/>
                  </a:lnTo>
                  <a:lnTo>
                    <a:pt x="81" y="171002"/>
                  </a:lnTo>
                  <a:lnTo>
                    <a:pt x="1123" y="183944"/>
                  </a:lnTo>
                  <a:lnTo>
                    <a:pt x="2898" y="196426"/>
                  </a:lnTo>
                  <a:lnTo>
                    <a:pt x="5207" y="208433"/>
                  </a:lnTo>
                  <a:lnTo>
                    <a:pt x="7894" y="220036"/>
                  </a:lnTo>
                  <a:lnTo>
                    <a:pt x="10850" y="231326"/>
                  </a:lnTo>
                  <a:lnTo>
                    <a:pt x="14154" y="242383"/>
                  </a:lnTo>
                  <a:lnTo>
                    <a:pt x="18057" y="253275"/>
                  </a:lnTo>
                  <a:lnTo>
                    <a:pt x="22649" y="264047"/>
                  </a:lnTo>
                  <a:lnTo>
                    <a:pt x="27869" y="274570"/>
                  </a:lnTo>
                  <a:lnTo>
                    <a:pt x="33599" y="284564"/>
                  </a:lnTo>
                  <a:lnTo>
                    <a:pt x="39722" y="293915"/>
                  </a:lnTo>
                  <a:lnTo>
                    <a:pt x="46461" y="302668"/>
                  </a:lnTo>
                  <a:lnTo>
                    <a:pt x="54349" y="310935"/>
                  </a:lnTo>
                  <a:lnTo>
                    <a:pt x="63588" y="318816"/>
                  </a:lnTo>
                  <a:lnTo>
                    <a:pt x="74235" y="325923"/>
                  </a:lnTo>
                  <a:lnTo>
                    <a:pt x="86363" y="331413"/>
                  </a:lnTo>
                  <a:lnTo>
                    <a:pt x="99849" y="334954"/>
                  </a:lnTo>
                  <a:lnTo>
                    <a:pt x="114125" y="336687"/>
                  </a:lnTo>
                  <a:lnTo>
                    <a:pt x="128313" y="336945"/>
                  </a:lnTo>
                  <a:lnTo>
                    <a:pt x="141923" y="336078"/>
                  </a:lnTo>
                  <a:lnTo>
                    <a:pt x="154838" y="334227"/>
                  </a:lnTo>
                  <a:lnTo>
                    <a:pt x="167125" y="331323"/>
                  </a:lnTo>
                  <a:lnTo>
                    <a:pt x="178904" y="327412"/>
                  </a:lnTo>
                  <a:lnTo>
                    <a:pt x="190137" y="322653"/>
                  </a:lnTo>
                  <a:lnTo>
                    <a:pt x="200623" y="317235"/>
                  </a:lnTo>
                  <a:lnTo>
                    <a:pt x="210312" y="311330"/>
                  </a:lnTo>
                  <a:lnTo>
                    <a:pt x="219295" y="305077"/>
                  </a:lnTo>
                  <a:lnTo>
                    <a:pt x="227717" y="298580"/>
                  </a:lnTo>
                  <a:lnTo>
                    <a:pt x="235717" y="291905"/>
                  </a:lnTo>
                  <a:lnTo>
                    <a:pt x="243412" y="284779"/>
                  </a:lnTo>
                  <a:lnTo>
                    <a:pt x="250894" y="276624"/>
                  </a:lnTo>
                  <a:lnTo>
                    <a:pt x="258222" y="267211"/>
                  </a:lnTo>
                  <a:lnTo>
                    <a:pt x="265280" y="256785"/>
                  </a:lnTo>
                  <a:lnTo>
                    <a:pt x="271793" y="245870"/>
                  </a:lnTo>
                  <a:lnTo>
                    <a:pt x="277655" y="234820"/>
                  </a:lnTo>
                  <a:lnTo>
                    <a:pt x="282912" y="223638"/>
                  </a:lnTo>
                  <a:lnTo>
                    <a:pt x="287678" y="212073"/>
                  </a:lnTo>
                  <a:lnTo>
                    <a:pt x="292065" y="199998"/>
                  </a:lnTo>
                  <a:lnTo>
                    <a:pt x="296012" y="187432"/>
                  </a:lnTo>
                  <a:lnTo>
                    <a:pt x="299291" y="174457"/>
                  </a:lnTo>
                  <a:lnTo>
                    <a:pt x="301827" y="161173"/>
                  </a:lnTo>
                  <a:lnTo>
                    <a:pt x="303530" y="147828"/>
                  </a:lnTo>
                  <a:lnTo>
                    <a:pt x="304223" y="134795"/>
                  </a:lnTo>
                  <a:lnTo>
                    <a:pt x="303911" y="122252"/>
                  </a:lnTo>
                  <a:lnTo>
                    <a:pt x="302735" y="110204"/>
                  </a:lnTo>
                  <a:lnTo>
                    <a:pt x="300882" y="98573"/>
                  </a:lnTo>
                  <a:lnTo>
                    <a:pt x="298523" y="87270"/>
                  </a:lnTo>
                  <a:lnTo>
                    <a:pt x="295635" y="76373"/>
                  </a:lnTo>
                  <a:lnTo>
                    <a:pt x="292020" y="66121"/>
                  </a:lnTo>
                  <a:lnTo>
                    <a:pt x="287620" y="56593"/>
                  </a:lnTo>
                  <a:lnTo>
                    <a:pt x="282360" y="47719"/>
                  </a:lnTo>
                  <a:lnTo>
                    <a:pt x="276072" y="39371"/>
                  </a:lnTo>
                  <a:lnTo>
                    <a:pt x="268765" y="31425"/>
                  </a:lnTo>
                  <a:lnTo>
                    <a:pt x="260587" y="23936"/>
                  </a:lnTo>
                  <a:lnTo>
                    <a:pt x="251727" y="17125"/>
                  </a:lnTo>
                  <a:lnTo>
                    <a:pt x="242356" y="11070"/>
                  </a:lnTo>
                  <a:lnTo>
                    <a:pt x="232454" y="6020"/>
                  </a:lnTo>
                  <a:lnTo>
                    <a:pt x="221823" y="2459"/>
                  </a:lnTo>
                  <a:lnTo>
                    <a:pt x="210415" y="511"/>
                  </a:lnTo>
                  <a:lnTo>
                    <a:pt x="198484" y="0"/>
                  </a:lnTo>
                  <a:lnTo>
                    <a:pt x="186475" y="638"/>
                  </a:lnTo>
                  <a:lnTo>
                    <a:pt x="174661" y="2142"/>
                  </a:lnTo>
                  <a:lnTo>
                    <a:pt x="163287" y="4438"/>
                  </a:lnTo>
                  <a:lnTo>
                    <a:pt x="152650" y="7648"/>
                  </a:lnTo>
                  <a:lnTo>
                    <a:pt x="142839" y="11763"/>
                  </a:lnTo>
                  <a:lnTo>
                    <a:pt x="134071" y="16539"/>
                  </a:lnTo>
                  <a:lnTo>
                    <a:pt x="125916" y="22152"/>
                  </a:lnTo>
                  <a:lnTo>
                    <a:pt x="117660" y="30212"/>
                  </a:lnTo>
                  <a:lnTo>
                    <a:pt x="107962" y="434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522787" y="1782068"/>
              <a:ext cx="109131" cy="102534"/>
            </a:xfrm>
            <a:custGeom>
              <a:avLst/>
              <a:gdLst/>
              <a:ahLst/>
              <a:cxnLst/>
              <a:rect l="0" t="0" r="0" b="0"/>
              <a:pathLst>
                <a:path w="109131" h="102534">
                  <a:moveTo>
                    <a:pt x="3845" y="49890"/>
                  </a:moveTo>
                  <a:lnTo>
                    <a:pt x="3912" y="61558"/>
                  </a:lnTo>
                  <a:lnTo>
                    <a:pt x="4552" y="72047"/>
                  </a:lnTo>
                  <a:lnTo>
                    <a:pt x="5829" y="82278"/>
                  </a:lnTo>
                  <a:lnTo>
                    <a:pt x="6972" y="89931"/>
                  </a:lnTo>
                  <a:lnTo>
                    <a:pt x="6975" y="91758"/>
                  </a:lnTo>
                  <a:lnTo>
                    <a:pt x="5897" y="88462"/>
                  </a:lnTo>
                  <a:lnTo>
                    <a:pt x="4041" y="81556"/>
                  </a:lnTo>
                  <a:lnTo>
                    <a:pt x="1981" y="72401"/>
                  </a:lnTo>
                  <a:lnTo>
                    <a:pt x="506" y="62125"/>
                  </a:lnTo>
                  <a:lnTo>
                    <a:pt x="0" y="51405"/>
                  </a:lnTo>
                  <a:lnTo>
                    <a:pt x="644" y="40732"/>
                  </a:lnTo>
                  <a:lnTo>
                    <a:pt x="2595" y="30546"/>
                  </a:lnTo>
                  <a:lnTo>
                    <a:pt x="5806" y="21034"/>
                  </a:lnTo>
                  <a:lnTo>
                    <a:pt x="10402" y="12660"/>
                  </a:lnTo>
                  <a:lnTo>
                    <a:pt x="16760" y="6235"/>
                  </a:lnTo>
                  <a:lnTo>
                    <a:pt x="24920" y="2029"/>
                  </a:lnTo>
                  <a:lnTo>
                    <a:pt x="34482" y="0"/>
                  </a:lnTo>
                  <a:lnTo>
                    <a:pt x="44810" y="68"/>
                  </a:lnTo>
                  <a:lnTo>
                    <a:pt x="55447" y="1968"/>
                  </a:lnTo>
                  <a:lnTo>
                    <a:pt x="65841" y="5494"/>
                  </a:lnTo>
                  <a:lnTo>
                    <a:pt x="75280" y="10594"/>
                  </a:lnTo>
                  <a:lnTo>
                    <a:pt x="83469" y="17096"/>
                  </a:lnTo>
                  <a:lnTo>
                    <a:pt x="90305" y="24901"/>
                  </a:lnTo>
                  <a:lnTo>
                    <a:pt x="95688" y="34041"/>
                  </a:lnTo>
                  <a:lnTo>
                    <a:pt x="99718" y="44399"/>
                  </a:lnTo>
                  <a:lnTo>
                    <a:pt x="102638" y="55341"/>
                  </a:lnTo>
                  <a:lnTo>
                    <a:pt x="105013" y="66981"/>
                  </a:lnTo>
                  <a:lnTo>
                    <a:pt x="107058" y="81457"/>
                  </a:lnTo>
                  <a:lnTo>
                    <a:pt x="109130" y="1025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697801" y="1579274"/>
              <a:ext cx="18345" cy="294799"/>
            </a:xfrm>
            <a:custGeom>
              <a:avLst/>
              <a:gdLst/>
              <a:ahLst/>
              <a:cxnLst/>
              <a:rect l="0" t="0" r="0" b="0"/>
              <a:pathLst>
                <a:path w="18345" h="294799">
                  <a:moveTo>
                    <a:pt x="7815" y="0"/>
                  </a:moveTo>
                  <a:lnTo>
                    <a:pt x="4948" y="11735"/>
                  </a:lnTo>
                  <a:lnTo>
                    <a:pt x="2806" y="22864"/>
                  </a:lnTo>
                  <a:lnTo>
                    <a:pt x="1208" y="34467"/>
                  </a:lnTo>
                  <a:lnTo>
                    <a:pt x="200" y="46801"/>
                  </a:lnTo>
                  <a:lnTo>
                    <a:pt x="0" y="60109"/>
                  </a:lnTo>
                  <a:lnTo>
                    <a:pt x="651" y="74419"/>
                  </a:lnTo>
                  <a:lnTo>
                    <a:pt x="1890" y="89596"/>
                  </a:lnTo>
                  <a:lnTo>
                    <a:pt x="3253" y="105458"/>
                  </a:lnTo>
                  <a:lnTo>
                    <a:pt x="4463" y="121829"/>
                  </a:lnTo>
                  <a:lnTo>
                    <a:pt x="5425" y="138566"/>
                  </a:lnTo>
                  <a:lnTo>
                    <a:pt x="6145" y="155561"/>
                  </a:lnTo>
                  <a:lnTo>
                    <a:pt x="6668" y="172725"/>
                  </a:lnTo>
                  <a:lnTo>
                    <a:pt x="7206" y="189674"/>
                  </a:lnTo>
                  <a:lnTo>
                    <a:pt x="8107" y="205754"/>
                  </a:lnTo>
                  <a:lnTo>
                    <a:pt x="9529" y="220676"/>
                  </a:lnTo>
                  <a:lnTo>
                    <a:pt x="11309" y="234425"/>
                  </a:lnTo>
                  <a:lnTo>
                    <a:pt x="13228" y="248639"/>
                  </a:lnTo>
                  <a:lnTo>
                    <a:pt x="15458" y="266801"/>
                  </a:lnTo>
                  <a:lnTo>
                    <a:pt x="18344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768787" y="1779316"/>
              <a:ext cx="42115" cy="84229"/>
            </a:xfrm>
            <a:custGeom>
              <a:avLst/>
              <a:gdLst/>
              <a:ahLst/>
              <a:cxnLst/>
              <a:rect l="0" t="0" r="0" b="0"/>
              <a:pathLst>
                <a:path w="42115" h="84229">
                  <a:moveTo>
                    <a:pt x="0" y="0"/>
                  </a:moveTo>
                  <a:lnTo>
                    <a:pt x="3001" y="11601"/>
                  </a:lnTo>
                  <a:lnTo>
                    <a:pt x="6423" y="21449"/>
                  </a:lnTo>
                  <a:lnTo>
                    <a:pt x="10615" y="30454"/>
                  </a:lnTo>
                  <a:lnTo>
                    <a:pt x="15391" y="38981"/>
                  </a:lnTo>
                  <a:lnTo>
                    <a:pt x="20972" y="48399"/>
                  </a:lnTo>
                  <a:lnTo>
                    <a:pt x="28966" y="61776"/>
                  </a:lnTo>
                  <a:lnTo>
                    <a:pt x="42114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747730" y="1747730"/>
              <a:ext cx="147400" cy="336913"/>
            </a:xfrm>
            <a:custGeom>
              <a:avLst/>
              <a:gdLst/>
              <a:ahLst/>
              <a:cxnLst/>
              <a:rect l="0" t="0" r="0" b="0"/>
              <a:pathLst>
                <a:path w="147400" h="336913">
                  <a:moveTo>
                    <a:pt x="147399" y="0"/>
                  </a:moveTo>
                  <a:lnTo>
                    <a:pt x="141599" y="6069"/>
                  </a:lnTo>
                  <a:lnTo>
                    <a:pt x="136674" y="13554"/>
                  </a:lnTo>
                  <a:lnTo>
                    <a:pt x="132167" y="23233"/>
                  </a:lnTo>
                  <a:lnTo>
                    <a:pt x="127774" y="34548"/>
                  </a:lnTo>
                  <a:lnTo>
                    <a:pt x="123112" y="46530"/>
                  </a:lnTo>
                  <a:lnTo>
                    <a:pt x="117997" y="58556"/>
                  </a:lnTo>
                  <a:lnTo>
                    <a:pt x="112419" y="70525"/>
                  </a:lnTo>
                  <a:lnTo>
                    <a:pt x="106447" y="82684"/>
                  </a:lnTo>
                  <a:lnTo>
                    <a:pt x="100169" y="95189"/>
                  </a:lnTo>
                  <a:lnTo>
                    <a:pt x="93665" y="108059"/>
                  </a:lnTo>
                  <a:lnTo>
                    <a:pt x="87000" y="121245"/>
                  </a:lnTo>
                  <a:lnTo>
                    <a:pt x="80222" y="134678"/>
                  </a:lnTo>
                  <a:lnTo>
                    <a:pt x="73366" y="148295"/>
                  </a:lnTo>
                  <a:lnTo>
                    <a:pt x="66457" y="162043"/>
                  </a:lnTo>
                  <a:lnTo>
                    <a:pt x="59517" y="175883"/>
                  </a:lnTo>
                  <a:lnTo>
                    <a:pt x="52720" y="189787"/>
                  </a:lnTo>
                  <a:lnTo>
                    <a:pt x="46382" y="203735"/>
                  </a:lnTo>
                  <a:lnTo>
                    <a:pt x="40639" y="217708"/>
                  </a:lnTo>
                  <a:lnTo>
                    <a:pt x="35460" y="231532"/>
                  </a:lnTo>
                  <a:lnTo>
                    <a:pt x="30748" y="244894"/>
                  </a:lnTo>
                  <a:lnTo>
                    <a:pt x="26391" y="257661"/>
                  </a:lnTo>
                  <a:lnTo>
                    <a:pt x="22295" y="269861"/>
                  </a:lnTo>
                  <a:lnTo>
                    <a:pt x="18384" y="281594"/>
                  </a:lnTo>
                  <a:lnTo>
                    <a:pt x="14605" y="292957"/>
                  </a:lnTo>
                  <a:lnTo>
                    <a:pt x="11071" y="303592"/>
                  </a:lnTo>
                  <a:lnTo>
                    <a:pt x="7701" y="313734"/>
                  </a:lnTo>
                  <a:lnTo>
                    <a:pt x="4199" y="324276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221513" y="1505575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2799" y="9002"/>
                  </a:lnTo>
                  <a:lnTo>
                    <a:pt x="4301" y="19270"/>
                  </a:lnTo>
                  <a:lnTo>
                    <a:pt x="4617" y="31853"/>
                  </a:lnTo>
                  <a:lnTo>
                    <a:pt x="4283" y="46381"/>
                  </a:lnTo>
                  <a:lnTo>
                    <a:pt x="4112" y="62176"/>
                  </a:lnTo>
                  <a:lnTo>
                    <a:pt x="4545" y="78715"/>
                  </a:lnTo>
                  <a:lnTo>
                    <a:pt x="5514" y="95674"/>
                  </a:lnTo>
                  <a:lnTo>
                    <a:pt x="6635" y="112873"/>
                  </a:lnTo>
                  <a:lnTo>
                    <a:pt x="7652" y="130209"/>
                  </a:lnTo>
                  <a:lnTo>
                    <a:pt x="8470" y="147627"/>
                  </a:lnTo>
                  <a:lnTo>
                    <a:pt x="9086" y="165093"/>
                  </a:lnTo>
                  <a:lnTo>
                    <a:pt x="9533" y="182584"/>
                  </a:lnTo>
                  <a:lnTo>
                    <a:pt x="9848" y="199926"/>
                  </a:lnTo>
                  <a:lnTo>
                    <a:pt x="10066" y="216804"/>
                  </a:lnTo>
                  <a:lnTo>
                    <a:pt x="10220" y="233089"/>
                  </a:lnTo>
                  <a:lnTo>
                    <a:pt x="10495" y="248974"/>
                  </a:lnTo>
                  <a:lnTo>
                    <a:pt x="11213" y="264868"/>
                  </a:lnTo>
                  <a:lnTo>
                    <a:pt x="12508" y="280990"/>
                  </a:lnTo>
                  <a:lnTo>
                    <a:pt x="14200" y="296838"/>
                  </a:lnTo>
                  <a:lnTo>
                    <a:pt x="16052" y="312934"/>
                  </a:lnTo>
                  <a:lnTo>
                    <a:pt x="18226" y="331814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137285" y="1652974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0"/>
                  </a:moveTo>
                  <a:lnTo>
                    <a:pt x="206563" y="67"/>
                  </a:lnTo>
                  <a:lnTo>
                    <a:pt x="193932" y="707"/>
                  </a:lnTo>
                  <a:lnTo>
                    <a:pt x="182023" y="1999"/>
                  </a:lnTo>
                  <a:lnTo>
                    <a:pt x="170368" y="3686"/>
                  </a:lnTo>
                  <a:lnTo>
                    <a:pt x="158528" y="5354"/>
                  </a:lnTo>
                  <a:lnTo>
                    <a:pt x="146288" y="6767"/>
                  </a:lnTo>
                  <a:lnTo>
                    <a:pt x="133619" y="7865"/>
                  </a:lnTo>
                  <a:lnTo>
                    <a:pt x="120581" y="8676"/>
                  </a:lnTo>
                  <a:lnTo>
                    <a:pt x="107256" y="9260"/>
                  </a:lnTo>
                  <a:lnTo>
                    <a:pt x="93885" y="9838"/>
                  </a:lnTo>
                  <a:lnTo>
                    <a:pt x="80835" y="10767"/>
                  </a:lnTo>
                  <a:lnTo>
                    <a:pt x="68286" y="12211"/>
                  </a:lnTo>
                  <a:lnTo>
                    <a:pt x="56305" y="14204"/>
                  </a:lnTo>
                  <a:lnTo>
                    <a:pt x="43552" y="17034"/>
                  </a:lnTo>
                  <a:lnTo>
                    <a:pt x="26673" y="2207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333932" y="1695088"/>
              <a:ext cx="177685" cy="134186"/>
            </a:xfrm>
            <a:custGeom>
              <a:avLst/>
              <a:gdLst/>
              <a:ahLst/>
              <a:cxnLst/>
              <a:rect l="0" t="0" r="0" b="0"/>
              <a:pathLst>
                <a:path w="177685" h="134186">
                  <a:moveTo>
                    <a:pt x="13922" y="31585"/>
                  </a:moveTo>
                  <a:lnTo>
                    <a:pt x="10989" y="40386"/>
                  </a:lnTo>
                  <a:lnTo>
                    <a:pt x="8207" y="48733"/>
                  </a:lnTo>
                  <a:lnTo>
                    <a:pt x="5316" y="57432"/>
                  </a:lnTo>
                  <a:lnTo>
                    <a:pt x="2621" y="66553"/>
                  </a:lnTo>
                  <a:lnTo>
                    <a:pt x="753" y="76048"/>
                  </a:lnTo>
                  <a:lnTo>
                    <a:pt x="0" y="85835"/>
                  </a:lnTo>
                  <a:lnTo>
                    <a:pt x="486" y="95676"/>
                  </a:lnTo>
                  <a:lnTo>
                    <a:pt x="2336" y="105202"/>
                  </a:lnTo>
                  <a:lnTo>
                    <a:pt x="5477" y="114221"/>
                  </a:lnTo>
                  <a:lnTo>
                    <a:pt x="9857" y="122241"/>
                  </a:lnTo>
                  <a:lnTo>
                    <a:pt x="15539" y="128418"/>
                  </a:lnTo>
                  <a:lnTo>
                    <a:pt x="22422" y="132447"/>
                  </a:lnTo>
                  <a:lnTo>
                    <a:pt x="29974" y="134185"/>
                  </a:lnTo>
                  <a:lnTo>
                    <a:pt x="37348" y="133389"/>
                  </a:lnTo>
                  <a:lnTo>
                    <a:pt x="44080" y="130186"/>
                  </a:lnTo>
                  <a:lnTo>
                    <a:pt x="50072" y="124971"/>
                  </a:lnTo>
                  <a:lnTo>
                    <a:pt x="55405" y="118199"/>
                  </a:lnTo>
                  <a:lnTo>
                    <a:pt x="60228" y="110314"/>
                  </a:lnTo>
                  <a:lnTo>
                    <a:pt x="65189" y="102871"/>
                  </a:lnTo>
                  <a:lnTo>
                    <a:pt x="71152" y="99130"/>
                  </a:lnTo>
                  <a:lnTo>
                    <a:pt x="77739" y="100126"/>
                  </a:lnTo>
                  <a:lnTo>
                    <a:pt x="84176" y="103767"/>
                  </a:lnTo>
                  <a:lnTo>
                    <a:pt x="90806" y="108434"/>
                  </a:lnTo>
                  <a:lnTo>
                    <a:pt x="98416" y="112912"/>
                  </a:lnTo>
                  <a:lnTo>
                    <a:pt x="107345" y="116627"/>
                  </a:lnTo>
                  <a:lnTo>
                    <a:pt x="117217" y="119141"/>
                  </a:lnTo>
                  <a:lnTo>
                    <a:pt x="127201" y="119941"/>
                  </a:lnTo>
                  <a:lnTo>
                    <a:pt x="136785" y="118922"/>
                  </a:lnTo>
                  <a:lnTo>
                    <a:pt x="145652" y="116139"/>
                  </a:lnTo>
                  <a:lnTo>
                    <a:pt x="153525" y="111614"/>
                  </a:lnTo>
                  <a:lnTo>
                    <a:pt x="160364" y="105533"/>
                  </a:lnTo>
                  <a:lnTo>
                    <a:pt x="166143" y="98030"/>
                  </a:lnTo>
                  <a:lnTo>
                    <a:pt x="170740" y="89100"/>
                  </a:lnTo>
                  <a:lnTo>
                    <a:pt x="174204" y="78878"/>
                  </a:lnTo>
                  <a:lnTo>
                    <a:pt x="176549" y="67761"/>
                  </a:lnTo>
                  <a:lnTo>
                    <a:pt x="177684" y="56308"/>
                  </a:lnTo>
                  <a:lnTo>
                    <a:pt x="177675" y="44880"/>
                  </a:lnTo>
                  <a:lnTo>
                    <a:pt x="176867" y="34068"/>
                  </a:lnTo>
                  <a:lnTo>
                    <a:pt x="175714" y="23723"/>
                  </a:lnTo>
                  <a:lnTo>
                    <a:pt x="174118" y="12941"/>
                  </a:lnTo>
                  <a:lnTo>
                    <a:pt x="17185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588757" y="1684559"/>
              <a:ext cx="111662" cy="145437"/>
            </a:xfrm>
            <a:custGeom>
              <a:avLst/>
              <a:gdLst/>
              <a:ahLst/>
              <a:cxnLst/>
              <a:rect l="0" t="0" r="0" b="0"/>
              <a:pathLst>
                <a:path w="111662" h="145437">
                  <a:moveTo>
                    <a:pt x="53896" y="10529"/>
                  </a:moveTo>
                  <a:lnTo>
                    <a:pt x="45161" y="16396"/>
                  </a:lnTo>
                  <a:lnTo>
                    <a:pt x="37454" y="21961"/>
                  </a:lnTo>
                  <a:lnTo>
                    <a:pt x="30057" y="27764"/>
                  </a:lnTo>
                  <a:lnTo>
                    <a:pt x="22969" y="34018"/>
                  </a:lnTo>
                  <a:lnTo>
                    <a:pt x="16439" y="40996"/>
                  </a:lnTo>
                  <a:lnTo>
                    <a:pt x="10575" y="48782"/>
                  </a:lnTo>
                  <a:lnTo>
                    <a:pt x="5656" y="57456"/>
                  </a:lnTo>
                  <a:lnTo>
                    <a:pt x="2182" y="67184"/>
                  </a:lnTo>
                  <a:lnTo>
                    <a:pt x="299" y="77942"/>
                  </a:lnTo>
                  <a:lnTo>
                    <a:pt x="0" y="89249"/>
                  </a:lnTo>
                  <a:lnTo>
                    <a:pt x="1313" y="100299"/>
                  </a:lnTo>
                  <a:lnTo>
                    <a:pt x="4089" y="110647"/>
                  </a:lnTo>
                  <a:lnTo>
                    <a:pt x="8222" y="120050"/>
                  </a:lnTo>
                  <a:lnTo>
                    <a:pt x="13736" y="128294"/>
                  </a:lnTo>
                  <a:lnTo>
                    <a:pt x="20517" y="135378"/>
                  </a:lnTo>
                  <a:lnTo>
                    <a:pt x="28339" y="140983"/>
                  </a:lnTo>
                  <a:lnTo>
                    <a:pt x="36960" y="144400"/>
                  </a:lnTo>
                  <a:lnTo>
                    <a:pt x="46160" y="145436"/>
                  </a:lnTo>
                  <a:lnTo>
                    <a:pt x="55608" y="144184"/>
                  </a:lnTo>
                  <a:lnTo>
                    <a:pt x="64870" y="140760"/>
                  </a:lnTo>
                  <a:lnTo>
                    <a:pt x="73723" y="135458"/>
                  </a:lnTo>
                  <a:lnTo>
                    <a:pt x="81971" y="128663"/>
                  </a:lnTo>
                  <a:lnTo>
                    <a:pt x="89365" y="120749"/>
                  </a:lnTo>
                  <a:lnTo>
                    <a:pt x="95853" y="112020"/>
                  </a:lnTo>
                  <a:lnTo>
                    <a:pt x="101380" y="102552"/>
                  </a:lnTo>
                  <a:lnTo>
                    <a:pt x="105802" y="92213"/>
                  </a:lnTo>
                  <a:lnTo>
                    <a:pt x="109141" y="81006"/>
                  </a:lnTo>
                  <a:lnTo>
                    <a:pt x="111231" y="69378"/>
                  </a:lnTo>
                  <a:lnTo>
                    <a:pt x="111661" y="58105"/>
                  </a:lnTo>
                  <a:lnTo>
                    <a:pt x="110352" y="47603"/>
                  </a:lnTo>
                  <a:lnTo>
                    <a:pt x="107354" y="38095"/>
                  </a:lnTo>
                  <a:lnTo>
                    <a:pt x="102676" y="29780"/>
                  </a:lnTo>
                  <a:lnTo>
                    <a:pt x="96502" y="22638"/>
                  </a:lnTo>
                  <a:lnTo>
                    <a:pt x="89383" y="16638"/>
                  </a:lnTo>
                  <a:lnTo>
                    <a:pt x="81347" y="11247"/>
                  </a:lnTo>
                  <a:lnTo>
                    <a:pt x="70573" y="5991"/>
                  </a:lnTo>
                  <a:lnTo>
                    <a:pt x="5389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981235" y="1625989"/>
              <a:ext cx="146452" cy="170961"/>
            </a:xfrm>
            <a:custGeom>
              <a:avLst/>
              <a:gdLst/>
              <a:ahLst/>
              <a:cxnLst/>
              <a:rect l="0" t="0" r="0" b="0"/>
              <a:pathLst>
                <a:path w="146452" h="170961">
                  <a:moveTo>
                    <a:pt x="114143" y="16456"/>
                  </a:moveTo>
                  <a:lnTo>
                    <a:pt x="108141" y="10723"/>
                  </a:lnTo>
                  <a:lnTo>
                    <a:pt x="101297" y="6439"/>
                  </a:lnTo>
                  <a:lnTo>
                    <a:pt x="92909" y="3237"/>
                  </a:lnTo>
                  <a:lnTo>
                    <a:pt x="83282" y="1049"/>
                  </a:lnTo>
                  <a:lnTo>
                    <a:pt x="72967" y="0"/>
                  </a:lnTo>
                  <a:lnTo>
                    <a:pt x="62364" y="63"/>
                  </a:lnTo>
                  <a:lnTo>
                    <a:pt x="51839" y="1232"/>
                  </a:lnTo>
                  <a:lnTo>
                    <a:pt x="41787" y="3609"/>
                  </a:lnTo>
                  <a:lnTo>
                    <a:pt x="32372" y="7136"/>
                  </a:lnTo>
                  <a:lnTo>
                    <a:pt x="23731" y="11791"/>
                  </a:lnTo>
                  <a:lnTo>
                    <a:pt x="16067" y="17664"/>
                  </a:lnTo>
                  <a:lnTo>
                    <a:pt x="9404" y="24684"/>
                  </a:lnTo>
                  <a:lnTo>
                    <a:pt x="4098" y="32499"/>
                  </a:lnTo>
                  <a:lnTo>
                    <a:pt x="888" y="40582"/>
                  </a:lnTo>
                  <a:lnTo>
                    <a:pt x="0" y="48595"/>
                  </a:lnTo>
                  <a:lnTo>
                    <a:pt x="1522" y="55922"/>
                  </a:lnTo>
                  <a:lnTo>
                    <a:pt x="5660" y="61625"/>
                  </a:lnTo>
                  <a:lnTo>
                    <a:pt x="12259" y="65347"/>
                  </a:lnTo>
                  <a:lnTo>
                    <a:pt x="20909" y="67386"/>
                  </a:lnTo>
                  <a:lnTo>
                    <a:pt x="31141" y="68390"/>
                  </a:lnTo>
                  <a:lnTo>
                    <a:pt x="42529" y="68854"/>
                  </a:lnTo>
                  <a:lnTo>
                    <a:pt x="54579" y="69222"/>
                  </a:lnTo>
                  <a:lnTo>
                    <a:pt x="66732" y="69944"/>
                  </a:lnTo>
                  <a:lnTo>
                    <a:pt x="78680" y="71223"/>
                  </a:lnTo>
                  <a:lnTo>
                    <a:pt x="90328" y="73221"/>
                  </a:lnTo>
                  <a:lnTo>
                    <a:pt x="101690" y="76159"/>
                  </a:lnTo>
                  <a:lnTo>
                    <a:pt x="112804" y="80069"/>
                  </a:lnTo>
                  <a:lnTo>
                    <a:pt x="123235" y="85152"/>
                  </a:lnTo>
                  <a:lnTo>
                    <a:pt x="132110" y="91844"/>
                  </a:lnTo>
                  <a:lnTo>
                    <a:pt x="139069" y="100232"/>
                  </a:lnTo>
                  <a:lnTo>
                    <a:pt x="143911" y="109949"/>
                  </a:lnTo>
                  <a:lnTo>
                    <a:pt x="146345" y="120380"/>
                  </a:lnTo>
                  <a:lnTo>
                    <a:pt x="146451" y="131083"/>
                  </a:lnTo>
                  <a:lnTo>
                    <a:pt x="144269" y="141351"/>
                  </a:lnTo>
                  <a:lnTo>
                    <a:pt x="139622" y="150174"/>
                  </a:lnTo>
                  <a:lnTo>
                    <a:pt x="132649" y="157135"/>
                  </a:lnTo>
                  <a:lnTo>
                    <a:pt x="123732" y="162332"/>
                  </a:lnTo>
                  <a:lnTo>
                    <a:pt x="113315" y="166076"/>
                  </a:lnTo>
                  <a:lnTo>
                    <a:pt x="101797" y="168706"/>
                  </a:lnTo>
                  <a:lnTo>
                    <a:pt x="89660" y="170358"/>
                  </a:lnTo>
                  <a:lnTo>
                    <a:pt x="77447" y="170960"/>
                  </a:lnTo>
                  <a:lnTo>
                    <a:pt x="65473" y="170561"/>
                  </a:lnTo>
                  <a:lnTo>
                    <a:pt x="54277" y="169476"/>
                  </a:lnTo>
                  <a:lnTo>
                    <a:pt x="43625" y="168099"/>
                  </a:lnTo>
                  <a:lnTo>
                    <a:pt x="32584" y="166313"/>
                  </a:lnTo>
                  <a:lnTo>
                    <a:pt x="19386" y="163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221720" y="1442404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3"/>
                  </a:lnTo>
                  <a:lnTo>
                    <a:pt x="4" y="81177"/>
                  </a:lnTo>
                  <a:lnTo>
                    <a:pt x="177" y="97107"/>
                  </a:lnTo>
                  <a:lnTo>
                    <a:pt x="826" y="112482"/>
                  </a:lnTo>
                  <a:lnTo>
                    <a:pt x="2074" y="126935"/>
                  </a:lnTo>
                  <a:lnTo>
                    <a:pt x="3727" y="140773"/>
                  </a:lnTo>
                  <a:lnTo>
                    <a:pt x="5375" y="154751"/>
                  </a:lnTo>
                  <a:lnTo>
                    <a:pt x="6783" y="169310"/>
                  </a:lnTo>
                  <a:lnTo>
                    <a:pt x="8048" y="184548"/>
                  </a:lnTo>
                  <a:lnTo>
                    <a:pt x="9505" y="200397"/>
                  </a:lnTo>
                  <a:lnTo>
                    <a:pt x="11336" y="216729"/>
                  </a:lnTo>
                  <a:lnTo>
                    <a:pt x="13567" y="233257"/>
                  </a:lnTo>
                  <a:lnTo>
                    <a:pt x="16143" y="249572"/>
                  </a:lnTo>
                  <a:lnTo>
                    <a:pt x="18985" y="265454"/>
                  </a:lnTo>
                  <a:lnTo>
                    <a:pt x="21871" y="280468"/>
                  </a:lnTo>
                  <a:lnTo>
                    <a:pt x="24728" y="295455"/>
                  </a:lnTo>
                  <a:lnTo>
                    <a:pt x="27804" y="312846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148021" y="1568746"/>
              <a:ext cx="168456" cy="21058"/>
            </a:xfrm>
            <a:custGeom>
              <a:avLst/>
              <a:gdLst/>
              <a:ahLst/>
              <a:cxnLst/>
              <a:rect l="0" t="0" r="0" b="0"/>
              <a:pathLst>
                <a:path w="168456" h="21058">
                  <a:moveTo>
                    <a:pt x="168455" y="0"/>
                  </a:moveTo>
                  <a:lnTo>
                    <a:pt x="156654" y="2867"/>
                  </a:lnTo>
                  <a:lnTo>
                    <a:pt x="144884" y="5008"/>
                  </a:lnTo>
                  <a:lnTo>
                    <a:pt x="131994" y="6616"/>
                  </a:lnTo>
                  <a:lnTo>
                    <a:pt x="118146" y="7969"/>
                  </a:lnTo>
                  <a:lnTo>
                    <a:pt x="103817" y="9466"/>
                  </a:lnTo>
                  <a:lnTo>
                    <a:pt x="89353" y="11312"/>
                  </a:lnTo>
                  <a:lnTo>
                    <a:pt x="74939" y="13389"/>
                  </a:lnTo>
                  <a:lnTo>
                    <a:pt x="58952" y="15545"/>
                  </a:lnTo>
                  <a:lnTo>
                    <a:pt x="36639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327005" y="1631340"/>
              <a:ext cx="126343" cy="147977"/>
            </a:xfrm>
            <a:custGeom>
              <a:avLst/>
              <a:gdLst/>
              <a:ahLst/>
              <a:cxnLst/>
              <a:rect l="0" t="0" r="0" b="0"/>
              <a:pathLst>
                <a:path w="126343" h="147977">
                  <a:moveTo>
                    <a:pt x="0" y="63748"/>
                  </a:moveTo>
                  <a:lnTo>
                    <a:pt x="11668" y="63681"/>
                  </a:lnTo>
                  <a:lnTo>
                    <a:pt x="22157" y="63040"/>
                  </a:lnTo>
                  <a:lnTo>
                    <a:pt x="32458" y="61739"/>
                  </a:lnTo>
                  <a:lnTo>
                    <a:pt x="42760" y="59707"/>
                  </a:lnTo>
                  <a:lnTo>
                    <a:pt x="53104" y="56742"/>
                  </a:lnTo>
                  <a:lnTo>
                    <a:pt x="63475" y="52818"/>
                  </a:lnTo>
                  <a:lnTo>
                    <a:pt x="73211" y="47896"/>
                  </a:lnTo>
                  <a:lnTo>
                    <a:pt x="81076" y="41844"/>
                  </a:lnTo>
                  <a:lnTo>
                    <a:pt x="86534" y="34708"/>
                  </a:lnTo>
                  <a:lnTo>
                    <a:pt x="89381" y="26986"/>
                  </a:lnTo>
                  <a:lnTo>
                    <a:pt x="89404" y="19497"/>
                  </a:lnTo>
                  <a:lnTo>
                    <a:pt x="86787" y="12698"/>
                  </a:lnTo>
                  <a:lnTo>
                    <a:pt x="81981" y="6999"/>
                  </a:lnTo>
                  <a:lnTo>
                    <a:pt x="75491" y="2929"/>
                  </a:lnTo>
                  <a:lnTo>
                    <a:pt x="67771" y="609"/>
                  </a:lnTo>
                  <a:lnTo>
                    <a:pt x="59340" y="0"/>
                  </a:lnTo>
                  <a:lnTo>
                    <a:pt x="50770" y="1096"/>
                  </a:lnTo>
                  <a:lnTo>
                    <a:pt x="42386" y="3728"/>
                  </a:lnTo>
                  <a:lnTo>
                    <a:pt x="34453" y="7932"/>
                  </a:lnTo>
                  <a:lnTo>
                    <a:pt x="27271" y="14026"/>
                  </a:lnTo>
                  <a:lnTo>
                    <a:pt x="20930" y="22009"/>
                  </a:lnTo>
                  <a:lnTo>
                    <a:pt x="15671" y="31453"/>
                  </a:lnTo>
                  <a:lnTo>
                    <a:pt x="11961" y="41701"/>
                  </a:lnTo>
                  <a:lnTo>
                    <a:pt x="9914" y="52290"/>
                  </a:lnTo>
                  <a:lnTo>
                    <a:pt x="9505" y="62821"/>
                  </a:lnTo>
                  <a:lnTo>
                    <a:pt x="10742" y="72886"/>
                  </a:lnTo>
                  <a:lnTo>
                    <a:pt x="13467" y="82316"/>
                  </a:lnTo>
                  <a:lnTo>
                    <a:pt x="17566" y="91140"/>
                  </a:lnTo>
                  <a:lnTo>
                    <a:pt x="23058" y="99460"/>
                  </a:lnTo>
                  <a:lnTo>
                    <a:pt x="29823" y="107391"/>
                  </a:lnTo>
                  <a:lnTo>
                    <a:pt x="37636" y="114872"/>
                  </a:lnTo>
                  <a:lnTo>
                    <a:pt x="46249" y="121678"/>
                  </a:lnTo>
                  <a:lnTo>
                    <a:pt x="55449" y="127736"/>
                  </a:lnTo>
                  <a:lnTo>
                    <a:pt x="65189" y="132973"/>
                  </a:lnTo>
                  <a:lnTo>
                    <a:pt x="76848" y="137753"/>
                  </a:lnTo>
                  <a:lnTo>
                    <a:pt x="94801" y="142495"/>
                  </a:lnTo>
                  <a:lnTo>
                    <a:pt x="126342" y="1479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495461" y="1666482"/>
              <a:ext cx="103774" cy="259045"/>
            </a:xfrm>
            <a:custGeom>
              <a:avLst/>
              <a:gdLst/>
              <a:ahLst/>
              <a:cxnLst/>
              <a:rect l="0" t="0" r="0" b="0"/>
              <a:pathLst>
                <a:path w="103774" h="259045">
                  <a:moveTo>
                    <a:pt x="0" y="91777"/>
                  </a:moveTo>
                  <a:lnTo>
                    <a:pt x="2934" y="106378"/>
                  </a:lnTo>
                  <a:lnTo>
                    <a:pt x="5716" y="119649"/>
                  </a:lnTo>
                  <a:lnTo>
                    <a:pt x="8611" y="132851"/>
                  </a:lnTo>
                  <a:lnTo>
                    <a:pt x="11479" y="146193"/>
                  </a:lnTo>
                  <a:lnTo>
                    <a:pt x="13995" y="159701"/>
                  </a:lnTo>
                  <a:lnTo>
                    <a:pt x="16010" y="173350"/>
                  </a:lnTo>
                  <a:lnTo>
                    <a:pt x="17695" y="186944"/>
                  </a:lnTo>
                  <a:lnTo>
                    <a:pt x="19439" y="200145"/>
                  </a:lnTo>
                  <a:lnTo>
                    <a:pt x="21465" y="212800"/>
                  </a:lnTo>
                  <a:lnTo>
                    <a:pt x="23826" y="224924"/>
                  </a:lnTo>
                  <a:lnTo>
                    <a:pt x="26491" y="236606"/>
                  </a:lnTo>
                  <a:lnTo>
                    <a:pt x="29380" y="247878"/>
                  </a:lnTo>
                  <a:lnTo>
                    <a:pt x="31836" y="256377"/>
                  </a:lnTo>
                  <a:lnTo>
                    <a:pt x="32900" y="259044"/>
                  </a:lnTo>
                  <a:lnTo>
                    <a:pt x="32534" y="256839"/>
                  </a:lnTo>
                  <a:lnTo>
                    <a:pt x="31108" y="251441"/>
                  </a:lnTo>
                  <a:lnTo>
                    <a:pt x="29133" y="243752"/>
                  </a:lnTo>
                  <a:lnTo>
                    <a:pt x="27165" y="233922"/>
                  </a:lnTo>
                  <a:lnTo>
                    <a:pt x="25492" y="222156"/>
                  </a:lnTo>
                  <a:lnTo>
                    <a:pt x="24022" y="208960"/>
                  </a:lnTo>
                  <a:lnTo>
                    <a:pt x="22417" y="195012"/>
                  </a:lnTo>
                  <a:lnTo>
                    <a:pt x="20480" y="180766"/>
                  </a:lnTo>
                  <a:lnTo>
                    <a:pt x="18176" y="166451"/>
                  </a:lnTo>
                  <a:lnTo>
                    <a:pt x="15549" y="152157"/>
                  </a:lnTo>
                  <a:lnTo>
                    <a:pt x="12676" y="137913"/>
                  </a:lnTo>
                  <a:lnTo>
                    <a:pt x="9951" y="123721"/>
                  </a:lnTo>
                  <a:lnTo>
                    <a:pt x="8039" y="109572"/>
                  </a:lnTo>
                  <a:lnTo>
                    <a:pt x="7242" y="95460"/>
                  </a:lnTo>
                  <a:lnTo>
                    <a:pt x="7523" y="81540"/>
                  </a:lnTo>
                  <a:lnTo>
                    <a:pt x="8701" y="68114"/>
                  </a:lnTo>
                  <a:lnTo>
                    <a:pt x="10576" y="55308"/>
                  </a:lnTo>
                  <a:lnTo>
                    <a:pt x="13291" y="43251"/>
                  </a:lnTo>
                  <a:lnTo>
                    <a:pt x="17316" y="32146"/>
                  </a:lnTo>
                  <a:lnTo>
                    <a:pt x="22800" y="22023"/>
                  </a:lnTo>
                  <a:lnTo>
                    <a:pt x="29600" y="13243"/>
                  </a:lnTo>
                  <a:lnTo>
                    <a:pt x="37460" y="6547"/>
                  </a:lnTo>
                  <a:lnTo>
                    <a:pt x="46115" y="2161"/>
                  </a:lnTo>
                  <a:lnTo>
                    <a:pt x="55178" y="12"/>
                  </a:lnTo>
                  <a:lnTo>
                    <a:pt x="64176" y="0"/>
                  </a:lnTo>
                  <a:lnTo>
                    <a:pt x="72847" y="1846"/>
                  </a:lnTo>
                  <a:lnTo>
                    <a:pt x="80972" y="5338"/>
                  </a:lnTo>
                  <a:lnTo>
                    <a:pt x="88283" y="10413"/>
                  </a:lnTo>
                  <a:lnTo>
                    <a:pt x="94705" y="16891"/>
                  </a:lnTo>
                  <a:lnTo>
                    <a:pt x="99849" y="24340"/>
                  </a:lnTo>
                  <a:lnTo>
                    <a:pt x="102949" y="32176"/>
                  </a:lnTo>
                  <a:lnTo>
                    <a:pt x="103773" y="40037"/>
                  </a:lnTo>
                  <a:lnTo>
                    <a:pt x="102547" y="47771"/>
                  </a:lnTo>
                  <a:lnTo>
                    <a:pt x="99673" y="55344"/>
                  </a:lnTo>
                  <a:lnTo>
                    <a:pt x="95553" y="62767"/>
                  </a:lnTo>
                  <a:lnTo>
                    <a:pt x="90366" y="69904"/>
                  </a:lnTo>
                  <a:lnTo>
                    <a:pt x="84070" y="76478"/>
                  </a:lnTo>
                  <a:lnTo>
                    <a:pt x="76738" y="82380"/>
                  </a:lnTo>
                  <a:lnTo>
                    <a:pt x="68807" y="87512"/>
                  </a:lnTo>
                  <a:lnTo>
                    <a:pt x="60121" y="92211"/>
                  </a:lnTo>
                  <a:lnTo>
                    <a:pt x="48802" y="96888"/>
                  </a:lnTo>
                  <a:lnTo>
                    <a:pt x="31585" y="1023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665392" y="1579274"/>
              <a:ext cx="120341" cy="200043"/>
            </a:xfrm>
            <a:custGeom>
              <a:avLst/>
              <a:gdLst/>
              <a:ahLst/>
              <a:cxnLst/>
              <a:rect l="0" t="0" r="0" b="0"/>
              <a:pathLst>
                <a:path w="120341" h="200043">
                  <a:moveTo>
                    <a:pt x="82753" y="0"/>
                  </a:moveTo>
                  <a:lnTo>
                    <a:pt x="73951" y="2934"/>
                  </a:lnTo>
                  <a:lnTo>
                    <a:pt x="65605" y="5716"/>
                  </a:lnTo>
                  <a:lnTo>
                    <a:pt x="56911" y="8620"/>
                  </a:lnTo>
                  <a:lnTo>
                    <a:pt x="47963" y="11834"/>
                  </a:lnTo>
                  <a:lnTo>
                    <a:pt x="39116" y="15647"/>
                  </a:lnTo>
                  <a:lnTo>
                    <a:pt x="30582" y="20168"/>
                  </a:lnTo>
                  <a:lnTo>
                    <a:pt x="22566" y="25505"/>
                  </a:lnTo>
                  <a:lnTo>
                    <a:pt x="15337" y="31841"/>
                  </a:lnTo>
                  <a:lnTo>
                    <a:pt x="8974" y="39179"/>
                  </a:lnTo>
                  <a:lnTo>
                    <a:pt x="3872" y="47378"/>
                  </a:lnTo>
                  <a:lnTo>
                    <a:pt x="800" y="56251"/>
                  </a:lnTo>
                  <a:lnTo>
                    <a:pt x="0" y="65608"/>
                  </a:lnTo>
                  <a:lnTo>
                    <a:pt x="1414" y="74651"/>
                  </a:lnTo>
                  <a:lnTo>
                    <a:pt x="4945" y="82044"/>
                  </a:lnTo>
                  <a:lnTo>
                    <a:pt x="10319" y="87192"/>
                  </a:lnTo>
                  <a:lnTo>
                    <a:pt x="17163" y="90171"/>
                  </a:lnTo>
                  <a:lnTo>
                    <a:pt x="25110" y="91347"/>
                  </a:lnTo>
                  <a:lnTo>
                    <a:pt x="33856" y="91149"/>
                  </a:lnTo>
                  <a:lnTo>
                    <a:pt x="43165" y="90275"/>
                  </a:lnTo>
                  <a:lnTo>
                    <a:pt x="52866" y="89632"/>
                  </a:lnTo>
                  <a:lnTo>
                    <a:pt x="62835" y="89697"/>
                  </a:lnTo>
                  <a:lnTo>
                    <a:pt x="72987" y="90561"/>
                  </a:lnTo>
                  <a:lnTo>
                    <a:pt x="83263" y="92132"/>
                  </a:lnTo>
                  <a:lnTo>
                    <a:pt x="93604" y="94275"/>
                  </a:lnTo>
                  <a:lnTo>
                    <a:pt x="103328" y="97340"/>
                  </a:lnTo>
                  <a:lnTo>
                    <a:pt x="111187" y="102131"/>
                  </a:lnTo>
                  <a:lnTo>
                    <a:pt x="116648" y="108944"/>
                  </a:lnTo>
                  <a:lnTo>
                    <a:pt x="119668" y="117450"/>
                  </a:lnTo>
                  <a:lnTo>
                    <a:pt x="120340" y="126993"/>
                  </a:lnTo>
                  <a:lnTo>
                    <a:pt x="118971" y="137069"/>
                  </a:lnTo>
                  <a:lnTo>
                    <a:pt x="115817" y="147069"/>
                  </a:lnTo>
                  <a:lnTo>
                    <a:pt x="110977" y="156236"/>
                  </a:lnTo>
                  <a:lnTo>
                    <a:pt x="104655" y="164244"/>
                  </a:lnTo>
                  <a:lnTo>
                    <a:pt x="97144" y="171126"/>
                  </a:lnTo>
                  <a:lnTo>
                    <a:pt x="88733" y="177071"/>
                  </a:lnTo>
                  <a:lnTo>
                    <a:pt x="79679" y="182293"/>
                  </a:lnTo>
                  <a:lnTo>
                    <a:pt x="70434" y="186835"/>
                  </a:lnTo>
                  <a:lnTo>
                    <a:pt x="60649" y="191007"/>
                  </a:lnTo>
                  <a:lnTo>
                    <a:pt x="48351" y="195182"/>
                  </a:lnTo>
                  <a:lnTo>
                    <a:pt x="30110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212913" y="2305741"/>
              <a:ext cx="19129" cy="147399"/>
            </a:xfrm>
            <a:custGeom>
              <a:avLst/>
              <a:gdLst/>
              <a:ahLst/>
              <a:cxnLst/>
              <a:rect l="0" t="0" r="0" b="0"/>
              <a:pathLst>
                <a:path w="19129" h="147399">
                  <a:moveTo>
                    <a:pt x="19128" y="0"/>
                  </a:moveTo>
                  <a:lnTo>
                    <a:pt x="13395" y="8868"/>
                  </a:lnTo>
                  <a:lnTo>
                    <a:pt x="9111" y="17855"/>
                  </a:lnTo>
                  <a:lnTo>
                    <a:pt x="5905" y="27850"/>
                  </a:lnTo>
                  <a:lnTo>
                    <a:pt x="3543" y="38831"/>
                  </a:lnTo>
                  <a:lnTo>
                    <a:pt x="1846" y="50642"/>
                  </a:lnTo>
                  <a:lnTo>
                    <a:pt x="656" y="63096"/>
                  </a:lnTo>
                  <a:lnTo>
                    <a:pt x="0" y="75861"/>
                  </a:lnTo>
                  <a:lnTo>
                    <a:pt x="80" y="88494"/>
                  </a:lnTo>
                  <a:lnTo>
                    <a:pt x="942" y="100748"/>
                  </a:lnTo>
                  <a:lnTo>
                    <a:pt x="2341" y="112132"/>
                  </a:lnTo>
                  <a:lnTo>
                    <a:pt x="3963" y="122930"/>
                  </a:lnTo>
                  <a:lnTo>
                    <a:pt x="5949" y="134089"/>
                  </a:lnTo>
                  <a:lnTo>
                    <a:pt x="8600" y="1473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107249" y="2206376"/>
              <a:ext cx="284179" cy="321813"/>
            </a:xfrm>
            <a:custGeom>
              <a:avLst/>
              <a:gdLst/>
              <a:ahLst/>
              <a:cxnLst/>
              <a:rect l="0" t="0" r="0" b="0"/>
              <a:pathLst>
                <a:path w="284179" h="321813">
                  <a:moveTo>
                    <a:pt x="166906" y="4608"/>
                  </a:moveTo>
                  <a:lnTo>
                    <a:pt x="158038" y="1808"/>
                  </a:lnTo>
                  <a:lnTo>
                    <a:pt x="149051" y="307"/>
                  </a:lnTo>
                  <a:lnTo>
                    <a:pt x="139060" y="0"/>
                  </a:lnTo>
                  <a:lnTo>
                    <a:pt x="128252" y="679"/>
                  </a:lnTo>
                  <a:lnTo>
                    <a:pt x="117089" y="2147"/>
                  </a:lnTo>
                  <a:lnTo>
                    <a:pt x="105888" y="4221"/>
                  </a:lnTo>
                  <a:lnTo>
                    <a:pt x="94949" y="6903"/>
                  </a:lnTo>
                  <a:lnTo>
                    <a:pt x="84613" y="10374"/>
                  </a:lnTo>
                  <a:lnTo>
                    <a:pt x="75000" y="14669"/>
                  </a:lnTo>
                  <a:lnTo>
                    <a:pt x="66056" y="19688"/>
                  </a:lnTo>
                  <a:lnTo>
                    <a:pt x="57655" y="25280"/>
                  </a:lnTo>
                  <a:lnTo>
                    <a:pt x="49671" y="31312"/>
                  </a:lnTo>
                  <a:lnTo>
                    <a:pt x="42153" y="37989"/>
                  </a:lnTo>
                  <a:lnTo>
                    <a:pt x="35324" y="45835"/>
                  </a:lnTo>
                  <a:lnTo>
                    <a:pt x="29246" y="55038"/>
                  </a:lnTo>
                  <a:lnTo>
                    <a:pt x="23841" y="65320"/>
                  </a:lnTo>
                  <a:lnTo>
                    <a:pt x="18977" y="76139"/>
                  </a:lnTo>
                  <a:lnTo>
                    <a:pt x="14523" y="87124"/>
                  </a:lnTo>
                  <a:lnTo>
                    <a:pt x="10532" y="98262"/>
                  </a:lnTo>
                  <a:lnTo>
                    <a:pt x="7223" y="109798"/>
                  </a:lnTo>
                  <a:lnTo>
                    <a:pt x="4662" y="121854"/>
                  </a:lnTo>
                  <a:lnTo>
                    <a:pt x="2773" y="134407"/>
                  </a:lnTo>
                  <a:lnTo>
                    <a:pt x="1422" y="147373"/>
                  </a:lnTo>
                  <a:lnTo>
                    <a:pt x="480" y="160651"/>
                  </a:lnTo>
                  <a:lnTo>
                    <a:pt x="0" y="173993"/>
                  </a:lnTo>
                  <a:lnTo>
                    <a:pt x="201" y="187023"/>
                  </a:lnTo>
                  <a:lnTo>
                    <a:pt x="1156" y="199564"/>
                  </a:lnTo>
                  <a:lnTo>
                    <a:pt x="2949" y="211611"/>
                  </a:lnTo>
                  <a:lnTo>
                    <a:pt x="5756" y="223241"/>
                  </a:lnTo>
                  <a:lnTo>
                    <a:pt x="9573" y="234544"/>
                  </a:lnTo>
                  <a:lnTo>
                    <a:pt x="14255" y="245440"/>
                  </a:lnTo>
                  <a:lnTo>
                    <a:pt x="19614" y="255692"/>
                  </a:lnTo>
                  <a:lnTo>
                    <a:pt x="25481" y="265220"/>
                  </a:lnTo>
                  <a:lnTo>
                    <a:pt x="31877" y="274095"/>
                  </a:lnTo>
                  <a:lnTo>
                    <a:pt x="39002" y="282442"/>
                  </a:lnTo>
                  <a:lnTo>
                    <a:pt x="46906" y="290388"/>
                  </a:lnTo>
                  <a:lnTo>
                    <a:pt x="55502" y="297877"/>
                  </a:lnTo>
                  <a:lnTo>
                    <a:pt x="64651" y="304687"/>
                  </a:lnTo>
                  <a:lnTo>
                    <a:pt x="74223" y="310743"/>
                  </a:lnTo>
                  <a:lnTo>
                    <a:pt x="84431" y="315792"/>
                  </a:lnTo>
                  <a:lnTo>
                    <a:pt x="95801" y="319354"/>
                  </a:lnTo>
                  <a:lnTo>
                    <a:pt x="108518" y="321302"/>
                  </a:lnTo>
                  <a:lnTo>
                    <a:pt x="122143" y="321812"/>
                  </a:lnTo>
                  <a:lnTo>
                    <a:pt x="135828" y="321175"/>
                  </a:lnTo>
                  <a:lnTo>
                    <a:pt x="149063" y="319670"/>
                  </a:lnTo>
                  <a:lnTo>
                    <a:pt x="161541" y="317375"/>
                  </a:lnTo>
                  <a:lnTo>
                    <a:pt x="172994" y="314165"/>
                  </a:lnTo>
                  <a:lnTo>
                    <a:pt x="183398" y="310041"/>
                  </a:lnTo>
                  <a:lnTo>
                    <a:pt x="192891" y="304967"/>
                  </a:lnTo>
                  <a:lnTo>
                    <a:pt x="201670" y="298806"/>
                  </a:lnTo>
                  <a:lnTo>
                    <a:pt x="209916" y="291579"/>
                  </a:lnTo>
                  <a:lnTo>
                    <a:pt x="217780" y="283284"/>
                  </a:lnTo>
                  <a:lnTo>
                    <a:pt x="225376" y="273813"/>
                  </a:lnTo>
                  <a:lnTo>
                    <a:pt x="232786" y="263224"/>
                  </a:lnTo>
                  <a:lnTo>
                    <a:pt x="240069" y="251859"/>
                  </a:lnTo>
                  <a:lnTo>
                    <a:pt x="247265" y="240239"/>
                  </a:lnTo>
                  <a:lnTo>
                    <a:pt x="254399" y="228685"/>
                  </a:lnTo>
                  <a:lnTo>
                    <a:pt x="261325" y="217318"/>
                  </a:lnTo>
                  <a:lnTo>
                    <a:pt x="267749" y="206153"/>
                  </a:lnTo>
                  <a:lnTo>
                    <a:pt x="273541" y="195157"/>
                  </a:lnTo>
                  <a:lnTo>
                    <a:pt x="278412" y="184127"/>
                  </a:lnTo>
                  <a:lnTo>
                    <a:pt x="281854" y="172722"/>
                  </a:lnTo>
                  <a:lnTo>
                    <a:pt x="283721" y="160784"/>
                  </a:lnTo>
                  <a:lnTo>
                    <a:pt x="284178" y="148323"/>
                  </a:lnTo>
                  <a:lnTo>
                    <a:pt x="283504" y="135425"/>
                  </a:lnTo>
                  <a:lnTo>
                    <a:pt x="281976" y="122192"/>
                  </a:lnTo>
                  <a:lnTo>
                    <a:pt x="279664" y="108712"/>
                  </a:lnTo>
                  <a:lnTo>
                    <a:pt x="276443" y="95058"/>
                  </a:lnTo>
                  <a:lnTo>
                    <a:pt x="272316" y="81289"/>
                  </a:lnTo>
                  <a:lnTo>
                    <a:pt x="267411" y="67774"/>
                  </a:lnTo>
                  <a:lnTo>
                    <a:pt x="261894" y="55151"/>
                  </a:lnTo>
                  <a:lnTo>
                    <a:pt x="255918" y="43704"/>
                  </a:lnTo>
                  <a:lnTo>
                    <a:pt x="249448" y="33544"/>
                  </a:lnTo>
                  <a:lnTo>
                    <a:pt x="242272" y="24783"/>
                  </a:lnTo>
                  <a:lnTo>
                    <a:pt x="234343" y="17347"/>
                  </a:lnTo>
                  <a:lnTo>
                    <a:pt x="226008" y="11546"/>
                  </a:lnTo>
                  <a:lnTo>
                    <a:pt x="217006" y="7799"/>
                  </a:lnTo>
                  <a:lnTo>
                    <a:pt x="205428" y="8008"/>
                  </a:lnTo>
                  <a:lnTo>
                    <a:pt x="187963" y="151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502510" y="2147813"/>
              <a:ext cx="161200" cy="296635"/>
            </a:xfrm>
            <a:custGeom>
              <a:avLst/>
              <a:gdLst/>
              <a:ahLst/>
              <a:cxnLst/>
              <a:rect l="0" t="0" r="0" b="0"/>
              <a:pathLst>
                <a:path w="161200" h="296635">
                  <a:moveTo>
                    <a:pt x="3272" y="178985"/>
                  </a:moveTo>
                  <a:lnTo>
                    <a:pt x="6206" y="187920"/>
                  </a:lnTo>
                  <a:lnTo>
                    <a:pt x="8988" y="197547"/>
                  </a:lnTo>
                  <a:lnTo>
                    <a:pt x="11888" y="208830"/>
                  </a:lnTo>
                  <a:lnTo>
                    <a:pt x="14928" y="221325"/>
                  </a:lnTo>
                  <a:lnTo>
                    <a:pt x="18093" y="234156"/>
                  </a:lnTo>
                  <a:lnTo>
                    <a:pt x="21352" y="246779"/>
                  </a:lnTo>
                  <a:lnTo>
                    <a:pt x="24517" y="259162"/>
                  </a:lnTo>
                  <a:lnTo>
                    <a:pt x="27260" y="271605"/>
                  </a:lnTo>
                  <a:lnTo>
                    <a:pt x="29417" y="284215"/>
                  </a:lnTo>
                  <a:lnTo>
                    <a:pt x="30351" y="293911"/>
                  </a:lnTo>
                  <a:lnTo>
                    <a:pt x="29578" y="296634"/>
                  </a:lnTo>
                  <a:lnTo>
                    <a:pt x="27797" y="293390"/>
                  </a:lnTo>
                  <a:lnTo>
                    <a:pt x="25443" y="286157"/>
                  </a:lnTo>
                  <a:lnTo>
                    <a:pt x="22886" y="276250"/>
                  </a:lnTo>
                  <a:lnTo>
                    <a:pt x="20554" y="264306"/>
                  </a:lnTo>
                  <a:lnTo>
                    <a:pt x="18652" y="250783"/>
                  </a:lnTo>
                  <a:lnTo>
                    <a:pt x="17036" y="236236"/>
                  </a:lnTo>
                  <a:lnTo>
                    <a:pt x="15338" y="221296"/>
                  </a:lnTo>
                  <a:lnTo>
                    <a:pt x="13340" y="206345"/>
                  </a:lnTo>
                  <a:lnTo>
                    <a:pt x="10996" y="191537"/>
                  </a:lnTo>
                  <a:lnTo>
                    <a:pt x="8343" y="176904"/>
                  </a:lnTo>
                  <a:lnTo>
                    <a:pt x="5453" y="162429"/>
                  </a:lnTo>
                  <a:lnTo>
                    <a:pt x="2716" y="148080"/>
                  </a:lnTo>
                  <a:lnTo>
                    <a:pt x="798" y="133824"/>
                  </a:lnTo>
                  <a:lnTo>
                    <a:pt x="0" y="119641"/>
                  </a:lnTo>
                  <a:lnTo>
                    <a:pt x="450" y="105674"/>
                  </a:lnTo>
                  <a:lnTo>
                    <a:pt x="2274" y="92215"/>
                  </a:lnTo>
                  <a:lnTo>
                    <a:pt x="5396" y="79392"/>
                  </a:lnTo>
                  <a:lnTo>
                    <a:pt x="9763" y="67494"/>
                  </a:lnTo>
                  <a:lnTo>
                    <a:pt x="15436" y="57028"/>
                  </a:lnTo>
                  <a:lnTo>
                    <a:pt x="22322" y="48139"/>
                  </a:lnTo>
                  <a:lnTo>
                    <a:pt x="30216" y="40660"/>
                  </a:lnTo>
                  <a:lnTo>
                    <a:pt x="38884" y="34314"/>
                  </a:lnTo>
                  <a:lnTo>
                    <a:pt x="48125" y="28818"/>
                  </a:lnTo>
                  <a:lnTo>
                    <a:pt x="57939" y="23936"/>
                  </a:lnTo>
                  <a:lnTo>
                    <a:pt x="68513" y="19490"/>
                  </a:lnTo>
                  <a:lnTo>
                    <a:pt x="79881" y="15348"/>
                  </a:lnTo>
                  <a:lnTo>
                    <a:pt x="91918" y="11569"/>
                  </a:lnTo>
                  <a:lnTo>
                    <a:pt x="105909" y="8007"/>
                  </a:lnTo>
                  <a:lnTo>
                    <a:pt x="126436" y="4348"/>
                  </a:lnTo>
                  <a:lnTo>
                    <a:pt x="1611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537367" y="2274155"/>
              <a:ext cx="94758" cy="52644"/>
            </a:xfrm>
            <a:custGeom>
              <a:avLst/>
              <a:gdLst/>
              <a:ahLst/>
              <a:cxnLst/>
              <a:rect l="0" t="0" r="0" b="0"/>
              <a:pathLst>
                <a:path w="94758" h="52644">
                  <a:moveTo>
                    <a:pt x="94757" y="0"/>
                  </a:moveTo>
                  <a:lnTo>
                    <a:pt x="86022" y="3001"/>
                  </a:lnTo>
                  <a:lnTo>
                    <a:pt x="78316" y="6423"/>
                  </a:lnTo>
                  <a:lnTo>
                    <a:pt x="70909" y="10615"/>
                  </a:lnTo>
                  <a:lnTo>
                    <a:pt x="63475" y="15342"/>
                  </a:lnTo>
                  <a:lnTo>
                    <a:pt x="55649" y="20175"/>
                  </a:lnTo>
                  <a:lnTo>
                    <a:pt x="47279" y="24852"/>
                  </a:lnTo>
                  <a:lnTo>
                    <a:pt x="38647" y="29332"/>
                  </a:lnTo>
                  <a:lnTo>
                    <a:pt x="29413" y="34252"/>
                  </a:lnTo>
                  <a:lnTo>
                    <a:pt x="17647" y="4116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695295" y="2358383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3" y="32454"/>
                  </a:lnTo>
                  <a:lnTo>
                    <a:pt x="3901" y="42676"/>
                  </a:lnTo>
                  <a:lnTo>
                    <a:pt x="6653" y="53944"/>
                  </a:lnTo>
                  <a:lnTo>
                    <a:pt x="11619" y="69489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705823" y="22636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779523" y="2303540"/>
              <a:ext cx="126343" cy="96958"/>
            </a:xfrm>
            <a:custGeom>
              <a:avLst/>
              <a:gdLst/>
              <a:ahLst/>
              <a:cxnLst/>
              <a:rect l="0" t="0" r="0" b="0"/>
              <a:pathLst>
                <a:path w="126343" h="96958">
                  <a:moveTo>
                    <a:pt x="0" y="44314"/>
                  </a:moveTo>
                  <a:lnTo>
                    <a:pt x="2934" y="55983"/>
                  </a:lnTo>
                  <a:lnTo>
                    <a:pt x="5716" y="66471"/>
                  </a:lnTo>
                  <a:lnTo>
                    <a:pt x="8590" y="76699"/>
                  </a:lnTo>
                  <a:lnTo>
                    <a:pt x="10679" y="84242"/>
                  </a:lnTo>
                  <a:lnTo>
                    <a:pt x="10931" y="86027"/>
                  </a:lnTo>
                  <a:lnTo>
                    <a:pt x="9803" y="83285"/>
                  </a:lnTo>
                  <a:lnTo>
                    <a:pt x="8139" y="77478"/>
                  </a:lnTo>
                  <a:lnTo>
                    <a:pt x="6883" y="69397"/>
                  </a:lnTo>
                  <a:lnTo>
                    <a:pt x="6501" y="59603"/>
                  </a:lnTo>
                  <a:lnTo>
                    <a:pt x="7216" y="48870"/>
                  </a:lnTo>
                  <a:lnTo>
                    <a:pt x="9210" y="38170"/>
                  </a:lnTo>
                  <a:lnTo>
                    <a:pt x="12447" y="28043"/>
                  </a:lnTo>
                  <a:lnTo>
                    <a:pt x="17058" y="18949"/>
                  </a:lnTo>
                  <a:lnTo>
                    <a:pt x="23426" y="11441"/>
                  </a:lnTo>
                  <a:lnTo>
                    <a:pt x="31588" y="5661"/>
                  </a:lnTo>
                  <a:lnTo>
                    <a:pt x="40981" y="1745"/>
                  </a:lnTo>
                  <a:lnTo>
                    <a:pt x="50663" y="0"/>
                  </a:lnTo>
                  <a:lnTo>
                    <a:pt x="60053" y="383"/>
                  </a:lnTo>
                  <a:lnTo>
                    <a:pt x="68796" y="2738"/>
                  </a:lnTo>
                  <a:lnTo>
                    <a:pt x="76587" y="6977"/>
                  </a:lnTo>
                  <a:lnTo>
                    <a:pt x="83379" y="12861"/>
                  </a:lnTo>
                  <a:lnTo>
                    <a:pt x="89295" y="20064"/>
                  </a:lnTo>
                  <a:lnTo>
                    <a:pt x="94518" y="28260"/>
                  </a:lnTo>
                  <a:lnTo>
                    <a:pt x="99224" y="37172"/>
                  </a:lnTo>
                  <a:lnTo>
                    <a:pt x="103601" y="46517"/>
                  </a:lnTo>
                  <a:lnTo>
                    <a:pt x="108381" y="57124"/>
                  </a:lnTo>
                  <a:lnTo>
                    <a:pt x="115106" y="72156"/>
                  </a:lnTo>
                  <a:lnTo>
                    <a:pt x="126342" y="969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963741" y="2098166"/>
              <a:ext cx="110581" cy="318000"/>
            </a:xfrm>
            <a:custGeom>
              <a:avLst/>
              <a:gdLst/>
              <a:ahLst/>
              <a:cxnLst/>
              <a:rect l="0" t="0" r="0" b="0"/>
              <a:pathLst>
                <a:path w="110581" h="318000">
                  <a:moveTo>
                    <a:pt x="47409" y="260217"/>
                  </a:moveTo>
                  <a:lnTo>
                    <a:pt x="53076" y="251415"/>
                  </a:lnTo>
                  <a:lnTo>
                    <a:pt x="56719" y="243069"/>
                  </a:lnTo>
                  <a:lnTo>
                    <a:pt x="58620" y="234379"/>
                  </a:lnTo>
                  <a:lnTo>
                    <a:pt x="58776" y="225604"/>
                  </a:lnTo>
                  <a:lnTo>
                    <a:pt x="56860" y="217406"/>
                  </a:lnTo>
                  <a:lnTo>
                    <a:pt x="52886" y="210134"/>
                  </a:lnTo>
                  <a:lnTo>
                    <a:pt x="47313" y="204289"/>
                  </a:lnTo>
                  <a:lnTo>
                    <a:pt x="40829" y="200653"/>
                  </a:lnTo>
                  <a:lnTo>
                    <a:pt x="33926" y="199448"/>
                  </a:lnTo>
                  <a:lnTo>
                    <a:pt x="27026" y="200743"/>
                  </a:lnTo>
                  <a:lnTo>
                    <a:pt x="20554" y="204720"/>
                  </a:lnTo>
                  <a:lnTo>
                    <a:pt x="14693" y="211209"/>
                  </a:lnTo>
                  <a:lnTo>
                    <a:pt x="9589" y="219783"/>
                  </a:lnTo>
                  <a:lnTo>
                    <a:pt x="5452" y="229963"/>
                  </a:lnTo>
                  <a:lnTo>
                    <a:pt x="2306" y="241317"/>
                  </a:lnTo>
                  <a:lnTo>
                    <a:pt x="343" y="253343"/>
                  </a:lnTo>
                  <a:lnTo>
                    <a:pt x="0" y="265481"/>
                  </a:lnTo>
                  <a:lnTo>
                    <a:pt x="1366" y="277409"/>
                  </a:lnTo>
                  <a:lnTo>
                    <a:pt x="4402" y="288704"/>
                  </a:lnTo>
                  <a:lnTo>
                    <a:pt x="9106" y="298765"/>
                  </a:lnTo>
                  <a:lnTo>
                    <a:pt x="15306" y="307365"/>
                  </a:lnTo>
                  <a:lnTo>
                    <a:pt x="22722" y="313970"/>
                  </a:lnTo>
                  <a:lnTo>
                    <a:pt x="31062" y="317602"/>
                  </a:lnTo>
                  <a:lnTo>
                    <a:pt x="40066" y="317999"/>
                  </a:lnTo>
                  <a:lnTo>
                    <a:pt x="49211" y="315351"/>
                  </a:lnTo>
                  <a:lnTo>
                    <a:pt x="57738" y="309927"/>
                  </a:lnTo>
                  <a:lnTo>
                    <a:pt x="65278" y="302171"/>
                  </a:lnTo>
                  <a:lnTo>
                    <a:pt x="71661" y="292596"/>
                  </a:lnTo>
                  <a:lnTo>
                    <a:pt x="76732" y="281669"/>
                  </a:lnTo>
                  <a:lnTo>
                    <a:pt x="80555" y="269778"/>
                  </a:lnTo>
                  <a:lnTo>
                    <a:pt x="83497" y="257374"/>
                  </a:lnTo>
                  <a:lnTo>
                    <a:pt x="86104" y="244975"/>
                  </a:lnTo>
                  <a:lnTo>
                    <a:pt x="88714" y="232845"/>
                  </a:lnTo>
                  <a:lnTo>
                    <a:pt x="91301" y="220564"/>
                  </a:lnTo>
                  <a:lnTo>
                    <a:pt x="93586" y="207180"/>
                  </a:lnTo>
                  <a:lnTo>
                    <a:pt x="95420" y="192245"/>
                  </a:lnTo>
                  <a:lnTo>
                    <a:pt x="96803" y="175957"/>
                  </a:lnTo>
                  <a:lnTo>
                    <a:pt x="97807" y="158872"/>
                  </a:lnTo>
                  <a:lnTo>
                    <a:pt x="98511" y="141423"/>
                  </a:lnTo>
                  <a:lnTo>
                    <a:pt x="98831" y="124165"/>
                  </a:lnTo>
                  <a:lnTo>
                    <a:pt x="98521" y="107817"/>
                  </a:lnTo>
                  <a:lnTo>
                    <a:pt x="97498" y="92678"/>
                  </a:lnTo>
                  <a:lnTo>
                    <a:pt x="95828" y="78532"/>
                  </a:lnTo>
                  <a:lnTo>
                    <a:pt x="93637" y="64871"/>
                  </a:lnTo>
                  <a:lnTo>
                    <a:pt x="91047" y="51344"/>
                  </a:lnTo>
                  <a:lnTo>
                    <a:pt x="88003" y="37951"/>
                  </a:lnTo>
                  <a:lnTo>
                    <a:pt x="84282" y="24943"/>
                  </a:lnTo>
                  <a:lnTo>
                    <a:pt x="79815" y="12513"/>
                  </a:lnTo>
                  <a:lnTo>
                    <a:pt x="74660" y="3017"/>
                  </a:lnTo>
                  <a:lnTo>
                    <a:pt x="69599" y="0"/>
                  </a:lnTo>
                  <a:lnTo>
                    <a:pt x="65742" y="3411"/>
                  </a:lnTo>
                  <a:lnTo>
                    <a:pt x="63099" y="11588"/>
                  </a:lnTo>
                  <a:lnTo>
                    <a:pt x="61349" y="22983"/>
                  </a:lnTo>
                  <a:lnTo>
                    <a:pt x="60367" y="36659"/>
                  </a:lnTo>
                  <a:lnTo>
                    <a:pt x="60254" y="52191"/>
                  </a:lnTo>
                  <a:lnTo>
                    <a:pt x="61005" y="69233"/>
                  </a:lnTo>
                  <a:lnTo>
                    <a:pt x="62499" y="87441"/>
                  </a:lnTo>
                  <a:lnTo>
                    <a:pt x="64575" y="106513"/>
                  </a:lnTo>
                  <a:lnTo>
                    <a:pt x="67085" y="126199"/>
                  </a:lnTo>
                  <a:lnTo>
                    <a:pt x="69906" y="146152"/>
                  </a:lnTo>
                  <a:lnTo>
                    <a:pt x="72946" y="165928"/>
                  </a:lnTo>
                  <a:lnTo>
                    <a:pt x="76137" y="185297"/>
                  </a:lnTo>
                  <a:lnTo>
                    <a:pt x="79432" y="203896"/>
                  </a:lnTo>
                  <a:lnTo>
                    <a:pt x="82797" y="221168"/>
                  </a:lnTo>
                  <a:lnTo>
                    <a:pt x="86209" y="236928"/>
                  </a:lnTo>
                  <a:lnTo>
                    <a:pt x="89695" y="251259"/>
                  </a:lnTo>
                  <a:lnTo>
                    <a:pt x="93771" y="265936"/>
                  </a:lnTo>
                  <a:lnTo>
                    <a:pt x="99913" y="284484"/>
                  </a:lnTo>
                  <a:lnTo>
                    <a:pt x="110580" y="3128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359644" y="2168870"/>
              <a:ext cx="20004" cy="242157"/>
            </a:xfrm>
            <a:custGeom>
              <a:avLst/>
              <a:gdLst/>
              <a:ahLst/>
              <a:cxnLst/>
              <a:rect l="0" t="0" r="0" b="0"/>
              <a:pathLst>
                <a:path w="20004" h="242157">
                  <a:moveTo>
                    <a:pt x="9475" y="0"/>
                  </a:moveTo>
                  <a:lnTo>
                    <a:pt x="6608" y="11802"/>
                  </a:lnTo>
                  <a:lnTo>
                    <a:pt x="4466" y="23571"/>
                  </a:lnTo>
                  <a:lnTo>
                    <a:pt x="2863" y="36466"/>
                  </a:lnTo>
                  <a:lnTo>
                    <a:pt x="1682" y="50487"/>
                  </a:lnTo>
                  <a:lnTo>
                    <a:pt x="834" y="65464"/>
                  </a:lnTo>
                  <a:lnTo>
                    <a:pt x="241" y="81181"/>
                  </a:lnTo>
                  <a:lnTo>
                    <a:pt x="0" y="97284"/>
                  </a:lnTo>
                  <a:lnTo>
                    <a:pt x="364" y="113308"/>
                  </a:lnTo>
                  <a:lnTo>
                    <a:pt x="1424" y="129001"/>
                  </a:lnTo>
                  <a:lnTo>
                    <a:pt x="3118" y="144145"/>
                  </a:lnTo>
                  <a:lnTo>
                    <a:pt x="5326" y="158475"/>
                  </a:lnTo>
                  <a:lnTo>
                    <a:pt x="7918" y="171925"/>
                  </a:lnTo>
                  <a:lnTo>
                    <a:pt x="10635" y="184532"/>
                  </a:lnTo>
                  <a:lnTo>
                    <a:pt x="13359" y="197782"/>
                  </a:lnTo>
                  <a:lnTo>
                    <a:pt x="16327" y="215075"/>
                  </a:lnTo>
                  <a:lnTo>
                    <a:pt x="20003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263834" y="2253098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0"/>
                  </a:moveTo>
                  <a:lnTo>
                    <a:pt x="164450" y="67"/>
                  </a:lnTo>
                  <a:lnTo>
                    <a:pt x="151819" y="707"/>
                  </a:lnTo>
                  <a:lnTo>
                    <a:pt x="139909" y="2004"/>
                  </a:lnTo>
                  <a:lnTo>
                    <a:pt x="128255" y="3864"/>
                  </a:lnTo>
                  <a:lnTo>
                    <a:pt x="116414" y="6180"/>
                  </a:lnTo>
                  <a:lnTo>
                    <a:pt x="104174" y="8842"/>
                  </a:lnTo>
                  <a:lnTo>
                    <a:pt x="91506" y="11593"/>
                  </a:lnTo>
                  <a:lnTo>
                    <a:pt x="78467" y="14052"/>
                  </a:lnTo>
                  <a:lnTo>
                    <a:pt x="65151" y="16038"/>
                  </a:lnTo>
                  <a:lnTo>
                    <a:pt x="52048" y="17742"/>
                  </a:lnTo>
                  <a:lnTo>
                    <a:pt x="38641" y="19896"/>
                  </a:lnTo>
                  <a:lnTo>
                    <a:pt x="22636" y="2380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448739" y="2105699"/>
              <a:ext cx="320464" cy="284271"/>
            </a:xfrm>
            <a:custGeom>
              <a:avLst/>
              <a:gdLst/>
              <a:ahLst/>
              <a:cxnLst/>
              <a:rect l="0" t="0" r="0" b="0"/>
              <a:pathLst>
                <a:path w="320464" h="284271">
                  <a:moveTo>
                    <a:pt x="4608" y="0"/>
                  </a:moveTo>
                  <a:lnTo>
                    <a:pt x="1808" y="11802"/>
                  </a:lnTo>
                  <a:lnTo>
                    <a:pt x="306" y="23571"/>
                  </a:lnTo>
                  <a:lnTo>
                    <a:pt x="0" y="36466"/>
                  </a:lnTo>
                  <a:lnTo>
                    <a:pt x="679" y="50487"/>
                  </a:lnTo>
                  <a:lnTo>
                    <a:pt x="2147" y="65464"/>
                  </a:lnTo>
                  <a:lnTo>
                    <a:pt x="4216" y="81182"/>
                  </a:lnTo>
                  <a:lnTo>
                    <a:pt x="6725" y="97284"/>
                  </a:lnTo>
                  <a:lnTo>
                    <a:pt x="9548" y="113308"/>
                  </a:lnTo>
                  <a:lnTo>
                    <a:pt x="12590" y="129001"/>
                  </a:lnTo>
                  <a:lnTo>
                    <a:pt x="15783" y="144146"/>
                  </a:lnTo>
                  <a:lnTo>
                    <a:pt x="19079" y="158475"/>
                  </a:lnTo>
                  <a:lnTo>
                    <a:pt x="22440" y="171935"/>
                  </a:lnTo>
                  <a:lnTo>
                    <a:pt x="25681" y="184788"/>
                  </a:lnTo>
                  <a:lnTo>
                    <a:pt x="28478" y="197500"/>
                  </a:lnTo>
                  <a:lnTo>
                    <a:pt x="30695" y="210255"/>
                  </a:lnTo>
                  <a:lnTo>
                    <a:pt x="32485" y="219619"/>
                  </a:lnTo>
                  <a:lnTo>
                    <a:pt x="33932" y="221440"/>
                  </a:lnTo>
                  <a:lnTo>
                    <a:pt x="34879" y="217423"/>
                  </a:lnTo>
                  <a:lnTo>
                    <a:pt x="35434" y="209695"/>
                  </a:lnTo>
                  <a:lnTo>
                    <a:pt x="35750" y="199663"/>
                  </a:lnTo>
                  <a:lnTo>
                    <a:pt x="35939" y="188203"/>
                  </a:lnTo>
                  <a:lnTo>
                    <a:pt x="36388" y="176170"/>
                  </a:lnTo>
                  <a:lnTo>
                    <a:pt x="37746" y="164510"/>
                  </a:lnTo>
                  <a:lnTo>
                    <a:pt x="40299" y="153701"/>
                  </a:lnTo>
                  <a:lnTo>
                    <a:pt x="44317" y="144298"/>
                  </a:lnTo>
                  <a:lnTo>
                    <a:pt x="50221" y="137106"/>
                  </a:lnTo>
                  <a:lnTo>
                    <a:pt x="58040" y="132352"/>
                  </a:lnTo>
                  <a:lnTo>
                    <a:pt x="67188" y="130108"/>
                  </a:lnTo>
                  <a:lnTo>
                    <a:pt x="76697" y="130555"/>
                  </a:lnTo>
                  <a:lnTo>
                    <a:pt x="85973" y="133523"/>
                  </a:lnTo>
                  <a:lnTo>
                    <a:pt x="94807" y="138750"/>
                  </a:lnTo>
                  <a:lnTo>
                    <a:pt x="103192" y="146062"/>
                  </a:lnTo>
                  <a:lnTo>
                    <a:pt x="111194" y="155159"/>
                  </a:lnTo>
                  <a:lnTo>
                    <a:pt x="118738" y="165671"/>
                  </a:lnTo>
                  <a:lnTo>
                    <a:pt x="125592" y="177242"/>
                  </a:lnTo>
                  <a:lnTo>
                    <a:pt x="131694" y="189545"/>
                  </a:lnTo>
                  <a:lnTo>
                    <a:pt x="137311" y="201196"/>
                  </a:lnTo>
                  <a:lnTo>
                    <a:pt x="143728" y="209414"/>
                  </a:lnTo>
                  <a:lnTo>
                    <a:pt x="151444" y="212742"/>
                  </a:lnTo>
                  <a:lnTo>
                    <a:pt x="159090" y="211837"/>
                  </a:lnTo>
                  <a:lnTo>
                    <a:pt x="166390" y="207857"/>
                  </a:lnTo>
                  <a:lnTo>
                    <a:pt x="173805" y="202412"/>
                  </a:lnTo>
                  <a:lnTo>
                    <a:pt x="182076" y="197421"/>
                  </a:lnTo>
                  <a:lnTo>
                    <a:pt x="191529" y="193869"/>
                  </a:lnTo>
                  <a:lnTo>
                    <a:pt x="202130" y="191786"/>
                  </a:lnTo>
                  <a:lnTo>
                    <a:pt x="213686" y="190674"/>
                  </a:lnTo>
                  <a:lnTo>
                    <a:pt x="225970" y="190093"/>
                  </a:lnTo>
                  <a:lnTo>
                    <a:pt x="238621" y="189458"/>
                  </a:lnTo>
                  <a:lnTo>
                    <a:pt x="251179" y="188015"/>
                  </a:lnTo>
                  <a:lnTo>
                    <a:pt x="263384" y="185425"/>
                  </a:lnTo>
                  <a:lnTo>
                    <a:pt x="274694" y="181391"/>
                  </a:lnTo>
                  <a:lnTo>
                    <a:pt x="284233" y="175482"/>
                  </a:lnTo>
                  <a:lnTo>
                    <a:pt x="291668" y="167662"/>
                  </a:lnTo>
                  <a:lnTo>
                    <a:pt x="296676" y="158515"/>
                  </a:lnTo>
                  <a:lnTo>
                    <a:pt x="298698" y="149006"/>
                  </a:lnTo>
                  <a:lnTo>
                    <a:pt x="297717" y="139740"/>
                  </a:lnTo>
                  <a:lnTo>
                    <a:pt x="293993" y="131253"/>
                  </a:lnTo>
                  <a:lnTo>
                    <a:pt x="287772" y="124165"/>
                  </a:lnTo>
                  <a:lnTo>
                    <a:pt x="279450" y="118669"/>
                  </a:lnTo>
                  <a:lnTo>
                    <a:pt x="269647" y="114777"/>
                  </a:lnTo>
                  <a:lnTo>
                    <a:pt x="259093" y="112516"/>
                  </a:lnTo>
                  <a:lnTo>
                    <a:pt x="248270" y="111744"/>
                  </a:lnTo>
                  <a:lnTo>
                    <a:pt x="237737" y="112680"/>
                  </a:lnTo>
                  <a:lnTo>
                    <a:pt x="228196" y="115959"/>
                  </a:lnTo>
                  <a:lnTo>
                    <a:pt x="219931" y="121716"/>
                  </a:lnTo>
                  <a:lnTo>
                    <a:pt x="212873" y="129497"/>
                  </a:lnTo>
                  <a:lnTo>
                    <a:pt x="206808" y="138545"/>
                  </a:lnTo>
                  <a:lnTo>
                    <a:pt x="201510" y="148295"/>
                  </a:lnTo>
                  <a:lnTo>
                    <a:pt x="197101" y="158413"/>
                  </a:lnTo>
                  <a:lnTo>
                    <a:pt x="194035" y="168725"/>
                  </a:lnTo>
                  <a:lnTo>
                    <a:pt x="192452" y="179136"/>
                  </a:lnTo>
                  <a:lnTo>
                    <a:pt x="192202" y="189601"/>
                  </a:lnTo>
                  <a:lnTo>
                    <a:pt x="193021" y="200093"/>
                  </a:lnTo>
                  <a:lnTo>
                    <a:pt x="194651" y="210597"/>
                  </a:lnTo>
                  <a:lnTo>
                    <a:pt x="197032" y="220940"/>
                  </a:lnTo>
                  <a:lnTo>
                    <a:pt x="200299" y="230814"/>
                  </a:lnTo>
                  <a:lnTo>
                    <a:pt x="204463" y="240080"/>
                  </a:lnTo>
                  <a:lnTo>
                    <a:pt x="209563" y="248607"/>
                  </a:lnTo>
                  <a:lnTo>
                    <a:pt x="215743" y="256189"/>
                  </a:lnTo>
                  <a:lnTo>
                    <a:pt x="222981" y="262802"/>
                  </a:lnTo>
                  <a:lnTo>
                    <a:pt x="231284" y="268414"/>
                  </a:lnTo>
                  <a:lnTo>
                    <a:pt x="240760" y="272893"/>
                  </a:lnTo>
                  <a:lnTo>
                    <a:pt x="251349" y="276277"/>
                  </a:lnTo>
                  <a:lnTo>
                    <a:pt x="262644" y="278744"/>
                  </a:lnTo>
                  <a:lnTo>
                    <a:pt x="275304" y="280758"/>
                  </a:lnTo>
                  <a:lnTo>
                    <a:pt x="292674" y="282498"/>
                  </a:lnTo>
                  <a:lnTo>
                    <a:pt x="320463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929233" y="2143238"/>
              <a:ext cx="208467" cy="255479"/>
            </a:xfrm>
            <a:custGeom>
              <a:avLst/>
              <a:gdLst/>
              <a:ahLst/>
              <a:cxnLst/>
              <a:rect l="0" t="0" r="0" b="0"/>
              <a:pathLst>
                <a:path w="208467" h="255479">
                  <a:moveTo>
                    <a:pt x="124238" y="25632"/>
                  </a:moveTo>
                  <a:lnTo>
                    <a:pt x="118236" y="17032"/>
                  </a:lnTo>
                  <a:lnTo>
                    <a:pt x="111392" y="10606"/>
                  </a:lnTo>
                  <a:lnTo>
                    <a:pt x="103004" y="5801"/>
                  </a:lnTo>
                  <a:lnTo>
                    <a:pt x="93376" y="2432"/>
                  </a:lnTo>
                  <a:lnTo>
                    <a:pt x="83062" y="535"/>
                  </a:lnTo>
                  <a:lnTo>
                    <a:pt x="72459" y="0"/>
                  </a:lnTo>
                  <a:lnTo>
                    <a:pt x="61934" y="755"/>
                  </a:lnTo>
                  <a:lnTo>
                    <a:pt x="51882" y="2848"/>
                  </a:lnTo>
                  <a:lnTo>
                    <a:pt x="42467" y="6186"/>
                  </a:lnTo>
                  <a:lnTo>
                    <a:pt x="33827" y="10883"/>
                  </a:lnTo>
                  <a:lnTo>
                    <a:pt x="26162" y="17316"/>
                  </a:lnTo>
                  <a:lnTo>
                    <a:pt x="19490" y="25540"/>
                  </a:lnTo>
                  <a:lnTo>
                    <a:pt x="13838" y="35486"/>
                  </a:lnTo>
                  <a:lnTo>
                    <a:pt x="9332" y="47136"/>
                  </a:lnTo>
                  <a:lnTo>
                    <a:pt x="5928" y="60303"/>
                  </a:lnTo>
                  <a:lnTo>
                    <a:pt x="3454" y="74532"/>
                  </a:lnTo>
                  <a:lnTo>
                    <a:pt x="1702" y="89222"/>
                  </a:lnTo>
                  <a:lnTo>
                    <a:pt x="493" y="103982"/>
                  </a:lnTo>
                  <a:lnTo>
                    <a:pt x="0" y="118483"/>
                  </a:lnTo>
                  <a:lnTo>
                    <a:pt x="726" y="132373"/>
                  </a:lnTo>
                  <a:lnTo>
                    <a:pt x="2841" y="145530"/>
                  </a:lnTo>
                  <a:lnTo>
                    <a:pt x="6058" y="158009"/>
                  </a:lnTo>
                  <a:lnTo>
                    <a:pt x="9827" y="169938"/>
                  </a:lnTo>
                  <a:lnTo>
                    <a:pt x="13773" y="181445"/>
                  </a:lnTo>
                  <a:lnTo>
                    <a:pt x="17879" y="192480"/>
                  </a:lnTo>
                  <a:lnTo>
                    <a:pt x="22387" y="202826"/>
                  </a:lnTo>
                  <a:lnTo>
                    <a:pt x="27422" y="212417"/>
                  </a:lnTo>
                  <a:lnTo>
                    <a:pt x="33125" y="221333"/>
                  </a:lnTo>
                  <a:lnTo>
                    <a:pt x="39717" y="229709"/>
                  </a:lnTo>
                  <a:lnTo>
                    <a:pt x="47232" y="237665"/>
                  </a:lnTo>
                  <a:lnTo>
                    <a:pt x="55552" y="244821"/>
                  </a:lnTo>
                  <a:lnTo>
                    <a:pt x="64507" y="250344"/>
                  </a:lnTo>
                  <a:lnTo>
                    <a:pt x="73933" y="253903"/>
                  </a:lnTo>
                  <a:lnTo>
                    <a:pt x="83532" y="255478"/>
                  </a:lnTo>
                  <a:lnTo>
                    <a:pt x="92895" y="255097"/>
                  </a:lnTo>
                  <a:lnTo>
                    <a:pt x="101816" y="252983"/>
                  </a:lnTo>
                  <a:lnTo>
                    <a:pt x="110109" y="249311"/>
                  </a:lnTo>
                  <a:lnTo>
                    <a:pt x="117533" y="244114"/>
                  </a:lnTo>
                  <a:lnTo>
                    <a:pt x="124037" y="237544"/>
                  </a:lnTo>
                  <a:lnTo>
                    <a:pt x="129404" y="229696"/>
                  </a:lnTo>
                  <a:lnTo>
                    <a:pt x="133188" y="220525"/>
                  </a:lnTo>
                  <a:lnTo>
                    <a:pt x="135283" y="210143"/>
                  </a:lnTo>
                  <a:lnTo>
                    <a:pt x="135725" y="199087"/>
                  </a:lnTo>
                  <a:lnTo>
                    <a:pt x="134509" y="188206"/>
                  </a:lnTo>
                  <a:lnTo>
                    <a:pt x="131804" y="177966"/>
                  </a:lnTo>
                  <a:lnTo>
                    <a:pt x="127887" y="168466"/>
                  </a:lnTo>
                  <a:lnTo>
                    <a:pt x="123050" y="159624"/>
                  </a:lnTo>
                  <a:lnTo>
                    <a:pt x="117598" y="151315"/>
                  </a:lnTo>
                  <a:lnTo>
                    <a:pt x="113697" y="143753"/>
                  </a:lnTo>
                  <a:lnTo>
                    <a:pt x="114198" y="137919"/>
                  </a:lnTo>
                  <a:lnTo>
                    <a:pt x="119004" y="134410"/>
                  </a:lnTo>
                  <a:lnTo>
                    <a:pt x="127324" y="132566"/>
                  </a:lnTo>
                  <a:lnTo>
                    <a:pt x="138147" y="131659"/>
                  </a:lnTo>
                  <a:lnTo>
                    <a:pt x="151731" y="131130"/>
                  </a:lnTo>
                  <a:lnTo>
                    <a:pt x="172606" y="130908"/>
                  </a:lnTo>
                  <a:lnTo>
                    <a:pt x="208466" y="1309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173297" y="2179399"/>
              <a:ext cx="132859" cy="175915"/>
            </a:xfrm>
            <a:custGeom>
              <a:avLst/>
              <a:gdLst/>
              <a:ahLst/>
              <a:cxnLst/>
              <a:rect l="0" t="0" r="0" b="0"/>
              <a:pathLst>
                <a:path w="132859" h="175915">
                  <a:moveTo>
                    <a:pt x="90744" y="0"/>
                  </a:moveTo>
                  <a:lnTo>
                    <a:pt x="79076" y="134"/>
                  </a:lnTo>
                  <a:lnTo>
                    <a:pt x="68587" y="1414"/>
                  </a:lnTo>
                  <a:lnTo>
                    <a:pt x="58295" y="4012"/>
                  </a:lnTo>
                  <a:lnTo>
                    <a:pt x="48339" y="7904"/>
                  </a:lnTo>
                  <a:lnTo>
                    <a:pt x="39292" y="13185"/>
                  </a:lnTo>
                  <a:lnTo>
                    <a:pt x="31409" y="19772"/>
                  </a:lnTo>
                  <a:lnTo>
                    <a:pt x="24632" y="27444"/>
                  </a:lnTo>
                  <a:lnTo>
                    <a:pt x="18767" y="35955"/>
                  </a:lnTo>
                  <a:lnTo>
                    <a:pt x="13604" y="45091"/>
                  </a:lnTo>
                  <a:lnTo>
                    <a:pt x="9118" y="55003"/>
                  </a:lnTo>
                  <a:lnTo>
                    <a:pt x="5469" y="66173"/>
                  </a:lnTo>
                  <a:lnTo>
                    <a:pt x="2682" y="78755"/>
                  </a:lnTo>
                  <a:lnTo>
                    <a:pt x="808" y="92290"/>
                  </a:lnTo>
                  <a:lnTo>
                    <a:pt x="0" y="105913"/>
                  </a:lnTo>
                  <a:lnTo>
                    <a:pt x="245" y="119108"/>
                  </a:lnTo>
                  <a:lnTo>
                    <a:pt x="1715" y="131559"/>
                  </a:lnTo>
                  <a:lnTo>
                    <a:pt x="4830" y="142995"/>
                  </a:lnTo>
                  <a:lnTo>
                    <a:pt x="9672" y="153372"/>
                  </a:lnTo>
                  <a:lnTo>
                    <a:pt x="16196" y="162340"/>
                  </a:lnTo>
                  <a:lnTo>
                    <a:pt x="24394" y="169168"/>
                  </a:lnTo>
                  <a:lnTo>
                    <a:pt x="34090" y="173646"/>
                  </a:lnTo>
                  <a:lnTo>
                    <a:pt x="44837" y="175858"/>
                  </a:lnTo>
                  <a:lnTo>
                    <a:pt x="56033" y="175914"/>
                  </a:lnTo>
                  <a:lnTo>
                    <a:pt x="67295" y="174102"/>
                  </a:lnTo>
                  <a:lnTo>
                    <a:pt x="78295" y="170804"/>
                  </a:lnTo>
                  <a:lnTo>
                    <a:pt x="88681" y="166390"/>
                  </a:lnTo>
                  <a:lnTo>
                    <a:pt x="98322" y="161174"/>
                  </a:lnTo>
                  <a:lnTo>
                    <a:pt x="106977" y="155506"/>
                  </a:lnTo>
                  <a:lnTo>
                    <a:pt x="115043" y="149124"/>
                  </a:lnTo>
                  <a:lnTo>
                    <a:pt x="123229" y="140357"/>
                  </a:lnTo>
                  <a:lnTo>
                    <a:pt x="132858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324323" y="2105699"/>
              <a:ext cx="129232" cy="221180"/>
            </a:xfrm>
            <a:custGeom>
              <a:avLst/>
              <a:gdLst/>
              <a:ahLst/>
              <a:cxnLst/>
              <a:rect l="0" t="0" r="0" b="0"/>
              <a:pathLst>
                <a:path w="129232" h="221180">
                  <a:moveTo>
                    <a:pt x="13418" y="126342"/>
                  </a:moveTo>
                  <a:lnTo>
                    <a:pt x="13552" y="140944"/>
                  </a:lnTo>
                  <a:lnTo>
                    <a:pt x="14832" y="154215"/>
                  </a:lnTo>
                  <a:lnTo>
                    <a:pt x="17421" y="167416"/>
                  </a:lnTo>
                  <a:lnTo>
                    <a:pt x="20967" y="180758"/>
                  </a:lnTo>
                  <a:lnTo>
                    <a:pt x="24952" y="194266"/>
                  </a:lnTo>
                  <a:lnTo>
                    <a:pt x="28999" y="207826"/>
                  </a:lnTo>
                  <a:lnTo>
                    <a:pt x="31807" y="218090"/>
                  </a:lnTo>
                  <a:lnTo>
                    <a:pt x="32159" y="221179"/>
                  </a:lnTo>
                  <a:lnTo>
                    <a:pt x="30894" y="218667"/>
                  </a:lnTo>
                  <a:lnTo>
                    <a:pt x="28722" y="212377"/>
                  </a:lnTo>
                  <a:lnTo>
                    <a:pt x="26030" y="203548"/>
                  </a:lnTo>
                  <a:lnTo>
                    <a:pt x="23030" y="193173"/>
                  </a:lnTo>
                  <a:lnTo>
                    <a:pt x="19842" y="182122"/>
                  </a:lnTo>
                  <a:lnTo>
                    <a:pt x="16539" y="170900"/>
                  </a:lnTo>
                  <a:lnTo>
                    <a:pt x="13163" y="159733"/>
                  </a:lnTo>
                  <a:lnTo>
                    <a:pt x="9740" y="148690"/>
                  </a:lnTo>
                  <a:lnTo>
                    <a:pt x="6296" y="137774"/>
                  </a:lnTo>
                  <a:lnTo>
                    <a:pt x="3170" y="126966"/>
                  </a:lnTo>
                  <a:lnTo>
                    <a:pt x="982" y="116240"/>
                  </a:lnTo>
                  <a:lnTo>
                    <a:pt x="0" y="105574"/>
                  </a:lnTo>
                  <a:lnTo>
                    <a:pt x="325" y="94952"/>
                  </a:lnTo>
                  <a:lnTo>
                    <a:pt x="2065" y="84359"/>
                  </a:lnTo>
                  <a:lnTo>
                    <a:pt x="5129" y="73792"/>
                  </a:lnTo>
                  <a:lnTo>
                    <a:pt x="9458" y="63407"/>
                  </a:lnTo>
                  <a:lnTo>
                    <a:pt x="15105" y="53508"/>
                  </a:lnTo>
                  <a:lnTo>
                    <a:pt x="21974" y="44224"/>
                  </a:lnTo>
                  <a:lnTo>
                    <a:pt x="29856" y="35685"/>
                  </a:lnTo>
                  <a:lnTo>
                    <a:pt x="38516" y="28095"/>
                  </a:lnTo>
                  <a:lnTo>
                    <a:pt x="47752" y="21477"/>
                  </a:lnTo>
                  <a:lnTo>
                    <a:pt x="57563" y="15862"/>
                  </a:lnTo>
                  <a:lnTo>
                    <a:pt x="68134" y="11382"/>
                  </a:lnTo>
                  <a:lnTo>
                    <a:pt x="79487" y="7995"/>
                  </a:lnTo>
                  <a:lnTo>
                    <a:pt x="90918" y="5528"/>
                  </a:lnTo>
                  <a:lnTo>
                    <a:pt x="102204" y="3513"/>
                  </a:lnTo>
                  <a:lnTo>
                    <a:pt x="114334" y="1772"/>
                  </a:lnTo>
                  <a:lnTo>
                    <a:pt x="12923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358798" y="2200455"/>
              <a:ext cx="84229" cy="42116"/>
            </a:xfrm>
            <a:custGeom>
              <a:avLst/>
              <a:gdLst/>
              <a:ahLst/>
              <a:cxnLst/>
              <a:rect l="0" t="0" r="0" b="0"/>
              <a:pathLst>
                <a:path w="84229" h="42116">
                  <a:moveTo>
                    <a:pt x="84228" y="0"/>
                  </a:moveTo>
                  <a:lnTo>
                    <a:pt x="78293" y="5801"/>
                  </a:lnTo>
                  <a:lnTo>
                    <a:pt x="72088" y="10725"/>
                  </a:lnTo>
                  <a:lnTo>
                    <a:pt x="64993" y="15228"/>
                  </a:lnTo>
                  <a:lnTo>
                    <a:pt x="57053" y="19449"/>
                  </a:lnTo>
                  <a:lnTo>
                    <a:pt x="48406" y="23462"/>
                  </a:lnTo>
                  <a:lnTo>
                    <a:pt x="39225" y="27319"/>
                  </a:lnTo>
                  <a:lnTo>
                    <a:pt x="30109" y="30911"/>
                  </a:lnTo>
                  <a:lnTo>
                    <a:pt x="21176" y="34329"/>
                  </a:lnTo>
                  <a:lnTo>
                    <a:pt x="11642" y="37873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226547" y="2740150"/>
              <a:ext cx="195008" cy="327028"/>
            </a:xfrm>
            <a:custGeom>
              <a:avLst/>
              <a:gdLst/>
              <a:ahLst/>
              <a:cxnLst/>
              <a:rect l="0" t="0" r="0" b="0"/>
              <a:pathLst>
                <a:path w="195008" h="327028">
                  <a:moveTo>
                    <a:pt x="26551" y="7787"/>
                  </a:moveTo>
                  <a:lnTo>
                    <a:pt x="23684" y="16656"/>
                  </a:lnTo>
                  <a:lnTo>
                    <a:pt x="21542" y="25643"/>
                  </a:lnTo>
                  <a:lnTo>
                    <a:pt x="19930" y="35629"/>
                  </a:lnTo>
                  <a:lnTo>
                    <a:pt x="18404" y="46264"/>
                  </a:lnTo>
                  <a:lnTo>
                    <a:pt x="16259" y="56778"/>
                  </a:lnTo>
                  <a:lnTo>
                    <a:pt x="13155" y="66687"/>
                  </a:lnTo>
                  <a:lnTo>
                    <a:pt x="9115" y="74357"/>
                  </a:lnTo>
                  <a:lnTo>
                    <a:pt x="4937" y="77433"/>
                  </a:lnTo>
                  <a:lnTo>
                    <a:pt x="1857" y="75950"/>
                  </a:lnTo>
                  <a:lnTo>
                    <a:pt x="253" y="71189"/>
                  </a:lnTo>
                  <a:lnTo>
                    <a:pt x="0" y="64314"/>
                  </a:lnTo>
                  <a:lnTo>
                    <a:pt x="829" y="56114"/>
                  </a:lnTo>
                  <a:lnTo>
                    <a:pt x="2466" y="47081"/>
                  </a:lnTo>
                  <a:lnTo>
                    <a:pt x="4695" y="37530"/>
                  </a:lnTo>
                  <a:lnTo>
                    <a:pt x="7669" y="27978"/>
                  </a:lnTo>
                  <a:lnTo>
                    <a:pt x="11878" y="19160"/>
                  </a:lnTo>
                  <a:lnTo>
                    <a:pt x="17491" y="11424"/>
                  </a:lnTo>
                  <a:lnTo>
                    <a:pt x="24381" y="5245"/>
                  </a:lnTo>
                  <a:lnTo>
                    <a:pt x="32302" y="1374"/>
                  </a:lnTo>
                  <a:lnTo>
                    <a:pt x="40997" y="0"/>
                  </a:lnTo>
                  <a:lnTo>
                    <a:pt x="50089" y="1010"/>
                  </a:lnTo>
                  <a:lnTo>
                    <a:pt x="59104" y="4264"/>
                  </a:lnTo>
                  <a:lnTo>
                    <a:pt x="67788" y="9453"/>
                  </a:lnTo>
                  <a:lnTo>
                    <a:pt x="75921" y="16339"/>
                  </a:lnTo>
                  <a:lnTo>
                    <a:pt x="83237" y="24847"/>
                  </a:lnTo>
                  <a:lnTo>
                    <a:pt x="89663" y="34788"/>
                  </a:lnTo>
                  <a:lnTo>
                    <a:pt x="94809" y="45883"/>
                  </a:lnTo>
                  <a:lnTo>
                    <a:pt x="97911" y="57854"/>
                  </a:lnTo>
                  <a:lnTo>
                    <a:pt x="98750" y="70458"/>
                  </a:lnTo>
                  <a:lnTo>
                    <a:pt x="98043" y="83343"/>
                  </a:lnTo>
                  <a:lnTo>
                    <a:pt x="97114" y="96067"/>
                  </a:lnTo>
                  <a:lnTo>
                    <a:pt x="96754" y="108407"/>
                  </a:lnTo>
                  <a:lnTo>
                    <a:pt x="97045" y="120489"/>
                  </a:lnTo>
                  <a:lnTo>
                    <a:pt x="97639" y="132675"/>
                  </a:lnTo>
                  <a:lnTo>
                    <a:pt x="98265" y="145178"/>
                  </a:lnTo>
                  <a:lnTo>
                    <a:pt x="98805" y="158205"/>
                  </a:lnTo>
                  <a:lnTo>
                    <a:pt x="99226" y="172023"/>
                  </a:lnTo>
                  <a:lnTo>
                    <a:pt x="99533" y="186690"/>
                  </a:lnTo>
                  <a:lnTo>
                    <a:pt x="99583" y="201949"/>
                  </a:lnTo>
                  <a:lnTo>
                    <a:pt x="99091" y="217337"/>
                  </a:lnTo>
                  <a:lnTo>
                    <a:pt x="97940" y="232570"/>
                  </a:lnTo>
                  <a:lnTo>
                    <a:pt x="96016" y="247390"/>
                  </a:lnTo>
                  <a:lnTo>
                    <a:pt x="93121" y="261495"/>
                  </a:lnTo>
                  <a:lnTo>
                    <a:pt x="89246" y="274791"/>
                  </a:lnTo>
                  <a:lnTo>
                    <a:pt x="84525" y="287193"/>
                  </a:lnTo>
                  <a:lnTo>
                    <a:pt x="79139" y="298538"/>
                  </a:lnTo>
                  <a:lnTo>
                    <a:pt x="73259" y="308821"/>
                  </a:lnTo>
                  <a:lnTo>
                    <a:pt x="67024" y="317540"/>
                  </a:lnTo>
                  <a:lnTo>
                    <a:pt x="60540" y="323663"/>
                  </a:lnTo>
                  <a:lnTo>
                    <a:pt x="53888" y="326843"/>
                  </a:lnTo>
                  <a:lnTo>
                    <a:pt x="47287" y="327027"/>
                  </a:lnTo>
                  <a:lnTo>
                    <a:pt x="41082" y="324118"/>
                  </a:lnTo>
                  <a:lnTo>
                    <a:pt x="35435" y="318382"/>
                  </a:lnTo>
                  <a:lnTo>
                    <a:pt x="30661" y="310331"/>
                  </a:lnTo>
                  <a:lnTo>
                    <a:pt x="27285" y="300509"/>
                  </a:lnTo>
                  <a:lnTo>
                    <a:pt x="25471" y="289408"/>
                  </a:lnTo>
                  <a:lnTo>
                    <a:pt x="25389" y="277892"/>
                  </a:lnTo>
                  <a:lnTo>
                    <a:pt x="27379" y="267162"/>
                  </a:lnTo>
                  <a:lnTo>
                    <a:pt x="31422" y="257820"/>
                  </a:lnTo>
                  <a:lnTo>
                    <a:pt x="37221" y="250398"/>
                  </a:lnTo>
                  <a:lnTo>
                    <a:pt x="44392" y="245612"/>
                  </a:lnTo>
                  <a:lnTo>
                    <a:pt x="52581" y="243582"/>
                  </a:lnTo>
                  <a:lnTo>
                    <a:pt x="61501" y="243963"/>
                  </a:lnTo>
                  <a:lnTo>
                    <a:pt x="70931" y="246253"/>
                  </a:lnTo>
                  <a:lnTo>
                    <a:pt x="80712" y="249969"/>
                  </a:lnTo>
                  <a:lnTo>
                    <a:pt x="90566" y="254712"/>
                  </a:lnTo>
                  <a:lnTo>
                    <a:pt x="100108" y="260177"/>
                  </a:lnTo>
                  <a:lnTo>
                    <a:pt x="109166" y="266132"/>
                  </a:lnTo>
                  <a:lnTo>
                    <a:pt x="118063" y="272094"/>
                  </a:lnTo>
                  <a:lnTo>
                    <a:pt x="127490" y="277338"/>
                  </a:lnTo>
                  <a:lnTo>
                    <a:pt x="137788" y="281524"/>
                  </a:lnTo>
                  <a:lnTo>
                    <a:pt x="148557" y="284482"/>
                  </a:lnTo>
                  <a:lnTo>
                    <a:pt x="159997" y="286209"/>
                  </a:lnTo>
                  <a:lnTo>
                    <a:pt x="174235" y="285735"/>
                  </a:lnTo>
                  <a:lnTo>
                    <a:pt x="195007" y="281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092429" y="2666423"/>
              <a:ext cx="401331" cy="462758"/>
            </a:xfrm>
            <a:custGeom>
              <a:avLst/>
              <a:gdLst/>
              <a:ahLst/>
              <a:cxnLst/>
              <a:rect l="0" t="0" r="0" b="0"/>
              <a:pathLst>
                <a:path w="401331" h="462758">
                  <a:moveTo>
                    <a:pt x="265954" y="7815"/>
                  </a:moveTo>
                  <a:lnTo>
                    <a:pt x="257086" y="4948"/>
                  </a:lnTo>
                  <a:lnTo>
                    <a:pt x="248099" y="2806"/>
                  </a:lnTo>
                  <a:lnTo>
                    <a:pt x="238108" y="1208"/>
                  </a:lnTo>
                  <a:lnTo>
                    <a:pt x="227300" y="200"/>
                  </a:lnTo>
                  <a:lnTo>
                    <a:pt x="216137" y="0"/>
                  </a:lnTo>
                  <a:lnTo>
                    <a:pt x="204932" y="655"/>
                  </a:lnTo>
                  <a:lnTo>
                    <a:pt x="193820" y="2066"/>
                  </a:lnTo>
                  <a:lnTo>
                    <a:pt x="182835" y="4079"/>
                  </a:lnTo>
                  <a:lnTo>
                    <a:pt x="171969" y="6546"/>
                  </a:lnTo>
                  <a:lnTo>
                    <a:pt x="161200" y="9507"/>
                  </a:lnTo>
                  <a:lnTo>
                    <a:pt x="150502" y="13171"/>
                  </a:lnTo>
                  <a:lnTo>
                    <a:pt x="139862" y="17599"/>
                  </a:lnTo>
                  <a:lnTo>
                    <a:pt x="129426" y="22708"/>
                  </a:lnTo>
                  <a:lnTo>
                    <a:pt x="119492" y="28362"/>
                  </a:lnTo>
                  <a:lnTo>
                    <a:pt x="110180" y="34435"/>
                  </a:lnTo>
                  <a:lnTo>
                    <a:pt x="101452" y="41140"/>
                  </a:lnTo>
                  <a:lnTo>
                    <a:pt x="93204" y="49005"/>
                  </a:lnTo>
                  <a:lnTo>
                    <a:pt x="85325" y="58219"/>
                  </a:lnTo>
                  <a:lnTo>
                    <a:pt x="77880" y="68510"/>
                  </a:lnTo>
                  <a:lnTo>
                    <a:pt x="71099" y="79335"/>
                  </a:lnTo>
                  <a:lnTo>
                    <a:pt x="65055" y="90319"/>
                  </a:lnTo>
                  <a:lnTo>
                    <a:pt x="59673" y="101287"/>
                  </a:lnTo>
                  <a:lnTo>
                    <a:pt x="54824" y="112176"/>
                  </a:lnTo>
                  <a:lnTo>
                    <a:pt x="50362" y="122979"/>
                  </a:lnTo>
                  <a:lnTo>
                    <a:pt x="45686" y="133708"/>
                  </a:lnTo>
                  <a:lnTo>
                    <a:pt x="39788" y="144378"/>
                  </a:lnTo>
                  <a:lnTo>
                    <a:pt x="32236" y="155010"/>
                  </a:lnTo>
                  <a:lnTo>
                    <a:pt x="23738" y="165778"/>
                  </a:lnTo>
                  <a:lnTo>
                    <a:pt x="15795" y="177001"/>
                  </a:lnTo>
                  <a:lnTo>
                    <a:pt x="9243" y="188819"/>
                  </a:lnTo>
                  <a:lnTo>
                    <a:pt x="4392" y="201367"/>
                  </a:lnTo>
                  <a:lnTo>
                    <a:pt x="1362" y="214854"/>
                  </a:lnTo>
                  <a:lnTo>
                    <a:pt x="0" y="229293"/>
                  </a:lnTo>
                  <a:lnTo>
                    <a:pt x="1" y="244226"/>
                  </a:lnTo>
                  <a:lnTo>
                    <a:pt x="1042" y="258863"/>
                  </a:lnTo>
                  <a:lnTo>
                    <a:pt x="2841" y="272782"/>
                  </a:lnTo>
                  <a:lnTo>
                    <a:pt x="5178" y="286076"/>
                  </a:lnTo>
                  <a:lnTo>
                    <a:pt x="7891" y="299150"/>
                  </a:lnTo>
                  <a:lnTo>
                    <a:pt x="10866" y="312275"/>
                  </a:lnTo>
                  <a:lnTo>
                    <a:pt x="14185" y="325396"/>
                  </a:lnTo>
                  <a:lnTo>
                    <a:pt x="18098" y="338220"/>
                  </a:lnTo>
                  <a:lnTo>
                    <a:pt x="22698" y="350593"/>
                  </a:lnTo>
                  <a:lnTo>
                    <a:pt x="27923" y="362514"/>
                  </a:lnTo>
                  <a:lnTo>
                    <a:pt x="33656" y="374052"/>
                  </a:lnTo>
                  <a:lnTo>
                    <a:pt x="39777" y="385290"/>
                  </a:lnTo>
                  <a:lnTo>
                    <a:pt x="46345" y="396141"/>
                  </a:lnTo>
                  <a:lnTo>
                    <a:pt x="53586" y="406362"/>
                  </a:lnTo>
                  <a:lnTo>
                    <a:pt x="61568" y="415865"/>
                  </a:lnTo>
                  <a:lnTo>
                    <a:pt x="70217" y="424552"/>
                  </a:lnTo>
                  <a:lnTo>
                    <a:pt x="79400" y="432242"/>
                  </a:lnTo>
                  <a:lnTo>
                    <a:pt x="88987" y="438932"/>
                  </a:lnTo>
                  <a:lnTo>
                    <a:pt x="98864" y="444764"/>
                  </a:lnTo>
                  <a:lnTo>
                    <a:pt x="108948" y="449924"/>
                  </a:lnTo>
                  <a:lnTo>
                    <a:pt x="119179" y="454574"/>
                  </a:lnTo>
                  <a:lnTo>
                    <a:pt x="129677" y="458530"/>
                  </a:lnTo>
                  <a:lnTo>
                    <a:pt x="140716" y="461283"/>
                  </a:lnTo>
                  <a:lnTo>
                    <a:pt x="152406" y="462652"/>
                  </a:lnTo>
                  <a:lnTo>
                    <a:pt x="164698" y="462757"/>
                  </a:lnTo>
                  <a:lnTo>
                    <a:pt x="177482" y="461840"/>
                  </a:lnTo>
                  <a:lnTo>
                    <a:pt x="190638" y="460149"/>
                  </a:lnTo>
                  <a:lnTo>
                    <a:pt x="204067" y="457896"/>
                  </a:lnTo>
                  <a:lnTo>
                    <a:pt x="217688" y="455247"/>
                  </a:lnTo>
                  <a:lnTo>
                    <a:pt x="231433" y="452317"/>
                  </a:lnTo>
                  <a:lnTo>
                    <a:pt x="244933" y="449030"/>
                  </a:lnTo>
                  <a:lnTo>
                    <a:pt x="257545" y="445138"/>
                  </a:lnTo>
                  <a:lnTo>
                    <a:pt x="268990" y="440554"/>
                  </a:lnTo>
                  <a:lnTo>
                    <a:pt x="279319" y="435338"/>
                  </a:lnTo>
                  <a:lnTo>
                    <a:pt x="288725" y="429612"/>
                  </a:lnTo>
                  <a:lnTo>
                    <a:pt x="297421" y="423495"/>
                  </a:lnTo>
                  <a:lnTo>
                    <a:pt x="305432" y="416931"/>
                  </a:lnTo>
                  <a:lnTo>
                    <a:pt x="312601" y="409692"/>
                  </a:lnTo>
                  <a:lnTo>
                    <a:pt x="318914" y="401711"/>
                  </a:lnTo>
                  <a:lnTo>
                    <a:pt x="324648" y="393063"/>
                  </a:lnTo>
                  <a:lnTo>
                    <a:pt x="330266" y="383880"/>
                  </a:lnTo>
                  <a:lnTo>
                    <a:pt x="336044" y="374290"/>
                  </a:lnTo>
                  <a:lnTo>
                    <a:pt x="341909" y="364240"/>
                  </a:lnTo>
                  <a:lnTo>
                    <a:pt x="347546" y="353508"/>
                  </a:lnTo>
                  <a:lnTo>
                    <a:pt x="352784" y="342028"/>
                  </a:lnTo>
                  <a:lnTo>
                    <a:pt x="357606" y="329878"/>
                  </a:lnTo>
                  <a:lnTo>
                    <a:pt x="362071" y="317190"/>
                  </a:lnTo>
                  <a:lnTo>
                    <a:pt x="366253" y="304098"/>
                  </a:lnTo>
                  <a:lnTo>
                    <a:pt x="370061" y="290713"/>
                  </a:lnTo>
                  <a:lnTo>
                    <a:pt x="373246" y="277121"/>
                  </a:lnTo>
                  <a:lnTo>
                    <a:pt x="375737" y="263391"/>
                  </a:lnTo>
                  <a:lnTo>
                    <a:pt x="378089" y="249730"/>
                  </a:lnTo>
                  <a:lnTo>
                    <a:pt x="381348" y="236479"/>
                  </a:lnTo>
                  <a:lnTo>
                    <a:pt x="386010" y="223782"/>
                  </a:lnTo>
                  <a:lnTo>
                    <a:pt x="391433" y="211459"/>
                  </a:lnTo>
                  <a:lnTo>
                    <a:pt x="396164" y="199110"/>
                  </a:lnTo>
                  <a:lnTo>
                    <a:pt x="399415" y="186507"/>
                  </a:lnTo>
                  <a:lnTo>
                    <a:pt x="401068" y="173754"/>
                  </a:lnTo>
                  <a:lnTo>
                    <a:pt x="401330" y="161184"/>
                  </a:lnTo>
                  <a:lnTo>
                    <a:pt x="400494" y="148986"/>
                  </a:lnTo>
                  <a:lnTo>
                    <a:pt x="398678" y="137184"/>
                  </a:lnTo>
                  <a:lnTo>
                    <a:pt x="395805" y="125726"/>
                  </a:lnTo>
                  <a:lnTo>
                    <a:pt x="391918" y="114537"/>
                  </a:lnTo>
                  <a:lnTo>
                    <a:pt x="387176" y="103549"/>
                  </a:lnTo>
                  <a:lnTo>
                    <a:pt x="381771" y="92704"/>
                  </a:lnTo>
                  <a:lnTo>
                    <a:pt x="375870" y="81964"/>
                  </a:lnTo>
                  <a:lnTo>
                    <a:pt x="369450" y="71463"/>
                  </a:lnTo>
                  <a:lnTo>
                    <a:pt x="362309" y="61484"/>
                  </a:lnTo>
                  <a:lnTo>
                    <a:pt x="354388" y="52147"/>
                  </a:lnTo>
                  <a:lnTo>
                    <a:pt x="345611" y="43572"/>
                  </a:lnTo>
                  <a:lnTo>
                    <a:pt x="335809" y="35959"/>
                  </a:lnTo>
                  <a:lnTo>
                    <a:pt x="324994" y="29329"/>
                  </a:lnTo>
                  <a:lnTo>
                    <a:pt x="313476" y="23876"/>
                  </a:lnTo>
                  <a:lnTo>
                    <a:pt x="301753" y="20037"/>
                  </a:lnTo>
                  <a:lnTo>
                    <a:pt x="290139" y="17899"/>
                  </a:lnTo>
                  <a:lnTo>
                    <a:pt x="279003" y="17291"/>
                  </a:lnTo>
                  <a:lnTo>
                    <a:pt x="267662" y="18003"/>
                  </a:lnTo>
                  <a:lnTo>
                    <a:pt x="254005" y="21211"/>
                  </a:lnTo>
                  <a:lnTo>
                    <a:pt x="234369" y="288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702692" y="2779523"/>
              <a:ext cx="13661" cy="242156"/>
            </a:xfrm>
            <a:custGeom>
              <a:avLst/>
              <a:gdLst/>
              <a:ahLst/>
              <a:cxnLst/>
              <a:rect l="0" t="0" r="0" b="0"/>
              <a:pathLst>
                <a:path w="13661" h="242156">
                  <a:moveTo>
                    <a:pt x="13660" y="242155"/>
                  </a:moveTo>
                  <a:lnTo>
                    <a:pt x="10793" y="230353"/>
                  </a:lnTo>
                  <a:lnTo>
                    <a:pt x="8651" y="218584"/>
                  </a:lnTo>
                  <a:lnTo>
                    <a:pt x="7044" y="205694"/>
                  </a:lnTo>
                  <a:lnTo>
                    <a:pt x="5690" y="191846"/>
                  </a:lnTo>
                  <a:lnTo>
                    <a:pt x="4194" y="177518"/>
                  </a:lnTo>
                  <a:lnTo>
                    <a:pt x="2357" y="163048"/>
                  </a:lnTo>
                  <a:lnTo>
                    <a:pt x="635" y="148598"/>
                  </a:lnTo>
                  <a:lnTo>
                    <a:pt x="0" y="134222"/>
                  </a:lnTo>
                  <a:lnTo>
                    <a:pt x="900" y="119928"/>
                  </a:lnTo>
                  <a:lnTo>
                    <a:pt x="2982" y="105703"/>
                  </a:lnTo>
                  <a:lnTo>
                    <a:pt x="5382" y="91533"/>
                  </a:lnTo>
                  <a:lnTo>
                    <a:pt x="7546" y="77413"/>
                  </a:lnTo>
                  <a:lnTo>
                    <a:pt x="9090" y="63551"/>
                  </a:lnTo>
                  <a:lnTo>
                    <a:pt x="9689" y="48798"/>
                  </a:lnTo>
                  <a:lnTo>
                    <a:pt x="8270" y="29623"/>
                  </a:lnTo>
                  <a:lnTo>
                    <a:pt x="313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611067" y="2749168"/>
              <a:ext cx="228667" cy="331226"/>
            </a:xfrm>
            <a:custGeom>
              <a:avLst/>
              <a:gdLst/>
              <a:ahLst/>
              <a:cxnLst/>
              <a:rect l="0" t="0" r="0" b="0"/>
              <a:pathLst>
                <a:path w="228667" h="331226">
                  <a:moveTo>
                    <a:pt x="0" y="9298"/>
                  </a:moveTo>
                  <a:lnTo>
                    <a:pt x="11735" y="6431"/>
                  </a:lnTo>
                  <a:lnTo>
                    <a:pt x="22864" y="4289"/>
                  </a:lnTo>
                  <a:lnTo>
                    <a:pt x="34467" y="2686"/>
                  </a:lnTo>
                  <a:lnTo>
                    <a:pt x="46801" y="1505"/>
                  </a:lnTo>
                  <a:lnTo>
                    <a:pt x="60109" y="657"/>
                  </a:lnTo>
                  <a:lnTo>
                    <a:pt x="74409" y="69"/>
                  </a:lnTo>
                  <a:lnTo>
                    <a:pt x="89241" y="0"/>
                  </a:lnTo>
                  <a:lnTo>
                    <a:pt x="103806" y="1012"/>
                  </a:lnTo>
                  <a:lnTo>
                    <a:pt x="117671" y="3326"/>
                  </a:lnTo>
                  <a:lnTo>
                    <a:pt x="130757" y="6846"/>
                  </a:lnTo>
                  <a:lnTo>
                    <a:pt x="143159" y="11350"/>
                  </a:lnTo>
                  <a:lnTo>
                    <a:pt x="155019" y="16608"/>
                  </a:lnTo>
                  <a:lnTo>
                    <a:pt x="166477" y="22578"/>
                  </a:lnTo>
                  <a:lnTo>
                    <a:pt x="177646" y="29408"/>
                  </a:lnTo>
                  <a:lnTo>
                    <a:pt x="188602" y="37112"/>
                  </a:lnTo>
                  <a:lnTo>
                    <a:pt x="199080" y="45572"/>
                  </a:lnTo>
                  <a:lnTo>
                    <a:pt x="208512" y="54629"/>
                  </a:lnTo>
                  <a:lnTo>
                    <a:pt x="216655" y="64125"/>
                  </a:lnTo>
                  <a:lnTo>
                    <a:pt x="223104" y="73773"/>
                  </a:lnTo>
                  <a:lnTo>
                    <a:pt x="227155" y="83170"/>
                  </a:lnTo>
                  <a:lnTo>
                    <a:pt x="228666" y="92127"/>
                  </a:lnTo>
                  <a:lnTo>
                    <a:pt x="228426" y="100954"/>
                  </a:lnTo>
                  <a:lnTo>
                    <a:pt x="227819" y="110335"/>
                  </a:lnTo>
                  <a:lnTo>
                    <a:pt x="227674" y="120614"/>
                  </a:lnTo>
                  <a:lnTo>
                    <a:pt x="227940" y="131808"/>
                  </a:lnTo>
                  <a:lnTo>
                    <a:pt x="227985" y="143781"/>
                  </a:lnTo>
                  <a:lnTo>
                    <a:pt x="227426" y="156357"/>
                  </a:lnTo>
                  <a:lnTo>
                    <a:pt x="226185" y="169379"/>
                  </a:lnTo>
                  <a:lnTo>
                    <a:pt x="224340" y="182719"/>
                  </a:lnTo>
                  <a:lnTo>
                    <a:pt x="222016" y="196277"/>
                  </a:lnTo>
                  <a:lnTo>
                    <a:pt x="219334" y="209820"/>
                  </a:lnTo>
                  <a:lnTo>
                    <a:pt x="216395" y="222993"/>
                  </a:lnTo>
                  <a:lnTo>
                    <a:pt x="213270" y="235627"/>
                  </a:lnTo>
                  <a:lnTo>
                    <a:pt x="209851" y="247569"/>
                  </a:lnTo>
                  <a:lnTo>
                    <a:pt x="205872" y="258597"/>
                  </a:lnTo>
                  <a:lnTo>
                    <a:pt x="201229" y="268681"/>
                  </a:lnTo>
                  <a:lnTo>
                    <a:pt x="195975" y="277946"/>
                  </a:lnTo>
                  <a:lnTo>
                    <a:pt x="190222" y="286564"/>
                  </a:lnTo>
                  <a:lnTo>
                    <a:pt x="184088" y="294694"/>
                  </a:lnTo>
                  <a:lnTo>
                    <a:pt x="177512" y="302309"/>
                  </a:lnTo>
                  <a:lnTo>
                    <a:pt x="170266" y="309204"/>
                  </a:lnTo>
                  <a:lnTo>
                    <a:pt x="162275" y="315321"/>
                  </a:lnTo>
                  <a:lnTo>
                    <a:pt x="153451" y="320582"/>
                  </a:lnTo>
                  <a:lnTo>
                    <a:pt x="143618" y="324818"/>
                  </a:lnTo>
                  <a:lnTo>
                    <a:pt x="132781" y="328031"/>
                  </a:lnTo>
                  <a:lnTo>
                    <a:pt x="121250" y="330207"/>
                  </a:lnTo>
                  <a:lnTo>
                    <a:pt x="109517" y="331225"/>
                  </a:lnTo>
                  <a:lnTo>
                    <a:pt x="97901" y="331137"/>
                  </a:lnTo>
                  <a:lnTo>
                    <a:pt x="86964" y="330277"/>
                  </a:lnTo>
                  <a:lnTo>
                    <a:pt x="76521" y="329083"/>
                  </a:lnTo>
                  <a:lnTo>
                    <a:pt x="65659" y="327453"/>
                  </a:lnTo>
                  <a:lnTo>
                    <a:pt x="52642" y="3251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943366" y="2947979"/>
              <a:ext cx="4614" cy="105286"/>
            </a:xfrm>
            <a:custGeom>
              <a:avLst/>
              <a:gdLst/>
              <a:ahLst/>
              <a:cxnLst/>
              <a:rect l="0" t="0" r="0" b="0"/>
              <a:pathLst>
                <a:path w="4614" h="105286">
                  <a:moveTo>
                    <a:pt x="4613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46"/>
                  </a:lnTo>
                  <a:lnTo>
                    <a:pt x="513" y="38783"/>
                  </a:lnTo>
                  <a:lnTo>
                    <a:pt x="1385" y="51824"/>
                  </a:lnTo>
                  <a:lnTo>
                    <a:pt x="2691" y="71473"/>
                  </a:lnTo>
                  <a:lnTo>
                    <a:pt x="4613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947979" y="285322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000621" y="2863751"/>
              <a:ext cx="105286" cy="152152"/>
            </a:xfrm>
            <a:custGeom>
              <a:avLst/>
              <a:gdLst/>
              <a:ahLst/>
              <a:cxnLst/>
              <a:rect l="0" t="0" r="0" b="0"/>
              <a:pathLst>
                <a:path w="105286" h="152152">
                  <a:moveTo>
                    <a:pt x="0" y="63171"/>
                  </a:moveTo>
                  <a:lnTo>
                    <a:pt x="5868" y="71972"/>
                  </a:lnTo>
                  <a:lnTo>
                    <a:pt x="11432" y="80319"/>
                  </a:lnTo>
                  <a:lnTo>
                    <a:pt x="17227" y="89018"/>
                  </a:lnTo>
                  <a:lnTo>
                    <a:pt x="23135" y="98139"/>
                  </a:lnTo>
                  <a:lnTo>
                    <a:pt x="28816" y="107634"/>
                  </a:lnTo>
                  <a:lnTo>
                    <a:pt x="34100" y="117417"/>
                  </a:lnTo>
                  <a:lnTo>
                    <a:pt x="39296" y="127085"/>
                  </a:lnTo>
                  <a:lnTo>
                    <a:pt x="45079" y="135962"/>
                  </a:lnTo>
                  <a:lnTo>
                    <a:pt x="51778" y="143719"/>
                  </a:lnTo>
                  <a:lnTo>
                    <a:pt x="59075" y="149568"/>
                  </a:lnTo>
                  <a:lnTo>
                    <a:pt x="66212" y="152151"/>
                  </a:lnTo>
                  <a:lnTo>
                    <a:pt x="72743" y="151031"/>
                  </a:lnTo>
                  <a:lnTo>
                    <a:pt x="78246" y="146718"/>
                  </a:lnTo>
                  <a:lnTo>
                    <a:pt x="82177" y="140170"/>
                  </a:lnTo>
                  <a:lnTo>
                    <a:pt x="84415" y="132176"/>
                  </a:lnTo>
                  <a:lnTo>
                    <a:pt x="85476" y="123105"/>
                  </a:lnTo>
                  <a:lnTo>
                    <a:pt x="86279" y="112981"/>
                  </a:lnTo>
                  <a:lnTo>
                    <a:pt x="87386" y="101885"/>
                  </a:lnTo>
                  <a:lnTo>
                    <a:pt x="88983" y="89979"/>
                  </a:lnTo>
                  <a:lnTo>
                    <a:pt x="91061" y="77449"/>
                  </a:lnTo>
                  <a:lnTo>
                    <a:pt x="93534" y="64473"/>
                  </a:lnTo>
                  <a:lnTo>
                    <a:pt x="96155" y="51597"/>
                  </a:lnTo>
                  <a:lnTo>
                    <a:pt x="98797" y="38365"/>
                  </a:lnTo>
                  <a:lnTo>
                    <a:pt x="101689" y="2250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200663" y="2926922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0" y="0"/>
                  </a:moveTo>
                  <a:lnTo>
                    <a:pt x="67" y="11668"/>
                  </a:lnTo>
                  <a:lnTo>
                    <a:pt x="707" y="22156"/>
                  </a:lnTo>
                  <a:lnTo>
                    <a:pt x="1999" y="32454"/>
                  </a:lnTo>
                  <a:lnTo>
                    <a:pt x="3695" y="42676"/>
                  </a:lnTo>
                  <a:lnTo>
                    <a:pt x="5545" y="53944"/>
                  </a:lnTo>
                  <a:lnTo>
                    <a:pt x="7713" y="69488"/>
                  </a:lnTo>
                  <a:lnTo>
                    <a:pt x="10528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211191" y="284269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291257" y="2684175"/>
              <a:ext cx="277904" cy="358561"/>
            </a:xfrm>
            <a:custGeom>
              <a:avLst/>
              <a:gdLst/>
              <a:ahLst/>
              <a:cxnLst/>
              <a:rect l="0" t="0" r="0" b="0"/>
              <a:pathLst>
                <a:path w="277904" h="358561">
                  <a:moveTo>
                    <a:pt x="77862" y="274332"/>
                  </a:moveTo>
                  <a:lnTo>
                    <a:pt x="74928" y="265531"/>
                  </a:lnTo>
                  <a:lnTo>
                    <a:pt x="72146" y="257184"/>
                  </a:lnTo>
                  <a:lnTo>
                    <a:pt x="69232" y="248499"/>
                  </a:lnTo>
                  <a:lnTo>
                    <a:pt x="65674" y="239897"/>
                  </a:lnTo>
                  <a:lnTo>
                    <a:pt x="60564" y="232347"/>
                  </a:lnTo>
                  <a:lnTo>
                    <a:pt x="53550" y="226328"/>
                  </a:lnTo>
                  <a:lnTo>
                    <a:pt x="45081" y="222309"/>
                  </a:lnTo>
                  <a:lnTo>
                    <a:pt x="36096" y="220970"/>
                  </a:lnTo>
                  <a:lnTo>
                    <a:pt x="27215" y="222421"/>
                  </a:lnTo>
                  <a:lnTo>
                    <a:pt x="19002" y="226633"/>
                  </a:lnTo>
                  <a:lnTo>
                    <a:pt x="12106" y="233715"/>
                  </a:lnTo>
                  <a:lnTo>
                    <a:pt x="6742" y="243429"/>
                  </a:lnTo>
                  <a:lnTo>
                    <a:pt x="2940" y="254981"/>
                  </a:lnTo>
                  <a:lnTo>
                    <a:pt x="740" y="267248"/>
                  </a:lnTo>
                  <a:lnTo>
                    <a:pt x="0" y="279521"/>
                  </a:lnTo>
                  <a:lnTo>
                    <a:pt x="618" y="291349"/>
                  </a:lnTo>
                  <a:lnTo>
                    <a:pt x="2619" y="302365"/>
                  </a:lnTo>
                  <a:lnTo>
                    <a:pt x="5891" y="312470"/>
                  </a:lnTo>
                  <a:lnTo>
                    <a:pt x="10374" y="321594"/>
                  </a:lnTo>
                  <a:lnTo>
                    <a:pt x="16132" y="329593"/>
                  </a:lnTo>
                  <a:lnTo>
                    <a:pt x="23075" y="336484"/>
                  </a:lnTo>
                  <a:lnTo>
                    <a:pt x="30838" y="341945"/>
                  </a:lnTo>
                  <a:lnTo>
                    <a:pt x="38887" y="345260"/>
                  </a:lnTo>
                  <a:lnTo>
                    <a:pt x="46886" y="346218"/>
                  </a:lnTo>
                  <a:lnTo>
                    <a:pt x="54543" y="344743"/>
                  </a:lnTo>
                  <a:lnTo>
                    <a:pt x="61531" y="340638"/>
                  </a:lnTo>
                  <a:lnTo>
                    <a:pt x="67744" y="334059"/>
                  </a:lnTo>
                  <a:lnTo>
                    <a:pt x="73084" y="325423"/>
                  </a:lnTo>
                  <a:lnTo>
                    <a:pt x="77381" y="315202"/>
                  </a:lnTo>
                  <a:lnTo>
                    <a:pt x="80644" y="303805"/>
                  </a:lnTo>
                  <a:lnTo>
                    <a:pt x="83024" y="291242"/>
                  </a:lnTo>
                  <a:lnTo>
                    <a:pt x="84712" y="277146"/>
                  </a:lnTo>
                  <a:lnTo>
                    <a:pt x="85903" y="261454"/>
                  </a:lnTo>
                  <a:lnTo>
                    <a:pt x="87230" y="244849"/>
                  </a:lnTo>
                  <a:lnTo>
                    <a:pt x="89728" y="228543"/>
                  </a:lnTo>
                  <a:lnTo>
                    <a:pt x="93843" y="213194"/>
                  </a:lnTo>
                  <a:lnTo>
                    <a:pt x="98881" y="198448"/>
                  </a:lnTo>
                  <a:lnTo>
                    <a:pt x="103347" y="183260"/>
                  </a:lnTo>
                  <a:lnTo>
                    <a:pt x="106420" y="167048"/>
                  </a:lnTo>
                  <a:lnTo>
                    <a:pt x="108122" y="150038"/>
                  </a:lnTo>
                  <a:lnTo>
                    <a:pt x="108949" y="132987"/>
                  </a:lnTo>
                  <a:lnTo>
                    <a:pt x="109310" y="116362"/>
                  </a:lnTo>
                  <a:lnTo>
                    <a:pt x="109282" y="100299"/>
                  </a:lnTo>
                  <a:lnTo>
                    <a:pt x="108680" y="84759"/>
                  </a:lnTo>
                  <a:lnTo>
                    <a:pt x="107432" y="69645"/>
                  </a:lnTo>
                  <a:lnTo>
                    <a:pt x="105598" y="54852"/>
                  </a:lnTo>
                  <a:lnTo>
                    <a:pt x="103288" y="40293"/>
                  </a:lnTo>
                  <a:lnTo>
                    <a:pt x="100622" y="25930"/>
                  </a:lnTo>
                  <a:lnTo>
                    <a:pt x="97681" y="12872"/>
                  </a:lnTo>
                  <a:lnTo>
                    <a:pt x="94091" y="3681"/>
                  </a:lnTo>
                  <a:lnTo>
                    <a:pt x="89959" y="0"/>
                  </a:lnTo>
                  <a:lnTo>
                    <a:pt x="86426" y="1745"/>
                  </a:lnTo>
                  <a:lnTo>
                    <a:pt x="83784" y="7965"/>
                  </a:lnTo>
                  <a:lnTo>
                    <a:pt x="81906" y="17575"/>
                  </a:lnTo>
                  <a:lnTo>
                    <a:pt x="80604" y="29643"/>
                  </a:lnTo>
                  <a:lnTo>
                    <a:pt x="79716" y="43450"/>
                  </a:lnTo>
                  <a:lnTo>
                    <a:pt x="79283" y="58628"/>
                  </a:lnTo>
                  <a:lnTo>
                    <a:pt x="79522" y="75107"/>
                  </a:lnTo>
                  <a:lnTo>
                    <a:pt x="80486" y="92738"/>
                  </a:lnTo>
                  <a:lnTo>
                    <a:pt x="81608" y="110816"/>
                  </a:lnTo>
                  <a:lnTo>
                    <a:pt x="81836" y="128195"/>
                  </a:lnTo>
                  <a:lnTo>
                    <a:pt x="80663" y="144296"/>
                  </a:lnTo>
                  <a:lnTo>
                    <a:pt x="78567" y="159226"/>
                  </a:lnTo>
                  <a:lnTo>
                    <a:pt x="76690" y="173481"/>
                  </a:lnTo>
                  <a:lnTo>
                    <a:pt x="75691" y="187444"/>
                  </a:lnTo>
                  <a:lnTo>
                    <a:pt x="75720" y="201316"/>
                  </a:lnTo>
                  <a:lnTo>
                    <a:pt x="76669" y="215184"/>
                  </a:lnTo>
                  <a:lnTo>
                    <a:pt x="78357" y="229071"/>
                  </a:lnTo>
                  <a:lnTo>
                    <a:pt x="80763" y="242654"/>
                  </a:lnTo>
                  <a:lnTo>
                    <a:pt x="84041" y="255315"/>
                  </a:lnTo>
                  <a:lnTo>
                    <a:pt x="88216" y="266759"/>
                  </a:lnTo>
                  <a:lnTo>
                    <a:pt x="93627" y="275953"/>
                  </a:lnTo>
                  <a:lnTo>
                    <a:pt x="100596" y="280376"/>
                  </a:lnTo>
                  <a:lnTo>
                    <a:pt x="108154" y="279585"/>
                  </a:lnTo>
                  <a:lnTo>
                    <a:pt x="115283" y="275973"/>
                  </a:lnTo>
                  <a:lnTo>
                    <a:pt x="122191" y="270947"/>
                  </a:lnTo>
                  <a:lnTo>
                    <a:pt x="129437" y="265147"/>
                  </a:lnTo>
                  <a:lnTo>
                    <a:pt x="137306" y="258898"/>
                  </a:lnTo>
                  <a:lnTo>
                    <a:pt x="145986" y="252539"/>
                  </a:lnTo>
                  <a:lnTo>
                    <a:pt x="155692" y="246483"/>
                  </a:lnTo>
                  <a:lnTo>
                    <a:pt x="166423" y="240917"/>
                  </a:lnTo>
                  <a:lnTo>
                    <a:pt x="177706" y="235685"/>
                  </a:lnTo>
                  <a:lnTo>
                    <a:pt x="188736" y="230402"/>
                  </a:lnTo>
                  <a:lnTo>
                    <a:pt x="199074" y="224839"/>
                  </a:lnTo>
                  <a:lnTo>
                    <a:pt x="208640" y="218779"/>
                  </a:lnTo>
                  <a:lnTo>
                    <a:pt x="217525" y="211945"/>
                  </a:lnTo>
                  <a:lnTo>
                    <a:pt x="225853" y="204272"/>
                  </a:lnTo>
                  <a:lnTo>
                    <a:pt x="233107" y="196017"/>
                  </a:lnTo>
                  <a:lnTo>
                    <a:pt x="238171" y="187637"/>
                  </a:lnTo>
                  <a:lnTo>
                    <a:pt x="240598" y="179425"/>
                  </a:lnTo>
                  <a:lnTo>
                    <a:pt x="240091" y="171964"/>
                  </a:lnTo>
                  <a:lnTo>
                    <a:pt x="236179" y="166172"/>
                  </a:lnTo>
                  <a:lnTo>
                    <a:pt x="228952" y="162400"/>
                  </a:lnTo>
                  <a:lnTo>
                    <a:pt x="219084" y="160666"/>
                  </a:lnTo>
                  <a:lnTo>
                    <a:pt x="207504" y="160933"/>
                  </a:lnTo>
                  <a:lnTo>
                    <a:pt x="194926" y="162966"/>
                  </a:lnTo>
                  <a:lnTo>
                    <a:pt x="182268" y="166583"/>
                  </a:lnTo>
                  <a:lnTo>
                    <a:pt x="170697" y="171743"/>
                  </a:lnTo>
                  <a:lnTo>
                    <a:pt x="160741" y="178282"/>
                  </a:lnTo>
                  <a:lnTo>
                    <a:pt x="152381" y="185941"/>
                  </a:lnTo>
                  <a:lnTo>
                    <a:pt x="145361" y="194451"/>
                  </a:lnTo>
                  <a:lnTo>
                    <a:pt x="139382" y="203586"/>
                  </a:lnTo>
                  <a:lnTo>
                    <a:pt x="134497" y="213329"/>
                  </a:lnTo>
                  <a:lnTo>
                    <a:pt x="131105" y="223855"/>
                  </a:lnTo>
                  <a:lnTo>
                    <a:pt x="129303" y="235192"/>
                  </a:lnTo>
                  <a:lnTo>
                    <a:pt x="129074" y="247077"/>
                  </a:lnTo>
                  <a:lnTo>
                    <a:pt x="130439" y="259054"/>
                  </a:lnTo>
                  <a:lnTo>
                    <a:pt x="133253" y="270847"/>
                  </a:lnTo>
                  <a:lnTo>
                    <a:pt x="137413" y="282206"/>
                  </a:lnTo>
                  <a:lnTo>
                    <a:pt x="142947" y="292834"/>
                  </a:lnTo>
                  <a:lnTo>
                    <a:pt x="149741" y="302643"/>
                  </a:lnTo>
                  <a:lnTo>
                    <a:pt x="157573" y="311551"/>
                  </a:lnTo>
                  <a:lnTo>
                    <a:pt x="166199" y="319397"/>
                  </a:lnTo>
                  <a:lnTo>
                    <a:pt x="175413" y="326195"/>
                  </a:lnTo>
                  <a:lnTo>
                    <a:pt x="185209" y="332102"/>
                  </a:lnTo>
                  <a:lnTo>
                    <a:pt x="195769" y="337312"/>
                  </a:lnTo>
                  <a:lnTo>
                    <a:pt x="207125" y="342001"/>
                  </a:lnTo>
                  <a:lnTo>
                    <a:pt x="218955" y="346166"/>
                  </a:lnTo>
                  <a:lnTo>
                    <a:pt x="232040" y="350036"/>
                  </a:lnTo>
                  <a:lnTo>
                    <a:pt x="249765" y="353955"/>
                  </a:lnTo>
                  <a:lnTo>
                    <a:pt x="277903" y="3585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372150" y="3704778"/>
            <a:ext cx="659643" cy="422394"/>
            <a:chOff x="372150" y="3704778"/>
            <a:chExt cx="659643" cy="422394"/>
          </a:xfrm>
        </p:grpSpPr>
        <p:sp>
          <p:nvSpPr>
            <p:cNvPr id="72" name="Freeform 71"/>
            <p:cNvSpPr/>
            <p:nvPr/>
          </p:nvSpPr>
          <p:spPr>
            <a:xfrm>
              <a:off x="372150" y="3704778"/>
              <a:ext cx="227975" cy="360992"/>
            </a:xfrm>
            <a:custGeom>
              <a:avLst/>
              <a:gdLst/>
              <a:ahLst/>
              <a:cxnLst/>
              <a:rect l="0" t="0" r="0" b="0"/>
              <a:pathLst>
                <a:path w="227975" h="360992">
                  <a:moveTo>
                    <a:pt x="175331" y="53895"/>
                  </a:moveTo>
                  <a:lnTo>
                    <a:pt x="172331" y="45161"/>
                  </a:lnTo>
                  <a:lnTo>
                    <a:pt x="168908" y="37454"/>
                  </a:lnTo>
                  <a:lnTo>
                    <a:pt x="164707" y="30056"/>
                  </a:lnTo>
                  <a:lnTo>
                    <a:pt x="159635" y="22968"/>
                  </a:lnTo>
                  <a:lnTo>
                    <a:pt x="153505" y="16438"/>
                  </a:lnTo>
                  <a:lnTo>
                    <a:pt x="146321" y="10575"/>
                  </a:lnTo>
                  <a:lnTo>
                    <a:pt x="138234" y="5656"/>
                  </a:lnTo>
                  <a:lnTo>
                    <a:pt x="129439" y="2182"/>
                  </a:lnTo>
                  <a:lnTo>
                    <a:pt x="120123" y="298"/>
                  </a:lnTo>
                  <a:lnTo>
                    <a:pt x="110599" y="0"/>
                  </a:lnTo>
                  <a:lnTo>
                    <a:pt x="101286" y="1313"/>
                  </a:lnTo>
                  <a:lnTo>
                    <a:pt x="92391" y="4083"/>
                  </a:lnTo>
                  <a:lnTo>
                    <a:pt x="83774" y="8044"/>
                  </a:lnTo>
                  <a:lnTo>
                    <a:pt x="75068" y="12910"/>
                  </a:lnTo>
                  <a:lnTo>
                    <a:pt x="66069" y="18443"/>
                  </a:lnTo>
                  <a:lnTo>
                    <a:pt x="57057" y="24612"/>
                  </a:lnTo>
                  <a:lnTo>
                    <a:pt x="48686" y="31585"/>
                  </a:lnTo>
                  <a:lnTo>
                    <a:pt x="41277" y="39387"/>
                  </a:lnTo>
                  <a:lnTo>
                    <a:pt x="34828" y="47915"/>
                  </a:lnTo>
                  <a:lnTo>
                    <a:pt x="29187" y="57017"/>
                  </a:lnTo>
                  <a:lnTo>
                    <a:pt x="24173" y="66558"/>
                  </a:lnTo>
                  <a:lnTo>
                    <a:pt x="19617" y="76746"/>
                  </a:lnTo>
                  <a:lnTo>
                    <a:pt x="15390" y="88102"/>
                  </a:lnTo>
                  <a:lnTo>
                    <a:pt x="11397" y="100819"/>
                  </a:lnTo>
                  <a:lnTo>
                    <a:pt x="7729" y="114783"/>
                  </a:lnTo>
                  <a:lnTo>
                    <a:pt x="4645" y="129761"/>
                  </a:lnTo>
                  <a:lnTo>
                    <a:pt x="2243" y="145500"/>
                  </a:lnTo>
                  <a:lnTo>
                    <a:pt x="632" y="161627"/>
                  </a:lnTo>
                  <a:lnTo>
                    <a:pt x="0" y="177673"/>
                  </a:lnTo>
                  <a:lnTo>
                    <a:pt x="359" y="193383"/>
                  </a:lnTo>
                  <a:lnTo>
                    <a:pt x="1736" y="208540"/>
                  </a:lnTo>
                  <a:lnTo>
                    <a:pt x="4256" y="222879"/>
                  </a:lnTo>
                  <a:lnTo>
                    <a:pt x="7876" y="236340"/>
                  </a:lnTo>
                  <a:lnTo>
                    <a:pt x="12425" y="249025"/>
                  </a:lnTo>
                  <a:lnTo>
                    <a:pt x="17694" y="261092"/>
                  </a:lnTo>
                  <a:lnTo>
                    <a:pt x="23492" y="272696"/>
                  </a:lnTo>
                  <a:lnTo>
                    <a:pt x="29501" y="283966"/>
                  </a:lnTo>
                  <a:lnTo>
                    <a:pt x="35302" y="295001"/>
                  </a:lnTo>
                  <a:lnTo>
                    <a:pt x="40691" y="305865"/>
                  </a:lnTo>
                  <a:lnTo>
                    <a:pt x="45969" y="316280"/>
                  </a:lnTo>
                  <a:lnTo>
                    <a:pt x="51813" y="325668"/>
                  </a:lnTo>
                  <a:lnTo>
                    <a:pt x="58565" y="333795"/>
                  </a:lnTo>
                  <a:lnTo>
                    <a:pt x="66238" y="340742"/>
                  </a:lnTo>
                  <a:lnTo>
                    <a:pt x="74693" y="346725"/>
                  </a:lnTo>
                  <a:lnTo>
                    <a:pt x="83760" y="351964"/>
                  </a:lnTo>
                  <a:lnTo>
                    <a:pt x="93441" y="356331"/>
                  </a:lnTo>
                  <a:lnTo>
                    <a:pt x="103918" y="359368"/>
                  </a:lnTo>
                  <a:lnTo>
                    <a:pt x="115218" y="360927"/>
                  </a:lnTo>
                  <a:lnTo>
                    <a:pt x="127076" y="360991"/>
                  </a:lnTo>
                  <a:lnTo>
                    <a:pt x="139035" y="359514"/>
                  </a:lnTo>
                  <a:lnTo>
                    <a:pt x="150816" y="356630"/>
                  </a:lnTo>
                  <a:lnTo>
                    <a:pt x="162166" y="352592"/>
                  </a:lnTo>
                  <a:lnTo>
                    <a:pt x="172788" y="347673"/>
                  </a:lnTo>
                  <a:lnTo>
                    <a:pt x="182593" y="342109"/>
                  </a:lnTo>
                  <a:lnTo>
                    <a:pt x="191556" y="336008"/>
                  </a:lnTo>
                  <a:lnTo>
                    <a:pt x="200607" y="328544"/>
                  </a:lnTo>
                  <a:lnTo>
                    <a:pt x="211658" y="316830"/>
                  </a:lnTo>
                  <a:lnTo>
                    <a:pt x="227974" y="2960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28244" y="3885015"/>
              <a:ext cx="110814" cy="134910"/>
            </a:xfrm>
            <a:custGeom>
              <a:avLst/>
              <a:gdLst/>
              <a:ahLst/>
              <a:cxnLst/>
              <a:rect l="0" t="0" r="0" b="0"/>
              <a:pathLst>
                <a:path w="110814" h="134910">
                  <a:moveTo>
                    <a:pt x="66636" y="0"/>
                  </a:moveTo>
                  <a:lnTo>
                    <a:pt x="57902" y="3001"/>
                  </a:lnTo>
                  <a:lnTo>
                    <a:pt x="50195" y="6423"/>
                  </a:lnTo>
                  <a:lnTo>
                    <a:pt x="42793" y="10624"/>
                  </a:lnTo>
                  <a:lnTo>
                    <a:pt x="35532" y="15697"/>
                  </a:lnTo>
                  <a:lnTo>
                    <a:pt x="28354" y="21827"/>
                  </a:lnTo>
                  <a:lnTo>
                    <a:pt x="21237" y="29015"/>
                  </a:lnTo>
                  <a:lnTo>
                    <a:pt x="14493" y="37275"/>
                  </a:lnTo>
                  <a:lnTo>
                    <a:pt x="8722" y="46718"/>
                  </a:lnTo>
                  <a:lnTo>
                    <a:pt x="4187" y="57283"/>
                  </a:lnTo>
                  <a:lnTo>
                    <a:pt x="1143" y="68459"/>
                  </a:lnTo>
                  <a:lnTo>
                    <a:pt x="0" y="79420"/>
                  </a:lnTo>
                  <a:lnTo>
                    <a:pt x="790" y="89714"/>
                  </a:lnTo>
                  <a:lnTo>
                    <a:pt x="3252" y="99251"/>
                  </a:lnTo>
                  <a:lnTo>
                    <a:pt x="7031" y="108116"/>
                  </a:lnTo>
                  <a:lnTo>
                    <a:pt x="11799" y="116436"/>
                  </a:lnTo>
                  <a:lnTo>
                    <a:pt x="17606" y="123855"/>
                  </a:lnTo>
                  <a:lnTo>
                    <a:pt x="24860" y="129560"/>
                  </a:lnTo>
                  <a:lnTo>
                    <a:pt x="33656" y="133247"/>
                  </a:lnTo>
                  <a:lnTo>
                    <a:pt x="43494" y="134909"/>
                  </a:lnTo>
                  <a:lnTo>
                    <a:pt x="53483" y="134588"/>
                  </a:lnTo>
                  <a:lnTo>
                    <a:pt x="63083" y="132514"/>
                  </a:lnTo>
                  <a:lnTo>
                    <a:pt x="71968" y="128869"/>
                  </a:lnTo>
                  <a:lnTo>
                    <a:pt x="79856" y="123689"/>
                  </a:lnTo>
                  <a:lnTo>
                    <a:pt x="86713" y="117136"/>
                  </a:lnTo>
                  <a:lnTo>
                    <a:pt x="92672" y="109468"/>
                  </a:lnTo>
                  <a:lnTo>
                    <a:pt x="97924" y="100952"/>
                  </a:lnTo>
                  <a:lnTo>
                    <a:pt x="102641" y="91817"/>
                  </a:lnTo>
                  <a:lnTo>
                    <a:pt x="106642" y="82243"/>
                  </a:lnTo>
                  <a:lnTo>
                    <a:pt x="109427" y="72365"/>
                  </a:lnTo>
                  <a:lnTo>
                    <a:pt x="110813" y="62280"/>
                  </a:lnTo>
                  <a:lnTo>
                    <a:pt x="110760" y="52219"/>
                  </a:lnTo>
                  <a:lnTo>
                    <a:pt x="109204" y="42538"/>
                  </a:lnTo>
                  <a:lnTo>
                    <a:pt x="106266" y="33405"/>
                  </a:lnTo>
                  <a:lnTo>
                    <a:pt x="102116" y="25109"/>
                  </a:lnTo>
                  <a:lnTo>
                    <a:pt x="96264" y="17331"/>
                  </a:lnTo>
                  <a:lnTo>
                    <a:pt x="85961" y="938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89637" y="3843050"/>
              <a:ext cx="115814" cy="136723"/>
            </a:xfrm>
            <a:custGeom>
              <a:avLst/>
              <a:gdLst/>
              <a:ahLst/>
              <a:cxnLst/>
              <a:rect l="0" t="0" r="0" b="0"/>
              <a:pathLst>
                <a:path w="115814" h="136723">
                  <a:moveTo>
                    <a:pt x="0" y="63022"/>
                  </a:moveTo>
                  <a:lnTo>
                    <a:pt x="67" y="74690"/>
                  </a:lnTo>
                  <a:lnTo>
                    <a:pt x="707" y="85179"/>
                  </a:lnTo>
                  <a:lnTo>
                    <a:pt x="1980" y="95402"/>
                  </a:lnTo>
                  <a:lnTo>
                    <a:pt x="2965" y="102772"/>
                  </a:lnTo>
                  <a:lnTo>
                    <a:pt x="2836" y="103909"/>
                  </a:lnTo>
                  <a:lnTo>
                    <a:pt x="2284" y="99923"/>
                  </a:lnTo>
                  <a:lnTo>
                    <a:pt x="1877" y="92636"/>
                  </a:lnTo>
                  <a:lnTo>
                    <a:pt x="2045" y="83556"/>
                  </a:lnTo>
                  <a:lnTo>
                    <a:pt x="2933" y="73603"/>
                  </a:lnTo>
                  <a:lnTo>
                    <a:pt x="4495" y="63257"/>
                  </a:lnTo>
                  <a:lnTo>
                    <a:pt x="6604" y="52749"/>
                  </a:lnTo>
                  <a:lnTo>
                    <a:pt x="9140" y="42193"/>
                  </a:lnTo>
                  <a:lnTo>
                    <a:pt x="12315" y="31961"/>
                  </a:lnTo>
                  <a:lnTo>
                    <a:pt x="16656" y="22684"/>
                  </a:lnTo>
                  <a:lnTo>
                    <a:pt x="22355" y="14636"/>
                  </a:lnTo>
                  <a:lnTo>
                    <a:pt x="29302" y="8077"/>
                  </a:lnTo>
                  <a:lnTo>
                    <a:pt x="37260" y="3419"/>
                  </a:lnTo>
                  <a:lnTo>
                    <a:pt x="45976" y="705"/>
                  </a:lnTo>
                  <a:lnTo>
                    <a:pt x="54912" y="0"/>
                  </a:lnTo>
                  <a:lnTo>
                    <a:pt x="63290" y="1564"/>
                  </a:lnTo>
                  <a:lnTo>
                    <a:pt x="70732" y="5318"/>
                  </a:lnTo>
                  <a:lnTo>
                    <a:pt x="77218" y="10920"/>
                  </a:lnTo>
                  <a:lnTo>
                    <a:pt x="82890" y="17960"/>
                  </a:lnTo>
                  <a:lnTo>
                    <a:pt x="87924" y="26065"/>
                  </a:lnTo>
                  <a:lnTo>
                    <a:pt x="92325" y="35098"/>
                  </a:lnTo>
                  <a:lnTo>
                    <a:pt x="95916" y="45138"/>
                  </a:lnTo>
                  <a:lnTo>
                    <a:pt x="98675" y="56144"/>
                  </a:lnTo>
                  <a:lnTo>
                    <a:pt x="100869" y="67806"/>
                  </a:lnTo>
                  <a:lnTo>
                    <a:pt x="102957" y="79634"/>
                  </a:lnTo>
                  <a:lnTo>
                    <a:pt x="105212" y="91317"/>
                  </a:lnTo>
                  <a:lnTo>
                    <a:pt x="107568" y="102301"/>
                  </a:lnTo>
                  <a:lnTo>
                    <a:pt x="109945" y="112781"/>
                  </a:lnTo>
                  <a:lnTo>
                    <a:pt x="112555" y="123674"/>
                  </a:lnTo>
                  <a:lnTo>
                    <a:pt x="115813" y="1367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10611" y="4064000"/>
              <a:ext cx="621182" cy="63172"/>
            </a:xfrm>
            <a:custGeom>
              <a:avLst/>
              <a:gdLst/>
              <a:ahLst/>
              <a:cxnLst/>
              <a:rect l="0" t="0" r="0" b="0"/>
              <a:pathLst>
                <a:path w="621182" h="63172">
                  <a:moveTo>
                    <a:pt x="621181" y="0"/>
                  </a:moveTo>
                  <a:lnTo>
                    <a:pt x="609446" y="0"/>
                  </a:lnTo>
                  <a:lnTo>
                    <a:pt x="598317" y="0"/>
                  </a:lnTo>
                  <a:lnTo>
                    <a:pt x="586719" y="4"/>
                  </a:lnTo>
                  <a:lnTo>
                    <a:pt x="574558" y="177"/>
                  </a:lnTo>
                  <a:lnTo>
                    <a:pt x="561898" y="825"/>
                  </a:lnTo>
                  <a:lnTo>
                    <a:pt x="548842" y="2074"/>
                  </a:lnTo>
                  <a:lnTo>
                    <a:pt x="535490" y="3726"/>
                  </a:lnTo>
                  <a:lnTo>
                    <a:pt x="521925" y="5375"/>
                  </a:lnTo>
                  <a:lnTo>
                    <a:pt x="508205" y="6782"/>
                  </a:lnTo>
                  <a:lnTo>
                    <a:pt x="494213" y="8048"/>
                  </a:lnTo>
                  <a:lnTo>
                    <a:pt x="479675" y="9504"/>
                  </a:lnTo>
                  <a:lnTo>
                    <a:pt x="464483" y="11331"/>
                  </a:lnTo>
                  <a:lnTo>
                    <a:pt x="448686" y="13389"/>
                  </a:lnTo>
                  <a:lnTo>
                    <a:pt x="432396" y="15316"/>
                  </a:lnTo>
                  <a:lnTo>
                    <a:pt x="415737" y="16915"/>
                  </a:lnTo>
                  <a:lnTo>
                    <a:pt x="398973" y="18310"/>
                  </a:lnTo>
                  <a:lnTo>
                    <a:pt x="382492" y="19854"/>
                  </a:lnTo>
                  <a:lnTo>
                    <a:pt x="366478" y="21740"/>
                  </a:lnTo>
                  <a:lnTo>
                    <a:pt x="350775" y="23837"/>
                  </a:lnTo>
                  <a:lnTo>
                    <a:pt x="335005" y="25791"/>
                  </a:lnTo>
                  <a:lnTo>
                    <a:pt x="318957" y="27407"/>
                  </a:lnTo>
                  <a:lnTo>
                    <a:pt x="302906" y="28815"/>
                  </a:lnTo>
                  <a:lnTo>
                    <a:pt x="287502" y="30367"/>
                  </a:lnTo>
                  <a:lnTo>
                    <a:pt x="273052" y="32258"/>
                  </a:lnTo>
                  <a:lnTo>
                    <a:pt x="259059" y="34358"/>
                  </a:lnTo>
                  <a:lnTo>
                    <a:pt x="244451" y="36315"/>
                  </a:lnTo>
                  <a:lnTo>
                    <a:pt x="228668" y="37932"/>
                  </a:lnTo>
                  <a:lnTo>
                    <a:pt x="212134" y="39341"/>
                  </a:lnTo>
                  <a:lnTo>
                    <a:pt x="195942" y="40894"/>
                  </a:lnTo>
                  <a:lnTo>
                    <a:pt x="180702" y="42785"/>
                  </a:lnTo>
                  <a:lnTo>
                    <a:pt x="166045" y="44886"/>
                  </a:lnTo>
                  <a:lnTo>
                    <a:pt x="150925" y="46843"/>
                  </a:lnTo>
                  <a:lnTo>
                    <a:pt x="134766" y="48461"/>
                  </a:lnTo>
                  <a:lnTo>
                    <a:pt x="117964" y="49869"/>
                  </a:lnTo>
                  <a:lnTo>
                    <a:pt x="101585" y="51422"/>
                  </a:lnTo>
                  <a:lnTo>
                    <a:pt x="86229" y="53313"/>
                  </a:lnTo>
                  <a:lnTo>
                    <a:pt x="71871" y="55424"/>
                  </a:lnTo>
                  <a:lnTo>
                    <a:pt x="56379" y="57609"/>
                  </a:lnTo>
                  <a:lnTo>
                    <a:pt x="35046" y="6006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7" name="Freeform 76"/>
          <p:cNvSpPr/>
          <p:nvPr/>
        </p:nvSpPr>
        <p:spPr>
          <a:xfrm>
            <a:off x="1284476" y="4379855"/>
            <a:ext cx="10530" cy="263213"/>
          </a:xfrm>
          <a:custGeom>
            <a:avLst/>
            <a:gdLst/>
            <a:ahLst/>
            <a:cxnLst/>
            <a:rect l="0" t="0" r="0" b="0"/>
            <a:pathLst>
              <a:path w="10530" h="263213">
                <a:moveTo>
                  <a:pt x="0" y="0"/>
                </a:moveTo>
                <a:lnTo>
                  <a:pt x="0" y="14601"/>
                </a:lnTo>
                <a:lnTo>
                  <a:pt x="0" y="27873"/>
                </a:lnTo>
                <a:lnTo>
                  <a:pt x="5" y="41069"/>
                </a:lnTo>
                <a:lnTo>
                  <a:pt x="178" y="54238"/>
                </a:lnTo>
                <a:lnTo>
                  <a:pt x="826" y="67099"/>
                </a:lnTo>
                <a:lnTo>
                  <a:pt x="2075" y="79508"/>
                </a:lnTo>
                <a:lnTo>
                  <a:pt x="3727" y="91794"/>
                </a:lnTo>
                <a:lnTo>
                  <a:pt x="5375" y="104643"/>
                </a:lnTo>
                <a:lnTo>
                  <a:pt x="6778" y="118398"/>
                </a:lnTo>
                <a:lnTo>
                  <a:pt x="7871" y="132908"/>
                </a:lnTo>
                <a:lnTo>
                  <a:pt x="8679" y="147726"/>
                </a:lnTo>
                <a:lnTo>
                  <a:pt x="9257" y="162549"/>
                </a:lnTo>
                <a:lnTo>
                  <a:pt x="9662" y="177247"/>
                </a:lnTo>
                <a:lnTo>
                  <a:pt x="9942" y="191796"/>
                </a:lnTo>
                <a:lnTo>
                  <a:pt x="10133" y="206191"/>
                </a:lnTo>
                <a:lnTo>
                  <a:pt x="10263" y="219854"/>
                </a:lnTo>
                <a:lnTo>
                  <a:pt x="10365" y="232969"/>
                </a:lnTo>
                <a:lnTo>
                  <a:pt x="10448" y="246690"/>
                </a:lnTo>
                <a:lnTo>
                  <a:pt x="10529" y="26321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1" name="Group 110"/>
          <p:cNvGrpSpPr/>
          <p:nvPr/>
        </p:nvGrpSpPr>
        <p:grpSpPr>
          <a:xfrm>
            <a:off x="1295005" y="4242311"/>
            <a:ext cx="5327421" cy="769255"/>
            <a:chOff x="1295005" y="4242311"/>
            <a:chExt cx="5327421" cy="769255"/>
          </a:xfrm>
        </p:grpSpPr>
        <p:sp>
          <p:nvSpPr>
            <p:cNvPr id="78" name="Freeform 77"/>
            <p:cNvSpPr/>
            <p:nvPr/>
          </p:nvSpPr>
          <p:spPr>
            <a:xfrm>
              <a:off x="1295005" y="4285098"/>
              <a:ext cx="136871" cy="84229"/>
            </a:xfrm>
            <a:custGeom>
              <a:avLst/>
              <a:gdLst/>
              <a:ahLst/>
              <a:cxnLst/>
              <a:rect l="0" t="0" r="0" b="0"/>
              <a:pathLst>
                <a:path w="136871" h="84229">
                  <a:moveTo>
                    <a:pt x="136870" y="0"/>
                  </a:moveTo>
                  <a:lnTo>
                    <a:pt x="128069" y="3001"/>
                  </a:lnTo>
                  <a:lnTo>
                    <a:pt x="119722" y="6423"/>
                  </a:lnTo>
                  <a:lnTo>
                    <a:pt x="111024" y="10619"/>
                  </a:lnTo>
                  <a:lnTo>
                    <a:pt x="101903" y="15519"/>
                  </a:lnTo>
                  <a:lnTo>
                    <a:pt x="92408" y="21001"/>
                  </a:lnTo>
                  <a:lnTo>
                    <a:pt x="82616" y="26932"/>
                  </a:lnTo>
                  <a:lnTo>
                    <a:pt x="72602" y="33193"/>
                  </a:lnTo>
                  <a:lnTo>
                    <a:pt x="62428" y="39692"/>
                  </a:lnTo>
                  <a:lnTo>
                    <a:pt x="52150" y="46351"/>
                  </a:lnTo>
                  <a:lnTo>
                    <a:pt x="42067" y="53010"/>
                  </a:lnTo>
                  <a:lnTo>
                    <a:pt x="31619" y="60173"/>
                  </a:lnTo>
                  <a:lnTo>
                    <a:pt x="18774" y="6958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295005" y="4485140"/>
              <a:ext cx="84229" cy="52643"/>
            </a:xfrm>
            <a:custGeom>
              <a:avLst/>
              <a:gdLst/>
              <a:ahLst/>
              <a:cxnLst/>
              <a:rect l="0" t="0" r="0" b="0"/>
              <a:pathLst>
                <a:path w="84229" h="52643">
                  <a:moveTo>
                    <a:pt x="84228" y="0"/>
                  </a:moveTo>
                  <a:lnTo>
                    <a:pt x="75426" y="5800"/>
                  </a:lnTo>
                  <a:lnTo>
                    <a:pt x="67080" y="10725"/>
                  </a:lnTo>
                  <a:lnTo>
                    <a:pt x="58386" y="15232"/>
                  </a:lnTo>
                  <a:lnTo>
                    <a:pt x="49438" y="19626"/>
                  </a:lnTo>
                  <a:lnTo>
                    <a:pt x="40591" y="24287"/>
                  </a:lnTo>
                  <a:lnTo>
                    <a:pt x="32061" y="29392"/>
                  </a:lnTo>
                  <a:lnTo>
                    <a:pt x="24191" y="34646"/>
                  </a:lnTo>
                  <a:lnTo>
                    <a:pt x="16755" y="39890"/>
                  </a:lnTo>
                  <a:lnTo>
                    <a:pt x="9101" y="4558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458848" y="4558839"/>
              <a:ext cx="4614" cy="115815"/>
            </a:xfrm>
            <a:custGeom>
              <a:avLst/>
              <a:gdLst/>
              <a:ahLst/>
              <a:cxnLst/>
              <a:rect l="0" t="0" r="0" b="0"/>
              <a:pathLst>
                <a:path w="4614" h="115815">
                  <a:moveTo>
                    <a:pt x="4613" y="0"/>
                  </a:moveTo>
                  <a:lnTo>
                    <a:pt x="1813" y="8801"/>
                  </a:lnTo>
                  <a:lnTo>
                    <a:pt x="311" y="17148"/>
                  </a:lnTo>
                  <a:lnTo>
                    <a:pt x="0" y="25851"/>
                  </a:lnTo>
                  <a:lnTo>
                    <a:pt x="507" y="35145"/>
                  </a:lnTo>
                  <a:lnTo>
                    <a:pt x="1326" y="45288"/>
                  </a:lnTo>
                  <a:lnTo>
                    <a:pt x="2142" y="56320"/>
                  </a:lnTo>
                  <a:lnTo>
                    <a:pt x="2827" y="67715"/>
                  </a:lnTo>
                  <a:lnTo>
                    <a:pt x="3429" y="79706"/>
                  </a:lnTo>
                  <a:lnTo>
                    <a:pt x="3994" y="94466"/>
                  </a:lnTo>
                  <a:lnTo>
                    <a:pt x="4613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431875" y="444302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533101" y="4503611"/>
              <a:ext cx="130402" cy="131027"/>
            </a:xfrm>
            <a:custGeom>
              <a:avLst/>
              <a:gdLst/>
              <a:ahLst/>
              <a:cxnLst/>
              <a:rect l="0" t="0" r="0" b="0"/>
              <a:pathLst>
                <a:path w="130402" h="131027">
                  <a:moveTo>
                    <a:pt x="4059" y="55228"/>
                  </a:moveTo>
                  <a:lnTo>
                    <a:pt x="4126" y="66896"/>
                  </a:lnTo>
                  <a:lnTo>
                    <a:pt x="4766" y="77385"/>
                  </a:lnTo>
                  <a:lnTo>
                    <a:pt x="6063" y="87687"/>
                  </a:lnTo>
                  <a:lnTo>
                    <a:pt x="7923" y="97989"/>
                  </a:lnTo>
                  <a:lnTo>
                    <a:pt x="10239" y="108332"/>
                  </a:lnTo>
                  <a:lnTo>
                    <a:pt x="12867" y="118672"/>
                  </a:lnTo>
                  <a:lnTo>
                    <a:pt x="14358" y="127257"/>
                  </a:lnTo>
                  <a:lnTo>
                    <a:pt x="13494" y="131026"/>
                  </a:lnTo>
                  <a:lnTo>
                    <a:pt x="11649" y="129227"/>
                  </a:lnTo>
                  <a:lnTo>
                    <a:pt x="9759" y="122796"/>
                  </a:lnTo>
                  <a:lnTo>
                    <a:pt x="8003" y="113260"/>
                  </a:lnTo>
                  <a:lnTo>
                    <a:pt x="6137" y="102239"/>
                  </a:lnTo>
                  <a:lnTo>
                    <a:pt x="4002" y="90742"/>
                  </a:lnTo>
                  <a:lnTo>
                    <a:pt x="1889" y="79235"/>
                  </a:lnTo>
                  <a:lnTo>
                    <a:pt x="448" y="67888"/>
                  </a:lnTo>
                  <a:lnTo>
                    <a:pt x="0" y="56734"/>
                  </a:lnTo>
                  <a:lnTo>
                    <a:pt x="698" y="45918"/>
                  </a:lnTo>
                  <a:lnTo>
                    <a:pt x="2695" y="35710"/>
                  </a:lnTo>
                  <a:lnTo>
                    <a:pt x="5940" y="26216"/>
                  </a:lnTo>
                  <a:lnTo>
                    <a:pt x="10561" y="17702"/>
                  </a:lnTo>
                  <a:lnTo>
                    <a:pt x="16936" y="10659"/>
                  </a:lnTo>
                  <a:lnTo>
                    <a:pt x="25104" y="5230"/>
                  </a:lnTo>
                  <a:lnTo>
                    <a:pt x="34502" y="1567"/>
                  </a:lnTo>
                  <a:lnTo>
                    <a:pt x="44187" y="0"/>
                  </a:lnTo>
                  <a:lnTo>
                    <a:pt x="53584" y="511"/>
                  </a:lnTo>
                  <a:lnTo>
                    <a:pt x="62500" y="3125"/>
                  </a:lnTo>
                  <a:lnTo>
                    <a:pt x="70942" y="8069"/>
                  </a:lnTo>
                  <a:lnTo>
                    <a:pt x="78983" y="15241"/>
                  </a:lnTo>
                  <a:lnTo>
                    <a:pt x="86552" y="24122"/>
                  </a:lnTo>
                  <a:lnTo>
                    <a:pt x="93423" y="33984"/>
                  </a:lnTo>
                  <a:lnTo>
                    <a:pt x="99532" y="44316"/>
                  </a:lnTo>
                  <a:lnTo>
                    <a:pt x="104959" y="54842"/>
                  </a:lnTo>
                  <a:lnTo>
                    <a:pt x="109840" y="65435"/>
                  </a:lnTo>
                  <a:lnTo>
                    <a:pt x="114304" y="76030"/>
                  </a:lnTo>
                  <a:lnTo>
                    <a:pt x="118317" y="86344"/>
                  </a:lnTo>
                  <a:lnTo>
                    <a:pt x="122068" y="96980"/>
                  </a:lnTo>
                  <a:lnTo>
                    <a:pt x="125889" y="109988"/>
                  </a:lnTo>
                  <a:lnTo>
                    <a:pt x="130401" y="128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710234" y="4242311"/>
              <a:ext cx="121725" cy="440716"/>
            </a:xfrm>
            <a:custGeom>
              <a:avLst/>
              <a:gdLst/>
              <a:ahLst/>
              <a:cxnLst/>
              <a:rect l="0" t="0" r="0" b="0"/>
              <a:pathLst>
                <a:path w="121725" h="440716">
                  <a:moveTo>
                    <a:pt x="79610" y="316528"/>
                  </a:moveTo>
                  <a:lnTo>
                    <a:pt x="76475" y="305061"/>
                  </a:lnTo>
                  <a:lnTo>
                    <a:pt x="71772" y="296493"/>
                  </a:lnTo>
                  <a:lnTo>
                    <a:pt x="64992" y="290090"/>
                  </a:lnTo>
                  <a:lnTo>
                    <a:pt x="56718" y="285714"/>
                  </a:lnTo>
                  <a:lnTo>
                    <a:pt x="47901" y="283616"/>
                  </a:lnTo>
                  <a:lnTo>
                    <a:pt x="39148" y="283742"/>
                  </a:lnTo>
                  <a:lnTo>
                    <a:pt x="30863" y="286081"/>
                  </a:lnTo>
                  <a:lnTo>
                    <a:pt x="23392" y="290834"/>
                  </a:lnTo>
                  <a:lnTo>
                    <a:pt x="16827" y="297879"/>
                  </a:lnTo>
                  <a:lnTo>
                    <a:pt x="11235" y="306843"/>
                  </a:lnTo>
                  <a:lnTo>
                    <a:pt x="6763" y="317293"/>
                  </a:lnTo>
                  <a:lnTo>
                    <a:pt x="3385" y="328835"/>
                  </a:lnTo>
                  <a:lnTo>
                    <a:pt x="1096" y="341160"/>
                  </a:lnTo>
                  <a:lnTo>
                    <a:pt x="0" y="354030"/>
                  </a:lnTo>
                  <a:lnTo>
                    <a:pt x="43" y="367268"/>
                  </a:lnTo>
                  <a:lnTo>
                    <a:pt x="1207" y="380428"/>
                  </a:lnTo>
                  <a:lnTo>
                    <a:pt x="3583" y="392811"/>
                  </a:lnTo>
                  <a:lnTo>
                    <a:pt x="7111" y="404098"/>
                  </a:lnTo>
                  <a:lnTo>
                    <a:pt x="11768" y="414150"/>
                  </a:lnTo>
                  <a:lnTo>
                    <a:pt x="17643" y="422839"/>
                  </a:lnTo>
                  <a:lnTo>
                    <a:pt x="24664" y="430227"/>
                  </a:lnTo>
                  <a:lnTo>
                    <a:pt x="32480" y="436036"/>
                  </a:lnTo>
                  <a:lnTo>
                    <a:pt x="40564" y="439591"/>
                  </a:lnTo>
                  <a:lnTo>
                    <a:pt x="48587" y="440715"/>
                  </a:lnTo>
                  <a:lnTo>
                    <a:pt x="56259" y="439352"/>
                  </a:lnTo>
                  <a:lnTo>
                    <a:pt x="63259" y="435321"/>
                  </a:lnTo>
                  <a:lnTo>
                    <a:pt x="69483" y="428789"/>
                  </a:lnTo>
                  <a:lnTo>
                    <a:pt x="75001" y="420016"/>
                  </a:lnTo>
                  <a:lnTo>
                    <a:pt x="79949" y="409168"/>
                  </a:lnTo>
                  <a:lnTo>
                    <a:pt x="84463" y="396543"/>
                  </a:lnTo>
                  <a:lnTo>
                    <a:pt x="88496" y="382509"/>
                  </a:lnTo>
                  <a:lnTo>
                    <a:pt x="91834" y="367421"/>
                  </a:lnTo>
                  <a:lnTo>
                    <a:pt x="94414" y="351575"/>
                  </a:lnTo>
                  <a:lnTo>
                    <a:pt x="96317" y="335360"/>
                  </a:lnTo>
                  <a:lnTo>
                    <a:pt x="97677" y="319248"/>
                  </a:lnTo>
                  <a:lnTo>
                    <a:pt x="98629" y="303476"/>
                  </a:lnTo>
                  <a:lnTo>
                    <a:pt x="99287" y="287767"/>
                  </a:lnTo>
                  <a:lnTo>
                    <a:pt x="99736" y="271459"/>
                  </a:lnTo>
                  <a:lnTo>
                    <a:pt x="100041" y="254231"/>
                  </a:lnTo>
                  <a:lnTo>
                    <a:pt x="100247" y="236404"/>
                  </a:lnTo>
                  <a:lnTo>
                    <a:pt x="100386" y="218737"/>
                  </a:lnTo>
                  <a:lnTo>
                    <a:pt x="100475" y="201662"/>
                  </a:lnTo>
                  <a:lnTo>
                    <a:pt x="100364" y="185112"/>
                  </a:lnTo>
                  <a:lnTo>
                    <a:pt x="99758" y="168705"/>
                  </a:lnTo>
                  <a:lnTo>
                    <a:pt x="98532" y="152188"/>
                  </a:lnTo>
                  <a:lnTo>
                    <a:pt x="96725" y="135467"/>
                  </a:lnTo>
                  <a:lnTo>
                    <a:pt x="94441" y="118542"/>
                  </a:lnTo>
                  <a:lnTo>
                    <a:pt x="91793" y="101449"/>
                  </a:lnTo>
                  <a:lnTo>
                    <a:pt x="88881" y="84392"/>
                  </a:lnTo>
                  <a:lnTo>
                    <a:pt x="85780" y="67713"/>
                  </a:lnTo>
                  <a:lnTo>
                    <a:pt x="82544" y="51580"/>
                  </a:lnTo>
                  <a:lnTo>
                    <a:pt x="79050" y="36306"/>
                  </a:lnTo>
                  <a:lnTo>
                    <a:pt x="75018" y="22422"/>
                  </a:lnTo>
                  <a:lnTo>
                    <a:pt x="70351" y="10149"/>
                  </a:lnTo>
                  <a:lnTo>
                    <a:pt x="65499" y="1665"/>
                  </a:lnTo>
                  <a:lnTo>
                    <a:pt x="61657" y="0"/>
                  </a:lnTo>
                  <a:lnTo>
                    <a:pt x="59503" y="4378"/>
                  </a:lnTo>
                  <a:lnTo>
                    <a:pt x="58544" y="12728"/>
                  </a:lnTo>
                  <a:lnTo>
                    <a:pt x="58210" y="23437"/>
                  </a:lnTo>
                  <a:lnTo>
                    <a:pt x="58154" y="35838"/>
                  </a:lnTo>
                  <a:lnTo>
                    <a:pt x="58202" y="49975"/>
                  </a:lnTo>
                  <a:lnTo>
                    <a:pt x="58282" y="65779"/>
                  </a:lnTo>
                  <a:lnTo>
                    <a:pt x="58526" y="82835"/>
                  </a:lnTo>
                  <a:lnTo>
                    <a:pt x="59232" y="100526"/>
                  </a:lnTo>
                  <a:lnTo>
                    <a:pt x="60529" y="118427"/>
                  </a:lnTo>
                  <a:lnTo>
                    <a:pt x="62387" y="136009"/>
                  </a:lnTo>
                  <a:lnTo>
                    <a:pt x="64705" y="152584"/>
                  </a:lnTo>
                  <a:lnTo>
                    <a:pt x="67377" y="167885"/>
                  </a:lnTo>
                  <a:lnTo>
                    <a:pt x="70306" y="182312"/>
                  </a:lnTo>
                  <a:lnTo>
                    <a:pt x="73418" y="196695"/>
                  </a:lnTo>
                  <a:lnTo>
                    <a:pt x="76657" y="211524"/>
                  </a:lnTo>
                  <a:lnTo>
                    <a:pt x="79984" y="226777"/>
                  </a:lnTo>
                  <a:lnTo>
                    <a:pt x="83370" y="242103"/>
                  </a:lnTo>
                  <a:lnTo>
                    <a:pt x="86797" y="257266"/>
                  </a:lnTo>
                  <a:lnTo>
                    <a:pt x="90251" y="272025"/>
                  </a:lnTo>
                  <a:lnTo>
                    <a:pt x="93723" y="286082"/>
                  </a:lnTo>
                  <a:lnTo>
                    <a:pt x="97208" y="299338"/>
                  </a:lnTo>
                  <a:lnTo>
                    <a:pt x="100742" y="311612"/>
                  </a:lnTo>
                  <a:lnTo>
                    <a:pt x="104855" y="323857"/>
                  </a:lnTo>
                  <a:lnTo>
                    <a:pt x="111027" y="338267"/>
                  </a:lnTo>
                  <a:lnTo>
                    <a:pt x="121724" y="358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916186" y="4516725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4" y="32458"/>
                  </a:lnTo>
                  <a:lnTo>
                    <a:pt x="3863" y="42760"/>
                  </a:lnTo>
                  <a:lnTo>
                    <a:pt x="6180" y="53103"/>
                  </a:lnTo>
                  <a:lnTo>
                    <a:pt x="8842" y="63479"/>
                  </a:lnTo>
                  <a:lnTo>
                    <a:pt x="11604" y="73426"/>
                  </a:lnTo>
                  <a:lnTo>
                    <a:pt x="14362" y="83019"/>
                  </a:lnTo>
                  <a:lnTo>
                    <a:pt x="17356" y="93102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895129" y="440091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986689" y="4453227"/>
              <a:ext cx="119011" cy="179312"/>
            </a:xfrm>
            <a:custGeom>
              <a:avLst/>
              <a:gdLst/>
              <a:ahLst/>
              <a:cxnLst/>
              <a:rect l="0" t="0" r="0" b="0"/>
              <a:pathLst>
                <a:path w="119011" h="179312">
                  <a:moveTo>
                    <a:pt x="3197" y="74026"/>
                  </a:moveTo>
                  <a:lnTo>
                    <a:pt x="3264" y="85694"/>
                  </a:lnTo>
                  <a:lnTo>
                    <a:pt x="3904" y="96183"/>
                  </a:lnTo>
                  <a:lnTo>
                    <a:pt x="5201" y="106485"/>
                  </a:lnTo>
                  <a:lnTo>
                    <a:pt x="7060" y="116787"/>
                  </a:lnTo>
                  <a:lnTo>
                    <a:pt x="9376" y="127131"/>
                  </a:lnTo>
                  <a:lnTo>
                    <a:pt x="12018" y="137442"/>
                  </a:lnTo>
                  <a:lnTo>
                    <a:pt x="13990" y="144956"/>
                  </a:lnTo>
                  <a:lnTo>
                    <a:pt x="14184" y="146241"/>
                  </a:lnTo>
                  <a:lnTo>
                    <a:pt x="13018" y="142354"/>
                  </a:lnTo>
                  <a:lnTo>
                    <a:pt x="10994" y="134958"/>
                  </a:lnTo>
                  <a:lnTo>
                    <a:pt x="8435" y="125266"/>
                  </a:lnTo>
                  <a:lnTo>
                    <a:pt x="5548" y="114081"/>
                  </a:lnTo>
                  <a:lnTo>
                    <a:pt x="2783" y="101922"/>
                  </a:lnTo>
                  <a:lnTo>
                    <a:pt x="831" y="89125"/>
                  </a:lnTo>
                  <a:lnTo>
                    <a:pt x="0" y="75913"/>
                  </a:lnTo>
                  <a:lnTo>
                    <a:pt x="254" y="62593"/>
                  </a:lnTo>
                  <a:lnTo>
                    <a:pt x="1413" y="49566"/>
                  </a:lnTo>
                  <a:lnTo>
                    <a:pt x="3278" y="37035"/>
                  </a:lnTo>
                  <a:lnTo>
                    <a:pt x="6157" y="25502"/>
                  </a:lnTo>
                  <a:lnTo>
                    <a:pt x="10823" y="15812"/>
                  </a:lnTo>
                  <a:lnTo>
                    <a:pt x="17547" y="8269"/>
                  </a:lnTo>
                  <a:lnTo>
                    <a:pt x="25825" y="3019"/>
                  </a:lnTo>
                  <a:lnTo>
                    <a:pt x="34683" y="303"/>
                  </a:lnTo>
                  <a:lnTo>
                    <a:pt x="43485" y="0"/>
                  </a:lnTo>
                  <a:lnTo>
                    <a:pt x="51816" y="1877"/>
                  </a:lnTo>
                  <a:lnTo>
                    <a:pt x="59323" y="5788"/>
                  </a:lnTo>
                  <a:lnTo>
                    <a:pt x="65920" y="11449"/>
                  </a:lnTo>
                  <a:lnTo>
                    <a:pt x="71704" y="18500"/>
                  </a:lnTo>
                  <a:lnTo>
                    <a:pt x="76839" y="26594"/>
                  </a:lnTo>
                  <a:lnTo>
                    <a:pt x="81485" y="35442"/>
                  </a:lnTo>
                  <a:lnTo>
                    <a:pt x="85779" y="44822"/>
                  </a:lnTo>
                  <a:lnTo>
                    <a:pt x="89824" y="54570"/>
                  </a:lnTo>
                  <a:lnTo>
                    <a:pt x="93697" y="64572"/>
                  </a:lnTo>
                  <a:lnTo>
                    <a:pt x="97453" y="74745"/>
                  </a:lnTo>
                  <a:lnTo>
                    <a:pt x="101128" y="85036"/>
                  </a:lnTo>
                  <a:lnTo>
                    <a:pt x="104744" y="95409"/>
                  </a:lnTo>
                  <a:lnTo>
                    <a:pt x="108154" y="106004"/>
                  </a:lnTo>
                  <a:lnTo>
                    <a:pt x="111065" y="117110"/>
                  </a:lnTo>
                  <a:lnTo>
                    <a:pt x="113355" y="128825"/>
                  </a:lnTo>
                  <a:lnTo>
                    <a:pt x="115065" y="140501"/>
                  </a:lnTo>
                  <a:lnTo>
                    <a:pt x="116480" y="151978"/>
                  </a:lnTo>
                  <a:lnTo>
                    <a:pt x="117724" y="164265"/>
                  </a:lnTo>
                  <a:lnTo>
                    <a:pt x="119010" y="179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053057" y="4446220"/>
              <a:ext cx="225226" cy="565346"/>
            </a:xfrm>
            <a:custGeom>
              <a:avLst/>
              <a:gdLst/>
              <a:ahLst/>
              <a:cxnLst/>
              <a:rect l="0" t="0" r="0" b="0"/>
              <a:pathLst>
                <a:path w="225226" h="565346">
                  <a:moveTo>
                    <a:pt x="189513" y="81033"/>
                  </a:moveTo>
                  <a:lnTo>
                    <a:pt x="186579" y="66499"/>
                  </a:lnTo>
                  <a:lnTo>
                    <a:pt x="183797" y="53868"/>
                  </a:lnTo>
                  <a:lnTo>
                    <a:pt x="180888" y="41972"/>
                  </a:lnTo>
                  <a:lnTo>
                    <a:pt x="177502" y="30836"/>
                  </a:lnTo>
                  <a:lnTo>
                    <a:pt x="173040" y="20941"/>
                  </a:lnTo>
                  <a:lnTo>
                    <a:pt x="167274" y="12474"/>
                  </a:lnTo>
                  <a:lnTo>
                    <a:pt x="160458" y="5800"/>
                  </a:lnTo>
                  <a:lnTo>
                    <a:pt x="153122" y="1596"/>
                  </a:lnTo>
                  <a:lnTo>
                    <a:pt x="145635" y="0"/>
                  </a:lnTo>
                  <a:lnTo>
                    <a:pt x="138169" y="860"/>
                  </a:lnTo>
                  <a:lnTo>
                    <a:pt x="130784" y="4013"/>
                  </a:lnTo>
                  <a:lnTo>
                    <a:pt x="123492" y="9130"/>
                  </a:lnTo>
                  <a:lnTo>
                    <a:pt x="116443" y="15799"/>
                  </a:lnTo>
                  <a:lnTo>
                    <a:pt x="109930" y="23628"/>
                  </a:lnTo>
                  <a:lnTo>
                    <a:pt x="104069" y="32305"/>
                  </a:lnTo>
                  <a:lnTo>
                    <a:pt x="98980" y="41908"/>
                  </a:lnTo>
                  <a:lnTo>
                    <a:pt x="94860" y="52870"/>
                  </a:lnTo>
                  <a:lnTo>
                    <a:pt x="91723" y="65313"/>
                  </a:lnTo>
                  <a:lnTo>
                    <a:pt x="89599" y="78754"/>
                  </a:lnTo>
                  <a:lnTo>
                    <a:pt x="88615" y="92316"/>
                  </a:lnTo>
                  <a:lnTo>
                    <a:pt x="88735" y="105469"/>
                  </a:lnTo>
                  <a:lnTo>
                    <a:pt x="89949" y="117892"/>
                  </a:lnTo>
                  <a:lnTo>
                    <a:pt x="92359" y="129309"/>
                  </a:lnTo>
                  <a:lnTo>
                    <a:pt x="95911" y="139674"/>
                  </a:lnTo>
                  <a:lnTo>
                    <a:pt x="100583" y="148634"/>
                  </a:lnTo>
                  <a:lnTo>
                    <a:pt x="106467" y="155456"/>
                  </a:lnTo>
                  <a:lnTo>
                    <a:pt x="113496" y="159926"/>
                  </a:lnTo>
                  <a:lnTo>
                    <a:pt x="121316" y="161963"/>
                  </a:lnTo>
                  <a:lnTo>
                    <a:pt x="129403" y="161370"/>
                  </a:lnTo>
                  <a:lnTo>
                    <a:pt x="137428" y="158303"/>
                  </a:lnTo>
                  <a:lnTo>
                    <a:pt x="145102" y="153178"/>
                  </a:lnTo>
                  <a:lnTo>
                    <a:pt x="152103" y="146467"/>
                  </a:lnTo>
                  <a:lnTo>
                    <a:pt x="158343" y="138648"/>
                  </a:lnTo>
                  <a:lnTo>
                    <a:pt x="164433" y="132112"/>
                  </a:lnTo>
                  <a:lnTo>
                    <a:pt x="170613" y="130296"/>
                  </a:lnTo>
                  <a:lnTo>
                    <a:pt x="176055" y="133789"/>
                  </a:lnTo>
                  <a:lnTo>
                    <a:pt x="180754" y="141950"/>
                  </a:lnTo>
                  <a:lnTo>
                    <a:pt x="184962" y="153815"/>
                  </a:lnTo>
                  <a:lnTo>
                    <a:pt x="188880" y="168447"/>
                  </a:lnTo>
                  <a:lnTo>
                    <a:pt x="192631" y="185074"/>
                  </a:lnTo>
                  <a:lnTo>
                    <a:pt x="196286" y="203093"/>
                  </a:lnTo>
                  <a:lnTo>
                    <a:pt x="199885" y="221579"/>
                  </a:lnTo>
                  <a:lnTo>
                    <a:pt x="203450" y="239306"/>
                  </a:lnTo>
                  <a:lnTo>
                    <a:pt x="206991" y="255680"/>
                  </a:lnTo>
                  <a:lnTo>
                    <a:pt x="210350" y="270980"/>
                  </a:lnTo>
                  <a:lnTo>
                    <a:pt x="213225" y="286025"/>
                  </a:lnTo>
                  <a:lnTo>
                    <a:pt x="215496" y="301335"/>
                  </a:lnTo>
                  <a:lnTo>
                    <a:pt x="217359" y="316928"/>
                  </a:lnTo>
                  <a:lnTo>
                    <a:pt x="219224" y="332492"/>
                  </a:lnTo>
                  <a:lnTo>
                    <a:pt x="221324" y="347816"/>
                  </a:lnTo>
                  <a:lnTo>
                    <a:pt x="223397" y="362686"/>
                  </a:lnTo>
                  <a:lnTo>
                    <a:pt x="224804" y="376818"/>
                  </a:lnTo>
                  <a:lnTo>
                    <a:pt x="225225" y="390133"/>
                  </a:lnTo>
                  <a:lnTo>
                    <a:pt x="224506" y="402717"/>
                  </a:lnTo>
                  <a:lnTo>
                    <a:pt x="222495" y="414715"/>
                  </a:lnTo>
                  <a:lnTo>
                    <a:pt x="219244" y="426268"/>
                  </a:lnTo>
                  <a:lnTo>
                    <a:pt x="214789" y="437335"/>
                  </a:lnTo>
                  <a:lnTo>
                    <a:pt x="209057" y="447700"/>
                  </a:lnTo>
                  <a:lnTo>
                    <a:pt x="202125" y="457300"/>
                  </a:lnTo>
                  <a:lnTo>
                    <a:pt x="194032" y="466053"/>
                  </a:lnTo>
                  <a:lnTo>
                    <a:pt x="184697" y="473787"/>
                  </a:lnTo>
                  <a:lnTo>
                    <a:pt x="174191" y="480511"/>
                  </a:lnTo>
                  <a:lnTo>
                    <a:pt x="162543" y="486535"/>
                  </a:lnTo>
                  <a:lnTo>
                    <a:pt x="149667" y="492356"/>
                  </a:lnTo>
                  <a:lnTo>
                    <a:pt x="135639" y="498278"/>
                  </a:lnTo>
                  <a:lnTo>
                    <a:pt x="120813" y="504410"/>
                  </a:lnTo>
                  <a:lnTo>
                    <a:pt x="105715" y="510760"/>
                  </a:lnTo>
                  <a:lnTo>
                    <a:pt x="90677" y="517295"/>
                  </a:lnTo>
                  <a:lnTo>
                    <a:pt x="75988" y="523971"/>
                  </a:lnTo>
                  <a:lnTo>
                    <a:pt x="61971" y="530752"/>
                  </a:lnTo>
                  <a:lnTo>
                    <a:pt x="48743" y="537599"/>
                  </a:lnTo>
                  <a:lnTo>
                    <a:pt x="36684" y="544185"/>
                  </a:lnTo>
                  <a:lnTo>
                    <a:pt x="25351" y="550548"/>
                  </a:lnTo>
                  <a:lnTo>
                    <a:pt x="13747" y="557245"/>
                  </a:lnTo>
                  <a:lnTo>
                    <a:pt x="0" y="5653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558425" y="4285098"/>
              <a:ext cx="31586" cy="284270"/>
            </a:xfrm>
            <a:custGeom>
              <a:avLst/>
              <a:gdLst/>
              <a:ahLst/>
              <a:cxnLst/>
              <a:rect l="0" t="0" r="0" b="0"/>
              <a:pathLst>
                <a:path w="31586" h="284270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4" y="36457"/>
                  </a:lnTo>
                  <a:lnTo>
                    <a:pt x="177" y="50133"/>
                  </a:lnTo>
                  <a:lnTo>
                    <a:pt x="825" y="63812"/>
                  </a:lnTo>
                  <a:lnTo>
                    <a:pt x="2074" y="77037"/>
                  </a:lnTo>
                  <a:lnTo>
                    <a:pt x="3726" y="90007"/>
                  </a:lnTo>
                  <a:lnTo>
                    <a:pt x="5375" y="103384"/>
                  </a:lnTo>
                  <a:lnTo>
                    <a:pt x="6782" y="117519"/>
                  </a:lnTo>
                  <a:lnTo>
                    <a:pt x="8048" y="132131"/>
                  </a:lnTo>
                  <a:lnTo>
                    <a:pt x="9504" y="146493"/>
                  </a:lnTo>
                  <a:lnTo>
                    <a:pt x="11331" y="160199"/>
                  </a:lnTo>
                  <a:lnTo>
                    <a:pt x="13388" y="173335"/>
                  </a:lnTo>
                  <a:lnTo>
                    <a:pt x="15316" y="186296"/>
                  </a:lnTo>
                  <a:lnTo>
                    <a:pt x="16914" y="199343"/>
                  </a:lnTo>
                  <a:lnTo>
                    <a:pt x="18310" y="212410"/>
                  </a:lnTo>
                  <a:lnTo>
                    <a:pt x="19854" y="225197"/>
                  </a:lnTo>
                  <a:lnTo>
                    <a:pt x="21739" y="237531"/>
                  </a:lnTo>
                  <a:lnTo>
                    <a:pt x="23846" y="248955"/>
                  </a:lnTo>
                  <a:lnTo>
                    <a:pt x="26028" y="259780"/>
                  </a:lnTo>
                  <a:lnTo>
                    <a:pt x="28480" y="270952"/>
                  </a:lnTo>
                  <a:lnTo>
                    <a:pt x="31585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453139" y="4400911"/>
              <a:ext cx="178986" cy="52644"/>
            </a:xfrm>
            <a:custGeom>
              <a:avLst/>
              <a:gdLst/>
              <a:ahLst/>
              <a:cxnLst/>
              <a:rect l="0" t="0" r="0" b="0"/>
              <a:pathLst>
                <a:path w="178986" h="52644">
                  <a:moveTo>
                    <a:pt x="178985" y="0"/>
                  </a:moveTo>
                  <a:lnTo>
                    <a:pt x="167317" y="68"/>
                  </a:lnTo>
                  <a:lnTo>
                    <a:pt x="156828" y="707"/>
                  </a:lnTo>
                  <a:lnTo>
                    <a:pt x="146526" y="2004"/>
                  </a:lnTo>
                  <a:lnTo>
                    <a:pt x="136225" y="3864"/>
                  </a:lnTo>
                  <a:lnTo>
                    <a:pt x="125881" y="6180"/>
                  </a:lnTo>
                  <a:lnTo>
                    <a:pt x="115492" y="8851"/>
                  </a:lnTo>
                  <a:lnTo>
                    <a:pt x="105064" y="11948"/>
                  </a:lnTo>
                  <a:lnTo>
                    <a:pt x="94606" y="15703"/>
                  </a:lnTo>
                  <a:lnTo>
                    <a:pt x="84126" y="20188"/>
                  </a:lnTo>
                  <a:lnTo>
                    <a:pt x="73631" y="25164"/>
                  </a:lnTo>
                  <a:lnTo>
                    <a:pt x="63125" y="30197"/>
                  </a:lnTo>
                  <a:lnTo>
                    <a:pt x="52621" y="35020"/>
                  </a:lnTo>
                  <a:lnTo>
                    <a:pt x="42383" y="39408"/>
                  </a:lnTo>
                  <a:lnTo>
                    <a:pt x="31815" y="43517"/>
                  </a:lnTo>
                  <a:lnTo>
                    <a:pt x="18870" y="4770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611067" y="4264041"/>
              <a:ext cx="347441" cy="363862"/>
            </a:xfrm>
            <a:custGeom>
              <a:avLst/>
              <a:gdLst/>
              <a:ahLst/>
              <a:cxnLst/>
              <a:rect l="0" t="0" r="0" b="0"/>
              <a:pathLst>
                <a:path w="347441" h="363862">
                  <a:moveTo>
                    <a:pt x="0" y="0"/>
                  </a:moveTo>
                  <a:lnTo>
                    <a:pt x="2934" y="11802"/>
                  </a:lnTo>
                  <a:lnTo>
                    <a:pt x="5716" y="23571"/>
                  </a:lnTo>
                  <a:lnTo>
                    <a:pt x="8616" y="36466"/>
                  </a:lnTo>
                  <a:lnTo>
                    <a:pt x="11656" y="50487"/>
                  </a:lnTo>
                  <a:lnTo>
                    <a:pt x="14821" y="65464"/>
                  </a:lnTo>
                  <a:lnTo>
                    <a:pt x="18085" y="81186"/>
                  </a:lnTo>
                  <a:lnTo>
                    <a:pt x="21423" y="97462"/>
                  </a:lnTo>
                  <a:lnTo>
                    <a:pt x="24814" y="114134"/>
                  </a:lnTo>
                  <a:lnTo>
                    <a:pt x="28243" y="131080"/>
                  </a:lnTo>
                  <a:lnTo>
                    <a:pt x="31698" y="148050"/>
                  </a:lnTo>
                  <a:lnTo>
                    <a:pt x="35170" y="164676"/>
                  </a:lnTo>
                  <a:lnTo>
                    <a:pt x="38650" y="180787"/>
                  </a:lnTo>
                  <a:lnTo>
                    <a:pt x="41970" y="196386"/>
                  </a:lnTo>
                  <a:lnTo>
                    <a:pt x="44820" y="211554"/>
                  </a:lnTo>
                  <a:lnTo>
                    <a:pt x="47059" y="226361"/>
                  </a:lnTo>
                  <a:lnTo>
                    <a:pt x="48346" y="239776"/>
                  </a:lnTo>
                  <a:lnTo>
                    <a:pt x="48151" y="248314"/>
                  </a:lnTo>
                  <a:lnTo>
                    <a:pt x="46903" y="249841"/>
                  </a:lnTo>
                  <a:lnTo>
                    <a:pt x="45597" y="246150"/>
                  </a:lnTo>
                  <a:lnTo>
                    <a:pt x="44728" y="239158"/>
                  </a:lnTo>
                  <a:lnTo>
                    <a:pt x="44616" y="230342"/>
                  </a:lnTo>
                  <a:lnTo>
                    <a:pt x="45344" y="220613"/>
                  </a:lnTo>
                  <a:lnTo>
                    <a:pt x="47146" y="210775"/>
                  </a:lnTo>
                  <a:lnTo>
                    <a:pt x="50487" y="201682"/>
                  </a:lnTo>
                  <a:lnTo>
                    <a:pt x="55479" y="193721"/>
                  </a:lnTo>
                  <a:lnTo>
                    <a:pt x="61933" y="187372"/>
                  </a:lnTo>
                  <a:lnTo>
                    <a:pt x="69553" y="183376"/>
                  </a:lnTo>
                  <a:lnTo>
                    <a:pt x="78043" y="181911"/>
                  </a:lnTo>
                  <a:lnTo>
                    <a:pt x="86995" y="182687"/>
                  </a:lnTo>
                  <a:lnTo>
                    <a:pt x="95916" y="185250"/>
                  </a:lnTo>
                  <a:lnTo>
                    <a:pt x="104536" y="189158"/>
                  </a:lnTo>
                  <a:lnTo>
                    <a:pt x="112627" y="194200"/>
                  </a:lnTo>
                  <a:lnTo>
                    <a:pt x="119914" y="200398"/>
                  </a:lnTo>
                  <a:lnTo>
                    <a:pt x="126336" y="207674"/>
                  </a:lnTo>
                  <a:lnTo>
                    <a:pt x="131987" y="215846"/>
                  </a:lnTo>
                  <a:lnTo>
                    <a:pt x="137026" y="224708"/>
                  </a:lnTo>
                  <a:lnTo>
                    <a:pt x="141605" y="234079"/>
                  </a:lnTo>
                  <a:lnTo>
                    <a:pt x="145852" y="243813"/>
                  </a:lnTo>
                  <a:lnTo>
                    <a:pt x="149865" y="253800"/>
                  </a:lnTo>
                  <a:lnTo>
                    <a:pt x="153717" y="263962"/>
                  </a:lnTo>
                  <a:lnTo>
                    <a:pt x="157457" y="274244"/>
                  </a:lnTo>
                  <a:lnTo>
                    <a:pt x="161122" y="284606"/>
                  </a:lnTo>
                  <a:lnTo>
                    <a:pt x="164741" y="294930"/>
                  </a:lnTo>
                  <a:lnTo>
                    <a:pt x="168520" y="301956"/>
                  </a:lnTo>
                  <a:lnTo>
                    <a:pt x="172290" y="301976"/>
                  </a:lnTo>
                  <a:lnTo>
                    <a:pt x="175516" y="296754"/>
                  </a:lnTo>
                  <a:lnTo>
                    <a:pt x="178415" y="288278"/>
                  </a:lnTo>
                  <a:lnTo>
                    <a:pt x="181758" y="278454"/>
                  </a:lnTo>
                  <a:lnTo>
                    <a:pt x="186613" y="269270"/>
                  </a:lnTo>
                  <a:lnTo>
                    <a:pt x="193407" y="261704"/>
                  </a:lnTo>
                  <a:lnTo>
                    <a:pt x="202041" y="255750"/>
                  </a:lnTo>
                  <a:lnTo>
                    <a:pt x="212186" y="250875"/>
                  </a:lnTo>
                  <a:lnTo>
                    <a:pt x="223485" y="246624"/>
                  </a:lnTo>
                  <a:lnTo>
                    <a:pt x="235627" y="242879"/>
                  </a:lnTo>
                  <a:lnTo>
                    <a:pt x="248366" y="239791"/>
                  </a:lnTo>
                  <a:lnTo>
                    <a:pt x="261511" y="237397"/>
                  </a:lnTo>
                  <a:lnTo>
                    <a:pt x="274606" y="235293"/>
                  </a:lnTo>
                  <a:lnTo>
                    <a:pt x="286945" y="232739"/>
                  </a:lnTo>
                  <a:lnTo>
                    <a:pt x="298197" y="229344"/>
                  </a:lnTo>
                  <a:lnTo>
                    <a:pt x="308057" y="224740"/>
                  </a:lnTo>
                  <a:lnTo>
                    <a:pt x="316083" y="218434"/>
                  </a:lnTo>
                  <a:lnTo>
                    <a:pt x="322213" y="210343"/>
                  </a:lnTo>
                  <a:lnTo>
                    <a:pt x="326363" y="201010"/>
                  </a:lnTo>
                  <a:lnTo>
                    <a:pt x="328267" y="191377"/>
                  </a:lnTo>
                  <a:lnTo>
                    <a:pt x="327989" y="182021"/>
                  </a:lnTo>
                  <a:lnTo>
                    <a:pt x="325704" y="173304"/>
                  </a:lnTo>
                  <a:lnTo>
                    <a:pt x="321513" y="165530"/>
                  </a:lnTo>
                  <a:lnTo>
                    <a:pt x="315659" y="158760"/>
                  </a:lnTo>
                  <a:lnTo>
                    <a:pt x="308478" y="153198"/>
                  </a:lnTo>
                  <a:lnTo>
                    <a:pt x="300296" y="149277"/>
                  </a:lnTo>
                  <a:lnTo>
                    <a:pt x="291394" y="147086"/>
                  </a:lnTo>
                  <a:lnTo>
                    <a:pt x="282147" y="146578"/>
                  </a:lnTo>
                  <a:lnTo>
                    <a:pt x="273020" y="147749"/>
                  </a:lnTo>
                  <a:lnTo>
                    <a:pt x="264254" y="150425"/>
                  </a:lnTo>
                  <a:lnTo>
                    <a:pt x="255893" y="154321"/>
                  </a:lnTo>
                  <a:lnTo>
                    <a:pt x="247891" y="159144"/>
                  </a:lnTo>
                  <a:lnTo>
                    <a:pt x="240178" y="164652"/>
                  </a:lnTo>
                  <a:lnTo>
                    <a:pt x="232844" y="170975"/>
                  </a:lnTo>
                  <a:lnTo>
                    <a:pt x="226137" y="178583"/>
                  </a:lnTo>
                  <a:lnTo>
                    <a:pt x="220151" y="187629"/>
                  </a:lnTo>
                  <a:lnTo>
                    <a:pt x="215147" y="197976"/>
                  </a:lnTo>
                  <a:lnTo>
                    <a:pt x="211617" y="209372"/>
                  </a:lnTo>
                  <a:lnTo>
                    <a:pt x="209690" y="221553"/>
                  </a:lnTo>
                  <a:lnTo>
                    <a:pt x="209193" y="234139"/>
                  </a:lnTo>
                  <a:lnTo>
                    <a:pt x="209840" y="246654"/>
                  </a:lnTo>
                  <a:lnTo>
                    <a:pt x="211346" y="258844"/>
                  </a:lnTo>
                  <a:lnTo>
                    <a:pt x="213472" y="270655"/>
                  </a:lnTo>
                  <a:lnTo>
                    <a:pt x="216037" y="282126"/>
                  </a:lnTo>
                  <a:lnTo>
                    <a:pt x="218909" y="293323"/>
                  </a:lnTo>
                  <a:lnTo>
                    <a:pt x="222158" y="304148"/>
                  </a:lnTo>
                  <a:lnTo>
                    <a:pt x="226025" y="314352"/>
                  </a:lnTo>
                  <a:lnTo>
                    <a:pt x="230601" y="323843"/>
                  </a:lnTo>
                  <a:lnTo>
                    <a:pt x="236151" y="332523"/>
                  </a:lnTo>
                  <a:lnTo>
                    <a:pt x="243165" y="340208"/>
                  </a:lnTo>
                  <a:lnTo>
                    <a:pt x="251779" y="346891"/>
                  </a:lnTo>
                  <a:lnTo>
                    <a:pt x="261818" y="352548"/>
                  </a:lnTo>
                  <a:lnTo>
                    <a:pt x="272999" y="357057"/>
                  </a:lnTo>
                  <a:lnTo>
                    <a:pt x="285024" y="360458"/>
                  </a:lnTo>
                  <a:lnTo>
                    <a:pt x="297238" y="362737"/>
                  </a:lnTo>
                  <a:lnTo>
                    <a:pt x="309944" y="363861"/>
                  </a:lnTo>
                  <a:lnTo>
                    <a:pt x="325370" y="362811"/>
                  </a:lnTo>
                  <a:lnTo>
                    <a:pt x="34744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264065" y="4262885"/>
              <a:ext cx="231397" cy="378324"/>
            </a:xfrm>
            <a:custGeom>
              <a:avLst/>
              <a:gdLst/>
              <a:ahLst/>
              <a:cxnLst/>
              <a:rect l="0" t="0" r="0" b="0"/>
              <a:pathLst>
                <a:path w="231397" h="378324">
                  <a:moveTo>
                    <a:pt x="136639" y="32741"/>
                  </a:moveTo>
                  <a:lnTo>
                    <a:pt x="133505" y="24074"/>
                  </a:lnTo>
                  <a:lnTo>
                    <a:pt x="128802" y="17008"/>
                  </a:lnTo>
                  <a:lnTo>
                    <a:pt x="122017" y="10911"/>
                  </a:lnTo>
                  <a:lnTo>
                    <a:pt x="113570" y="5855"/>
                  </a:lnTo>
                  <a:lnTo>
                    <a:pt x="104104" y="2290"/>
                  </a:lnTo>
                  <a:lnTo>
                    <a:pt x="94099" y="342"/>
                  </a:lnTo>
                  <a:lnTo>
                    <a:pt x="83988" y="0"/>
                  </a:lnTo>
                  <a:lnTo>
                    <a:pt x="74220" y="1281"/>
                  </a:lnTo>
                  <a:lnTo>
                    <a:pt x="64994" y="4036"/>
                  </a:lnTo>
                  <a:lnTo>
                    <a:pt x="56311" y="8155"/>
                  </a:lnTo>
                  <a:lnTo>
                    <a:pt x="48087" y="13659"/>
                  </a:lnTo>
                  <a:lnTo>
                    <a:pt x="40221" y="20438"/>
                  </a:lnTo>
                  <a:lnTo>
                    <a:pt x="32783" y="28429"/>
                  </a:lnTo>
                  <a:lnTo>
                    <a:pt x="26007" y="37695"/>
                  </a:lnTo>
                  <a:lnTo>
                    <a:pt x="19969" y="48151"/>
                  </a:lnTo>
                  <a:lnTo>
                    <a:pt x="14761" y="59596"/>
                  </a:lnTo>
                  <a:lnTo>
                    <a:pt x="10561" y="71802"/>
                  </a:lnTo>
                  <a:lnTo>
                    <a:pt x="7367" y="84572"/>
                  </a:lnTo>
                  <a:lnTo>
                    <a:pt x="5035" y="97910"/>
                  </a:lnTo>
                  <a:lnTo>
                    <a:pt x="3379" y="112001"/>
                  </a:lnTo>
                  <a:lnTo>
                    <a:pt x="2225" y="126886"/>
                  </a:lnTo>
                  <a:lnTo>
                    <a:pt x="1431" y="142305"/>
                  </a:lnTo>
                  <a:lnTo>
                    <a:pt x="889" y="157809"/>
                  </a:lnTo>
                  <a:lnTo>
                    <a:pt x="521" y="173127"/>
                  </a:lnTo>
                  <a:lnTo>
                    <a:pt x="273" y="188176"/>
                  </a:lnTo>
                  <a:lnTo>
                    <a:pt x="107" y="202968"/>
                  </a:lnTo>
                  <a:lnTo>
                    <a:pt x="0" y="217547"/>
                  </a:lnTo>
                  <a:lnTo>
                    <a:pt x="97" y="231966"/>
                  </a:lnTo>
                  <a:lnTo>
                    <a:pt x="695" y="246267"/>
                  </a:lnTo>
                  <a:lnTo>
                    <a:pt x="1915" y="260480"/>
                  </a:lnTo>
                  <a:lnTo>
                    <a:pt x="3718" y="274468"/>
                  </a:lnTo>
                  <a:lnTo>
                    <a:pt x="6000" y="287941"/>
                  </a:lnTo>
                  <a:lnTo>
                    <a:pt x="8650" y="300777"/>
                  </a:lnTo>
                  <a:lnTo>
                    <a:pt x="11735" y="312854"/>
                  </a:lnTo>
                  <a:lnTo>
                    <a:pt x="15484" y="323972"/>
                  </a:lnTo>
                  <a:lnTo>
                    <a:pt x="19972" y="334117"/>
                  </a:lnTo>
                  <a:lnTo>
                    <a:pt x="25292" y="343422"/>
                  </a:lnTo>
                  <a:lnTo>
                    <a:pt x="31619" y="352067"/>
                  </a:lnTo>
                  <a:lnTo>
                    <a:pt x="38957" y="360206"/>
                  </a:lnTo>
                  <a:lnTo>
                    <a:pt x="47327" y="367488"/>
                  </a:lnTo>
                  <a:lnTo>
                    <a:pt x="56847" y="373094"/>
                  </a:lnTo>
                  <a:lnTo>
                    <a:pt x="67465" y="376710"/>
                  </a:lnTo>
                  <a:lnTo>
                    <a:pt x="78680" y="378323"/>
                  </a:lnTo>
                  <a:lnTo>
                    <a:pt x="89666" y="377969"/>
                  </a:lnTo>
                  <a:lnTo>
                    <a:pt x="99976" y="375876"/>
                  </a:lnTo>
                  <a:lnTo>
                    <a:pt x="109524" y="372389"/>
                  </a:lnTo>
                  <a:lnTo>
                    <a:pt x="118398" y="367847"/>
                  </a:lnTo>
                  <a:lnTo>
                    <a:pt x="126732" y="362536"/>
                  </a:lnTo>
                  <a:lnTo>
                    <a:pt x="134499" y="356516"/>
                  </a:lnTo>
                  <a:lnTo>
                    <a:pt x="141505" y="349645"/>
                  </a:lnTo>
                  <a:lnTo>
                    <a:pt x="147699" y="341906"/>
                  </a:lnTo>
                  <a:lnTo>
                    <a:pt x="153013" y="333251"/>
                  </a:lnTo>
                  <a:lnTo>
                    <a:pt x="157285" y="323531"/>
                  </a:lnTo>
                  <a:lnTo>
                    <a:pt x="160524" y="312770"/>
                  </a:lnTo>
                  <a:lnTo>
                    <a:pt x="162715" y="301289"/>
                  </a:lnTo>
                  <a:lnTo>
                    <a:pt x="163745" y="289590"/>
                  </a:lnTo>
                  <a:lnTo>
                    <a:pt x="163656" y="277988"/>
                  </a:lnTo>
                  <a:lnTo>
                    <a:pt x="162462" y="266759"/>
                  </a:lnTo>
                  <a:lnTo>
                    <a:pt x="160066" y="256218"/>
                  </a:lnTo>
                  <a:lnTo>
                    <a:pt x="156551" y="246467"/>
                  </a:lnTo>
                  <a:lnTo>
                    <a:pt x="152922" y="237598"/>
                  </a:lnTo>
                  <a:lnTo>
                    <a:pt x="150931" y="229779"/>
                  </a:lnTo>
                  <a:lnTo>
                    <a:pt x="151425" y="223003"/>
                  </a:lnTo>
                  <a:lnTo>
                    <a:pt x="154559" y="217281"/>
                  </a:lnTo>
                  <a:lnTo>
                    <a:pt x="160252" y="212728"/>
                  </a:lnTo>
                  <a:lnTo>
                    <a:pt x="168151" y="209288"/>
                  </a:lnTo>
                  <a:lnTo>
                    <a:pt x="177567" y="206585"/>
                  </a:lnTo>
                  <a:lnTo>
                    <a:pt x="188729" y="203644"/>
                  </a:lnTo>
                  <a:lnTo>
                    <a:pt x="204844" y="199083"/>
                  </a:lnTo>
                  <a:lnTo>
                    <a:pt x="231396" y="190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509785" y="4360518"/>
              <a:ext cx="175190" cy="280189"/>
            </a:xfrm>
            <a:custGeom>
              <a:avLst/>
              <a:gdLst/>
              <a:ahLst/>
              <a:cxnLst/>
              <a:rect l="0" t="0" r="0" b="0"/>
              <a:pathLst>
                <a:path w="175190" h="280189">
                  <a:moveTo>
                    <a:pt x="154132" y="19337"/>
                  </a:moveTo>
                  <a:lnTo>
                    <a:pt x="148130" y="10803"/>
                  </a:lnTo>
                  <a:lnTo>
                    <a:pt x="141285" y="5017"/>
                  </a:lnTo>
                  <a:lnTo>
                    <a:pt x="132898" y="1509"/>
                  </a:lnTo>
                  <a:lnTo>
                    <a:pt x="123270" y="0"/>
                  </a:lnTo>
                  <a:lnTo>
                    <a:pt x="112956" y="419"/>
                  </a:lnTo>
                  <a:lnTo>
                    <a:pt x="102353" y="2547"/>
                  </a:lnTo>
                  <a:lnTo>
                    <a:pt x="91827" y="6053"/>
                  </a:lnTo>
                  <a:lnTo>
                    <a:pt x="81776" y="10604"/>
                  </a:lnTo>
                  <a:lnTo>
                    <a:pt x="72357" y="15920"/>
                  </a:lnTo>
                  <a:lnTo>
                    <a:pt x="63543" y="21942"/>
                  </a:lnTo>
                  <a:lnTo>
                    <a:pt x="55230" y="28815"/>
                  </a:lnTo>
                  <a:lnTo>
                    <a:pt x="47305" y="36550"/>
                  </a:lnTo>
                  <a:lnTo>
                    <a:pt x="39828" y="45033"/>
                  </a:lnTo>
                  <a:lnTo>
                    <a:pt x="33025" y="54105"/>
                  </a:lnTo>
                  <a:lnTo>
                    <a:pt x="26965" y="63617"/>
                  </a:lnTo>
                  <a:lnTo>
                    <a:pt x="21572" y="73445"/>
                  </a:lnTo>
                  <a:lnTo>
                    <a:pt x="16715" y="83496"/>
                  </a:lnTo>
                  <a:lnTo>
                    <a:pt x="12267" y="93710"/>
                  </a:lnTo>
                  <a:lnTo>
                    <a:pt x="8278" y="104365"/>
                  </a:lnTo>
                  <a:lnTo>
                    <a:pt x="4972" y="116043"/>
                  </a:lnTo>
                  <a:lnTo>
                    <a:pt x="2418" y="128979"/>
                  </a:lnTo>
                  <a:lnTo>
                    <a:pt x="703" y="143092"/>
                  </a:lnTo>
                  <a:lnTo>
                    <a:pt x="0" y="158170"/>
                  </a:lnTo>
                  <a:lnTo>
                    <a:pt x="312" y="173971"/>
                  </a:lnTo>
                  <a:lnTo>
                    <a:pt x="1658" y="189971"/>
                  </a:lnTo>
                  <a:lnTo>
                    <a:pt x="4156" y="205399"/>
                  </a:lnTo>
                  <a:lnTo>
                    <a:pt x="7767" y="219876"/>
                  </a:lnTo>
                  <a:lnTo>
                    <a:pt x="12479" y="233221"/>
                  </a:lnTo>
                  <a:lnTo>
                    <a:pt x="18391" y="245273"/>
                  </a:lnTo>
                  <a:lnTo>
                    <a:pt x="25441" y="256070"/>
                  </a:lnTo>
                  <a:lnTo>
                    <a:pt x="33446" y="265322"/>
                  </a:lnTo>
                  <a:lnTo>
                    <a:pt x="42190" y="272342"/>
                  </a:lnTo>
                  <a:lnTo>
                    <a:pt x="51477" y="276954"/>
                  </a:lnTo>
                  <a:lnTo>
                    <a:pt x="61154" y="279425"/>
                  </a:lnTo>
                  <a:lnTo>
                    <a:pt x="71102" y="280188"/>
                  </a:lnTo>
                  <a:lnTo>
                    <a:pt x="81232" y="279659"/>
                  </a:lnTo>
                  <a:lnTo>
                    <a:pt x="91322" y="277867"/>
                  </a:lnTo>
                  <a:lnTo>
                    <a:pt x="101025" y="274470"/>
                  </a:lnTo>
                  <a:lnTo>
                    <a:pt x="110180" y="269415"/>
                  </a:lnTo>
                  <a:lnTo>
                    <a:pt x="118803" y="263073"/>
                  </a:lnTo>
                  <a:lnTo>
                    <a:pt x="126981" y="256054"/>
                  </a:lnTo>
                  <a:lnTo>
                    <a:pt x="134813" y="248782"/>
                  </a:lnTo>
                  <a:lnTo>
                    <a:pt x="142281" y="241575"/>
                  </a:lnTo>
                  <a:lnTo>
                    <a:pt x="150084" y="233918"/>
                  </a:lnTo>
                  <a:lnTo>
                    <a:pt x="160028" y="224028"/>
                  </a:lnTo>
                  <a:lnTo>
                    <a:pt x="175189" y="2088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727088" y="4327212"/>
              <a:ext cx="147400" cy="320490"/>
            </a:xfrm>
            <a:custGeom>
              <a:avLst/>
              <a:gdLst/>
              <a:ahLst/>
              <a:cxnLst/>
              <a:rect l="0" t="0" r="0" b="0"/>
              <a:pathLst>
                <a:path w="147400" h="320490">
                  <a:moveTo>
                    <a:pt x="0" y="189513"/>
                  </a:moveTo>
                  <a:lnTo>
                    <a:pt x="67" y="201315"/>
                  </a:lnTo>
                  <a:lnTo>
                    <a:pt x="707" y="213084"/>
                  </a:lnTo>
                  <a:lnTo>
                    <a:pt x="1999" y="225975"/>
                  </a:lnTo>
                  <a:lnTo>
                    <a:pt x="3686" y="239823"/>
                  </a:lnTo>
                  <a:lnTo>
                    <a:pt x="5354" y="254151"/>
                  </a:lnTo>
                  <a:lnTo>
                    <a:pt x="6772" y="268616"/>
                  </a:lnTo>
                  <a:lnTo>
                    <a:pt x="8043" y="282893"/>
                  </a:lnTo>
                  <a:lnTo>
                    <a:pt x="9502" y="296620"/>
                  </a:lnTo>
                  <a:lnTo>
                    <a:pt x="11338" y="309573"/>
                  </a:lnTo>
                  <a:lnTo>
                    <a:pt x="13670" y="318671"/>
                  </a:lnTo>
                  <a:lnTo>
                    <a:pt x="15948" y="320489"/>
                  </a:lnTo>
                  <a:lnTo>
                    <a:pt x="17113" y="316991"/>
                  </a:lnTo>
                  <a:lnTo>
                    <a:pt x="17032" y="310393"/>
                  </a:lnTo>
                  <a:lnTo>
                    <a:pt x="16102" y="301744"/>
                  </a:lnTo>
                  <a:lnTo>
                    <a:pt x="14902" y="291197"/>
                  </a:lnTo>
                  <a:lnTo>
                    <a:pt x="13774" y="278917"/>
                  </a:lnTo>
                  <a:lnTo>
                    <a:pt x="12685" y="265360"/>
                  </a:lnTo>
                  <a:lnTo>
                    <a:pt x="11341" y="251160"/>
                  </a:lnTo>
                  <a:lnTo>
                    <a:pt x="9587" y="236743"/>
                  </a:lnTo>
                  <a:lnTo>
                    <a:pt x="7577" y="222311"/>
                  </a:lnTo>
                  <a:lnTo>
                    <a:pt x="5680" y="207939"/>
                  </a:lnTo>
                  <a:lnTo>
                    <a:pt x="4111" y="193643"/>
                  </a:lnTo>
                  <a:lnTo>
                    <a:pt x="3075" y="179415"/>
                  </a:lnTo>
                  <a:lnTo>
                    <a:pt x="2836" y="165242"/>
                  </a:lnTo>
                  <a:lnTo>
                    <a:pt x="3462" y="151114"/>
                  </a:lnTo>
                  <a:lnTo>
                    <a:pt x="5020" y="137184"/>
                  </a:lnTo>
                  <a:lnTo>
                    <a:pt x="7662" y="123750"/>
                  </a:lnTo>
                  <a:lnTo>
                    <a:pt x="11373" y="110940"/>
                  </a:lnTo>
                  <a:lnTo>
                    <a:pt x="16322" y="98880"/>
                  </a:lnTo>
                  <a:lnTo>
                    <a:pt x="22925" y="87773"/>
                  </a:lnTo>
                  <a:lnTo>
                    <a:pt x="31249" y="77635"/>
                  </a:lnTo>
                  <a:lnTo>
                    <a:pt x="40753" y="68335"/>
                  </a:lnTo>
                  <a:lnTo>
                    <a:pt x="50509" y="59694"/>
                  </a:lnTo>
                  <a:lnTo>
                    <a:pt x="59959" y="51543"/>
                  </a:lnTo>
                  <a:lnTo>
                    <a:pt x="69081" y="43745"/>
                  </a:lnTo>
                  <a:lnTo>
                    <a:pt x="78192" y="36194"/>
                  </a:lnTo>
                  <a:lnTo>
                    <a:pt x="87501" y="28824"/>
                  </a:lnTo>
                  <a:lnTo>
                    <a:pt x="96997" y="21882"/>
                  </a:lnTo>
                  <a:lnTo>
                    <a:pt x="107665" y="15242"/>
                  </a:lnTo>
                  <a:lnTo>
                    <a:pt x="122681" y="8318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716559" y="4516725"/>
              <a:ext cx="105286" cy="52643"/>
            </a:xfrm>
            <a:custGeom>
              <a:avLst/>
              <a:gdLst/>
              <a:ahLst/>
              <a:cxnLst/>
              <a:rect l="0" t="0" r="0" b="0"/>
              <a:pathLst>
                <a:path w="105286" h="52643">
                  <a:moveTo>
                    <a:pt x="105285" y="0"/>
                  </a:moveTo>
                  <a:lnTo>
                    <a:pt x="96484" y="3001"/>
                  </a:lnTo>
                  <a:lnTo>
                    <a:pt x="88137" y="6423"/>
                  </a:lnTo>
                  <a:lnTo>
                    <a:pt x="79438" y="10619"/>
                  </a:lnTo>
                  <a:lnTo>
                    <a:pt x="70317" y="15519"/>
                  </a:lnTo>
                  <a:lnTo>
                    <a:pt x="60823" y="21001"/>
                  </a:lnTo>
                  <a:lnTo>
                    <a:pt x="51040" y="26923"/>
                  </a:lnTo>
                  <a:lnTo>
                    <a:pt x="41306" y="32861"/>
                  </a:lnTo>
                  <a:lnTo>
                    <a:pt x="31142" y="38707"/>
                  </a:lnTo>
                  <a:lnTo>
                    <a:pt x="18535" y="4497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076448" y="4481925"/>
              <a:ext cx="145480" cy="214598"/>
            </a:xfrm>
            <a:custGeom>
              <a:avLst/>
              <a:gdLst/>
              <a:ahLst/>
              <a:cxnLst/>
              <a:rect l="0" t="0" r="0" b="0"/>
              <a:pathLst>
                <a:path w="145480" h="214598">
                  <a:moveTo>
                    <a:pt x="113894" y="24272"/>
                  </a:moveTo>
                  <a:lnTo>
                    <a:pt x="110759" y="15671"/>
                  </a:lnTo>
                  <a:lnTo>
                    <a:pt x="106056" y="9245"/>
                  </a:lnTo>
                  <a:lnTo>
                    <a:pt x="99271" y="4445"/>
                  </a:lnTo>
                  <a:lnTo>
                    <a:pt x="90825" y="1249"/>
                  </a:lnTo>
                  <a:lnTo>
                    <a:pt x="81359" y="0"/>
                  </a:lnTo>
                  <a:lnTo>
                    <a:pt x="71353" y="719"/>
                  </a:lnTo>
                  <a:lnTo>
                    <a:pt x="61243" y="3300"/>
                  </a:lnTo>
                  <a:lnTo>
                    <a:pt x="51475" y="7689"/>
                  </a:lnTo>
                  <a:lnTo>
                    <a:pt x="42254" y="13674"/>
                  </a:lnTo>
                  <a:lnTo>
                    <a:pt x="33744" y="20943"/>
                  </a:lnTo>
                  <a:lnTo>
                    <a:pt x="26167" y="29184"/>
                  </a:lnTo>
                  <a:lnTo>
                    <a:pt x="19554" y="38135"/>
                  </a:lnTo>
                  <a:lnTo>
                    <a:pt x="13943" y="47753"/>
                  </a:lnTo>
                  <a:lnTo>
                    <a:pt x="9462" y="58194"/>
                  </a:lnTo>
                  <a:lnTo>
                    <a:pt x="6076" y="69478"/>
                  </a:lnTo>
                  <a:lnTo>
                    <a:pt x="3614" y="81498"/>
                  </a:lnTo>
                  <a:lnTo>
                    <a:pt x="1870" y="94098"/>
                  </a:lnTo>
                  <a:lnTo>
                    <a:pt x="661" y="107127"/>
                  </a:lnTo>
                  <a:lnTo>
                    <a:pt x="0" y="120300"/>
                  </a:lnTo>
                  <a:lnTo>
                    <a:pt x="79" y="133218"/>
                  </a:lnTo>
                  <a:lnTo>
                    <a:pt x="952" y="145677"/>
                  </a:lnTo>
                  <a:lnTo>
                    <a:pt x="2690" y="157501"/>
                  </a:lnTo>
                  <a:lnTo>
                    <a:pt x="5460" y="168448"/>
                  </a:lnTo>
                  <a:lnTo>
                    <a:pt x="9257" y="178475"/>
                  </a:lnTo>
                  <a:lnTo>
                    <a:pt x="14096" y="187531"/>
                  </a:lnTo>
                  <a:lnTo>
                    <a:pt x="20093" y="195475"/>
                  </a:lnTo>
                  <a:lnTo>
                    <a:pt x="27201" y="202332"/>
                  </a:lnTo>
                  <a:lnTo>
                    <a:pt x="35244" y="207937"/>
                  </a:lnTo>
                  <a:lnTo>
                    <a:pt x="44014" y="211881"/>
                  </a:lnTo>
                  <a:lnTo>
                    <a:pt x="53314" y="214084"/>
                  </a:lnTo>
                  <a:lnTo>
                    <a:pt x="62829" y="214597"/>
                  </a:lnTo>
                  <a:lnTo>
                    <a:pt x="72136" y="213430"/>
                  </a:lnTo>
                  <a:lnTo>
                    <a:pt x="81023" y="210756"/>
                  </a:lnTo>
                  <a:lnTo>
                    <a:pt x="89464" y="206862"/>
                  </a:lnTo>
                  <a:lnTo>
                    <a:pt x="97520" y="202039"/>
                  </a:lnTo>
                  <a:lnTo>
                    <a:pt x="105270" y="196551"/>
                  </a:lnTo>
                  <a:lnTo>
                    <a:pt x="112683" y="190895"/>
                  </a:lnTo>
                  <a:lnTo>
                    <a:pt x="120442" y="185269"/>
                  </a:lnTo>
                  <a:lnTo>
                    <a:pt x="130351" y="179180"/>
                  </a:lnTo>
                  <a:lnTo>
                    <a:pt x="145479" y="1716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265961" y="4517047"/>
              <a:ext cx="292879" cy="152258"/>
            </a:xfrm>
            <a:custGeom>
              <a:avLst/>
              <a:gdLst/>
              <a:ahLst/>
              <a:cxnLst/>
              <a:rect l="0" t="0" r="0" b="0"/>
              <a:pathLst>
                <a:path w="292879" h="152258">
                  <a:moveTo>
                    <a:pt x="82308" y="73378"/>
                  </a:moveTo>
                  <a:lnTo>
                    <a:pt x="82241" y="61642"/>
                  </a:lnTo>
                  <a:lnTo>
                    <a:pt x="81601" y="50514"/>
                  </a:lnTo>
                  <a:lnTo>
                    <a:pt x="80291" y="38934"/>
                  </a:lnTo>
                  <a:lnTo>
                    <a:pt x="77913" y="27464"/>
                  </a:lnTo>
                  <a:lnTo>
                    <a:pt x="73651" y="17397"/>
                  </a:lnTo>
                  <a:lnTo>
                    <a:pt x="67234" y="9363"/>
                  </a:lnTo>
                  <a:lnTo>
                    <a:pt x="59179" y="3658"/>
                  </a:lnTo>
                  <a:lnTo>
                    <a:pt x="50479" y="576"/>
                  </a:lnTo>
                  <a:lnTo>
                    <a:pt x="41787" y="0"/>
                  </a:lnTo>
                  <a:lnTo>
                    <a:pt x="33531" y="1852"/>
                  </a:lnTo>
                  <a:lnTo>
                    <a:pt x="26075" y="6269"/>
                  </a:lnTo>
                  <a:lnTo>
                    <a:pt x="19518" y="13086"/>
                  </a:lnTo>
                  <a:lnTo>
                    <a:pt x="13930" y="21895"/>
                  </a:lnTo>
                  <a:lnTo>
                    <a:pt x="9460" y="32240"/>
                  </a:lnTo>
                  <a:lnTo>
                    <a:pt x="6077" y="43713"/>
                  </a:lnTo>
                  <a:lnTo>
                    <a:pt x="3616" y="55990"/>
                  </a:lnTo>
                  <a:lnTo>
                    <a:pt x="1872" y="68830"/>
                  </a:lnTo>
                  <a:lnTo>
                    <a:pt x="662" y="82051"/>
                  </a:lnTo>
                  <a:lnTo>
                    <a:pt x="0" y="95369"/>
                  </a:lnTo>
                  <a:lnTo>
                    <a:pt x="80" y="108391"/>
                  </a:lnTo>
                  <a:lnTo>
                    <a:pt x="962" y="120911"/>
                  </a:lnTo>
                  <a:lnTo>
                    <a:pt x="3045" y="132266"/>
                  </a:lnTo>
                  <a:lnTo>
                    <a:pt x="7112" y="141305"/>
                  </a:lnTo>
                  <a:lnTo>
                    <a:pt x="13401" y="147595"/>
                  </a:lnTo>
                  <a:lnTo>
                    <a:pt x="21373" y="151191"/>
                  </a:lnTo>
                  <a:lnTo>
                    <a:pt x="30017" y="152257"/>
                  </a:lnTo>
                  <a:lnTo>
                    <a:pt x="38673" y="151157"/>
                  </a:lnTo>
                  <a:lnTo>
                    <a:pt x="46904" y="148186"/>
                  </a:lnTo>
                  <a:lnTo>
                    <a:pt x="54344" y="143467"/>
                  </a:lnTo>
                  <a:lnTo>
                    <a:pt x="60892" y="137223"/>
                  </a:lnTo>
                  <a:lnTo>
                    <a:pt x="66473" y="129594"/>
                  </a:lnTo>
                  <a:lnTo>
                    <a:pt x="70937" y="120571"/>
                  </a:lnTo>
                  <a:lnTo>
                    <a:pt x="74326" y="110306"/>
                  </a:lnTo>
                  <a:lnTo>
                    <a:pt x="77152" y="100014"/>
                  </a:lnTo>
                  <a:lnTo>
                    <a:pt x="80946" y="91958"/>
                  </a:lnTo>
                  <a:lnTo>
                    <a:pt x="86240" y="87596"/>
                  </a:lnTo>
                  <a:lnTo>
                    <a:pt x="91621" y="87153"/>
                  </a:lnTo>
                  <a:lnTo>
                    <a:pt x="96603" y="89922"/>
                  </a:lnTo>
                  <a:lnTo>
                    <a:pt x="101673" y="94408"/>
                  </a:lnTo>
                  <a:lnTo>
                    <a:pt x="107849" y="98688"/>
                  </a:lnTo>
                  <a:lnTo>
                    <a:pt x="115596" y="101716"/>
                  </a:lnTo>
                  <a:lnTo>
                    <a:pt x="124396" y="102924"/>
                  </a:lnTo>
                  <a:lnTo>
                    <a:pt x="133074" y="101844"/>
                  </a:lnTo>
                  <a:lnTo>
                    <a:pt x="140960" y="98524"/>
                  </a:lnTo>
                  <a:lnTo>
                    <a:pt x="148484" y="94628"/>
                  </a:lnTo>
                  <a:lnTo>
                    <a:pt x="155837" y="92872"/>
                  </a:lnTo>
                  <a:lnTo>
                    <a:pt x="162100" y="94325"/>
                  </a:lnTo>
                  <a:lnTo>
                    <a:pt x="167334" y="98918"/>
                  </a:lnTo>
                  <a:lnTo>
                    <a:pt x="171860" y="106051"/>
                  </a:lnTo>
                  <a:lnTo>
                    <a:pt x="175112" y="112314"/>
                  </a:lnTo>
                  <a:lnTo>
                    <a:pt x="176217" y="113426"/>
                  </a:lnTo>
                  <a:lnTo>
                    <a:pt x="175625" y="109653"/>
                  </a:lnTo>
                  <a:lnTo>
                    <a:pt x="174268" y="102391"/>
                  </a:lnTo>
                  <a:lnTo>
                    <a:pt x="173185" y="92804"/>
                  </a:lnTo>
                  <a:lnTo>
                    <a:pt x="172901" y="81698"/>
                  </a:lnTo>
                  <a:lnTo>
                    <a:pt x="173670" y="69762"/>
                  </a:lnTo>
                  <a:lnTo>
                    <a:pt x="175696" y="57648"/>
                  </a:lnTo>
                  <a:lnTo>
                    <a:pt x="178947" y="45717"/>
                  </a:lnTo>
                  <a:lnTo>
                    <a:pt x="183398" y="34410"/>
                  </a:lnTo>
                  <a:lnTo>
                    <a:pt x="189124" y="24337"/>
                  </a:lnTo>
                  <a:lnTo>
                    <a:pt x="196041" y="15723"/>
                  </a:lnTo>
                  <a:lnTo>
                    <a:pt x="203785" y="8937"/>
                  </a:lnTo>
                  <a:lnTo>
                    <a:pt x="211820" y="4652"/>
                  </a:lnTo>
                  <a:lnTo>
                    <a:pt x="219809" y="3002"/>
                  </a:lnTo>
                  <a:lnTo>
                    <a:pt x="227459" y="3994"/>
                  </a:lnTo>
                  <a:lnTo>
                    <a:pt x="234444" y="7768"/>
                  </a:lnTo>
                  <a:lnTo>
                    <a:pt x="240657" y="14120"/>
                  </a:lnTo>
                  <a:lnTo>
                    <a:pt x="246169" y="22601"/>
                  </a:lnTo>
                  <a:lnTo>
                    <a:pt x="251112" y="32719"/>
                  </a:lnTo>
                  <a:lnTo>
                    <a:pt x="255627" y="44032"/>
                  </a:lnTo>
                  <a:lnTo>
                    <a:pt x="259832" y="56030"/>
                  </a:lnTo>
                  <a:lnTo>
                    <a:pt x="263816" y="68150"/>
                  </a:lnTo>
                  <a:lnTo>
                    <a:pt x="267649" y="80070"/>
                  </a:lnTo>
                  <a:lnTo>
                    <a:pt x="271417" y="91627"/>
                  </a:lnTo>
                  <a:lnTo>
                    <a:pt x="275715" y="104050"/>
                  </a:lnTo>
                  <a:lnTo>
                    <a:pt x="282038" y="120660"/>
                  </a:lnTo>
                  <a:lnTo>
                    <a:pt x="292878" y="1470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832580" y="4295626"/>
              <a:ext cx="31586" cy="389556"/>
            </a:xfrm>
            <a:custGeom>
              <a:avLst/>
              <a:gdLst/>
              <a:ahLst/>
              <a:cxnLst/>
              <a:rect l="0" t="0" r="0" b="0"/>
              <a:pathLst>
                <a:path w="31586" h="389556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9" y="43083"/>
                  </a:lnTo>
                  <a:lnTo>
                    <a:pt x="3686" y="58457"/>
                  </a:lnTo>
                  <a:lnTo>
                    <a:pt x="5354" y="74931"/>
                  </a:lnTo>
                  <a:lnTo>
                    <a:pt x="6771" y="92504"/>
                  </a:lnTo>
                  <a:lnTo>
                    <a:pt x="8042" y="111020"/>
                  </a:lnTo>
                  <a:lnTo>
                    <a:pt x="9501" y="130272"/>
                  </a:lnTo>
                  <a:lnTo>
                    <a:pt x="11330" y="150068"/>
                  </a:lnTo>
                  <a:lnTo>
                    <a:pt x="13388" y="170087"/>
                  </a:lnTo>
                  <a:lnTo>
                    <a:pt x="15316" y="189906"/>
                  </a:lnTo>
                  <a:lnTo>
                    <a:pt x="16910" y="209310"/>
                  </a:lnTo>
                  <a:lnTo>
                    <a:pt x="18132" y="228271"/>
                  </a:lnTo>
                  <a:lnTo>
                    <a:pt x="19028" y="246850"/>
                  </a:lnTo>
                  <a:lnTo>
                    <a:pt x="19670" y="265125"/>
                  </a:lnTo>
                  <a:lnTo>
                    <a:pt x="20288" y="283010"/>
                  </a:lnTo>
                  <a:lnTo>
                    <a:pt x="21242" y="300259"/>
                  </a:lnTo>
                  <a:lnTo>
                    <a:pt x="22700" y="316779"/>
                  </a:lnTo>
                  <a:lnTo>
                    <a:pt x="24502" y="332226"/>
                  </a:lnTo>
                  <a:lnTo>
                    <a:pt x="26440" y="347552"/>
                  </a:lnTo>
                  <a:lnTo>
                    <a:pt x="28686" y="365222"/>
                  </a:lnTo>
                  <a:lnTo>
                    <a:pt x="31585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716767" y="4421969"/>
              <a:ext cx="210570" cy="42114"/>
            </a:xfrm>
            <a:custGeom>
              <a:avLst/>
              <a:gdLst/>
              <a:ahLst/>
              <a:cxnLst/>
              <a:rect l="0" t="0" r="0" b="0"/>
              <a:pathLst>
                <a:path w="210570" h="42114">
                  <a:moveTo>
                    <a:pt x="210569" y="0"/>
                  </a:moveTo>
                  <a:lnTo>
                    <a:pt x="196034" y="66"/>
                  </a:lnTo>
                  <a:lnTo>
                    <a:pt x="183404" y="707"/>
                  </a:lnTo>
                  <a:lnTo>
                    <a:pt x="171494" y="1999"/>
                  </a:lnTo>
                  <a:lnTo>
                    <a:pt x="159839" y="3686"/>
                  </a:lnTo>
                  <a:lnTo>
                    <a:pt x="147999" y="5354"/>
                  </a:lnTo>
                  <a:lnTo>
                    <a:pt x="135759" y="6776"/>
                  </a:lnTo>
                  <a:lnTo>
                    <a:pt x="123091" y="8220"/>
                  </a:lnTo>
                  <a:lnTo>
                    <a:pt x="110052" y="10327"/>
                  </a:lnTo>
                  <a:lnTo>
                    <a:pt x="96723" y="13409"/>
                  </a:lnTo>
                  <a:lnTo>
                    <a:pt x="83178" y="17292"/>
                  </a:lnTo>
                  <a:lnTo>
                    <a:pt x="69480" y="21517"/>
                  </a:lnTo>
                  <a:lnTo>
                    <a:pt x="55692" y="25763"/>
                  </a:lnTo>
                  <a:lnTo>
                    <a:pt x="42453" y="29744"/>
                  </a:lnTo>
                  <a:lnTo>
                    <a:pt x="29677" y="33529"/>
                  </a:lnTo>
                  <a:lnTo>
                    <a:pt x="16241" y="37444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931474" y="4531520"/>
              <a:ext cx="153791" cy="147527"/>
            </a:xfrm>
            <a:custGeom>
              <a:avLst/>
              <a:gdLst/>
              <a:ahLst/>
              <a:cxnLst/>
              <a:rect l="0" t="0" r="0" b="0"/>
              <a:pathLst>
                <a:path w="153791" h="147527">
                  <a:moveTo>
                    <a:pt x="59034" y="6262"/>
                  </a:moveTo>
                  <a:lnTo>
                    <a:pt x="53024" y="924"/>
                  </a:lnTo>
                  <a:lnTo>
                    <a:pt x="46867" y="0"/>
                  </a:lnTo>
                  <a:lnTo>
                    <a:pt x="41104" y="2650"/>
                  </a:lnTo>
                  <a:lnTo>
                    <a:pt x="35624" y="7688"/>
                  </a:lnTo>
                  <a:lnTo>
                    <a:pt x="30078" y="14407"/>
                  </a:lnTo>
                  <a:lnTo>
                    <a:pt x="24451" y="22481"/>
                  </a:lnTo>
                  <a:lnTo>
                    <a:pt x="19016" y="31864"/>
                  </a:lnTo>
                  <a:lnTo>
                    <a:pt x="13941" y="42427"/>
                  </a:lnTo>
                  <a:lnTo>
                    <a:pt x="9408" y="53958"/>
                  </a:lnTo>
                  <a:lnTo>
                    <a:pt x="5674" y="66229"/>
                  </a:lnTo>
                  <a:lnTo>
                    <a:pt x="2803" y="79038"/>
                  </a:lnTo>
                  <a:lnTo>
                    <a:pt x="861" y="92062"/>
                  </a:lnTo>
                  <a:lnTo>
                    <a:pt x="0" y="104880"/>
                  </a:lnTo>
                  <a:lnTo>
                    <a:pt x="207" y="117259"/>
                  </a:lnTo>
                  <a:lnTo>
                    <a:pt x="1649" y="128520"/>
                  </a:lnTo>
                  <a:lnTo>
                    <a:pt x="4745" y="137493"/>
                  </a:lnTo>
                  <a:lnTo>
                    <a:pt x="9565" y="143735"/>
                  </a:lnTo>
                  <a:lnTo>
                    <a:pt x="15734" y="147128"/>
                  </a:lnTo>
                  <a:lnTo>
                    <a:pt x="22630" y="147526"/>
                  </a:lnTo>
                  <a:lnTo>
                    <a:pt x="29815" y="145165"/>
                  </a:lnTo>
                  <a:lnTo>
                    <a:pt x="36908" y="140532"/>
                  </a:lnTo>
                  <a:lnTo>
                    <a:pt x="43510" y="134159"/>
                  </a:lnTo>
                  <a:lnTo>
                    <a:pt x="49459" y="126503"/>
                  </a:lnTo>
                  <a:lnTo>
                    <a:pt x="54621" y="117606"/>
                  </a:lnTo>
                  <a:lnTo>
                    <a:pt x="58797" y="107126"/>
                  </a:lnTo>
                  <a:lnTo>
                    <a:pt x="61984" y="95038"/>
                  </a:lnTo>
                  <a:lnTo>
                    <a:pt x="64506" y="82887"/>
                  </a:lnTo>
                  <a:lnTo>
                    <a:pt x="67651" y="74562"/>
                  </a:lnTo>
                  <a:lnTo>
                    <a:pt x="71959" y="72231"/>
                  </a:lnTo>
                  <a:lnTo>
                    <a:pt x="76189" y="74433"/>
                  </a:lnTo>
                  <a:lnTo>
                    <a:pt x="80069" y="79588"/>
                  </a:lnTo>
                  <a:lnTo>
                    <a:pt x="83721" y="86631"/>
                  </a:lnTo>
                  <a:lnTo>
                    <a:pt x="87264" y="94882"/>
                  </a:lnTo>
                  <a:lnTo>
                    <a:pt x="90932" y="103747"/>
                  </a:lnTo>
                  <a:lnTo>
                    <a:pt x="95062" y="112647"/>
                  </a:lnTo>
                  <a:lnTo>
                    <a:pt x="99803" y="121260"/>
                  </a:lnTo>
                  <a:lnTo>
                    <a:pt x="105288" y="129016"/>
                  </a:lnTo>
                  <a:lnTo>
                    <a:pt x="111725" y="135018"/>
                  </a:lnTo>
                  <a:lnTo>
                    <a:pt x="119165" y="138946"/>
                  </a:lnTo>
                  <a:lnTo>
                    <a:pt x="127683" y="141566"/>
                  </a:lnTo>
                  <a:lnTo>
                    <a:pt x="138535" y="142916"/>
                  </a:lnTo>
                  <a:lnTo>
                    <a:pt x="153790" y="1431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106321" y="4411440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1"/>
                  </a:lnTo>
                  <a:lnTo>
                    <a:pt x="0" y="50665"/>
                  </a:lnTo>
                  <a:lnTo>
                    <a:pt x="0" y="66290"/>
                  </a:lnTo>
                  <a:lnTo>
                    <a:pt x="0" y="83256"/>
                  </a:lnTo>
                  <a:lnTo>
                    <a:pt x="0" y="101011"/>
                  </a:lnTo>
                  <a:lnTo>
                    <a:pt x="0" y="118683"/>
                  </a:lnTo>
                  <a:lnTo>
                    <a:pt x="4" y="135783"/>
                  </a:lnTo>
                  <a:lnTo>
                    <a:pt x="178" y="152194"/>
                  </a:lnTo>
                  <a:lnTo>
                    <a:pt x="826" y="167980"/>
                  </a:lnTo>
                  <a:lnTo>
                    <a:pt x="2074" y="183261"/>
                  </a:lnTo>
                  <a:lnTo>
                    <a:pt x="3736" y="198136"/>
                  </a:lnTo>
                  <a:lnTo>
                    <a:pt x="5563" y="214439"/>
                  </a:lnTo>
                  <a:lnTo>
                    <a:pt x="7717" y="236957"/>
                  </a:lnTo>
                  <a:lnTo>
                    <a:pt x="10529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153657" y="4485140"/>
              <a:ext cx="110593" cy="189514"/>
            </a:xfrm>
            <a:custGeom>
              <a:avLst/>
              <a:gdLst/>
              <a:ahLst/>
              <a:cxnLst/>
              <a:rect l="0" t="0" r="0" b="0"/>
              <a:pathLst>
                <a:path w="110593" h="189514">
                  <a:moveTo>
                    <a:pt x="89535" y="0"/>
                  </a:moveTo>
                  <a:lnTo>
                    <a:pt x="80733" y="3000"/>
                  </a:lnTo>
                  <a:lnTo>
                    <a:pt x="72387" y="6423"/>
                  </a:lnTo>
                  <a:lnTo>
                    <a:pt x="63693" y="10619"/>
                  </a:lnTo>
                  <a:lnTo>
                    <a:pt x="54745" y="15519"/>
                  </a:lnTo>
                  <a:lnTo>
                    <a:pt x="45898" y="21001"/>
                  </a:lnTo>
                  <a:lnTo>
                    <a:pt x="37359" y="26931"/>
                  </a:lnTo>
                  <a:lnTo>
                    <a:pt x="29171" y="33193"/>
                  </a:lnTo>
                  <a:lnTo>
                    <a:pt x="21294" y="39691"/>
                  </a:lnTo>
                  <a:lnTo>
                    <a:pt x="13681" y="46355"/>
                  </a:lnTo>
                  <a:lnTo>
                    <a:pt x="6926" y="53134"/>
                  </a:lnTo>
                  <a:lnTo>
                    <a:pt x="2206" y="59991"/>
                  </a:lnTo>
                  <a:lnTo>
                    <a:pt x="0" y="66901"/>
                  </a:lnTo>
                  <a:lnTo>
                    <a:pt x="147" y="73847"/>
                  </a:lnTo>
                  <a:lnTo>
                    <a:pt x="2222" y="80817"/>
                  </a:lnTo>
                  <a:lnTo>
                    <a:pt x="5765" y="87803"/>
                  </a:lnTo>
                  <a:lnTo>
                    <a:pt x="10378" y="94800"/>
                  </a:lnTo>
                  <a:lnTo>
                    <a:pt x="15749" y="101805"/>
                  </a:lnTo>
                  <a:lnTo>
                    <a:pt x="21648" y="108814"/>
                  </a:lnTo>
                  <a:lnTo>
                    <a:pt x="27910" y="115826"/>
                  </a:lnTo>
                  <a:lnTo>
                    <a:pt x="34418" y="122841"/>
                  </a:lnTo>
                  <a:lnTo>
                    <a:pt x="41094" y="129857"/>
                  </a:lnTo>
                  <a:lnTo>
                    <a:pt x="47884" y="136874"/>
                  </a:lnTo>
                  <a:lnTo>
                    <a:pt x="54749" y="143891"/>
                  </a:lnTo>
                  <a:lnTo>
                    <a:pt x="61664" y="150905"/>
                  </a:lnTo>
                  <a:lnTo>
                    <a:pt x="68697" y="157804"/>
                  </a:lnTo>
                  <a:lnTo>
                    <a:pt x="76897" y="165155"/>
                  </a:lnTo>
                  <a:lnTo>
                    <a:pt x="89219" y="174722"/>
                  </a:lnTo>
                  <a:lnTo>
                    <a:pt x="110592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259570" y="4529616"/>
              <a:ext cx="152079" cy="163267"/>
            </a:xfrm>
            <a:custGeom>
              <a:avLst/>
              <a:gdLst/>
              <a:ahLst/>
              <a:cxnLst/>
              <a:rect l="0" t="0" r="0" b="0"/>
              <a:pathLst>
                <a:path w="152079" h="163267">
                  <a:moveTo>
                    <a:pt x="25736" y="92394"/>
                  </a:moveTo>
                  <a:lnTo>
                    <a:pt x="34470" y="89393"/>
                  </a:lnTo>
                  <a:lnTo>
                    <a:pt x="42177" y="85971"/>
                  </a:lnTo>
                  <a:lnTo>
                    <a:pt x="49579" y="81775"/>
                  </a:lnTo>
                  <a:lnTo>
                    <a:pt x="56840" y="76875"/>
                  </a:lnTo>
                  <a:lnTo>
                    <a:pt x="64019" y="71393"/>
                  </a:lnTo>
                  <a:lnTo>
                    <a:pt x="71130" y="65458"/>
                  </a:lnTo>
                  <a:lnTo>
                    <a:pt x="77702" y="59024"/>
                  </a:lnTo>
                  <a:lnTo>
                    <a:pt x="82824" y="51877"/>
                  </a:lnTo>
                  <a:lnTo>
                    <a:pt x="86111" y="43964"/>
                  </a:lnTo>
                  <a:lnTo>
                    <a:pt x="87502" y="35533"/>
                  </a:lnTo>
                  <a:lnTo>
                    <a:pt x="86997" y="27027"/>
                  </a:lnTo>
                  <a:lnTo>
                    <a:pt x="84800" y="18729"/>
                  </a:lnTo>
                  <a:lnTo>
                    <a:pt x="81072" y="11209"/>
                  </a:lnTo>
                  <a:lnTo>
                    <a:pt x="75837" y="5376"/>
                  </a:lnTo>
                  <a:lnTo>
                    <a:pt x="69251" y="1580"/>
                  </a:lnTo>
                  <a:lnTo>
                    <a:pt x="61731" y="0"/>
                  </a:lnTo>
                  <a:lnTo>
                    <a:pt x="53847" y="902"/>
                  </a:lnTo>
                  <a:lnTo>
                    <a:pt x="45954" y="4181"/>
                  </a:lnTo>
                  <a:lnTo>
                    <a:pt x="38199" y="9618"/>
                  </a:lnTo>
                  <a:lnTo>
                    <a:pt x="30611" y="17070"/>
                  </a:lnTo>
                  <a:lnTo>
                    <a:pt x="23183" y="26263"/>
                  </a:lnTo>
                  <a:lnTo>
                    <a:pt x="16213" y="36838"/>
                  </a:lnTo>
                  <a:lnTo>
                    <a:pt x="10283" y="48451"/>
                  </a:lnTo>
                  <a:lnTo>
                    <a:pt x="5631" y="60811"/>
                  </a:lnTo>
                  <a:lnTo>
                    <a:pt x="2338" y="73531"/>
                  </a:lnTo>
                  <a:lnTo>
                    <a:pt x="494" y="86144"/>
                  </a:lnTo>
                  <a:lnTo>
                    <a:pt x="0" y="98399"/>
                  </a:lnTo>
                  <a:lnTo>
                    <a:pt x="786" y="110085"/>
                  </a:lnTo>
                  <a:lnTo>
                    <a:pt x="2901" y="120941"/>
                  </a:lnTo>
                  <a:lnTo>
                    <a:pt x="6255" y="130902"/>
                  </a:lnTo>
                  <a:lnTo>
                    <a:pt x="10964" y="139744"/>
                  </a:lnTo>
                  <a:lnTo>
                    <a:pt x="17404" y="147013"/>
                  </a:lnTo>
                  <a:lnTo>
                    <a:pt x="25628" y="152607"/>
                  </a:lnTo>
                  <a:lnTo>
                    <a:pt x="35405" y="156721"/>
                  </a:lnTo>
                  <a:lnTo>
                    <a:pt x="46409" y="159656"/>
                  </a:lnTo>
                  <a:lnTo>
                    <a:pt x="58324" y="161704"/>
                  </a:lnTo>
                  <a:lnTo>
                    <a:pt x="70729" y="162947"/>
                  </a:lnTo>
                  <a:lnTo>
                    <a:pt x="83122" y="163266"/>
                  </a:lnTo>
                  <a:lnTo>
                    <a:pt x="95222" y="162668"/>
                  </a:lnTo>
                  <a:lnTo>
                    <a:pt x="106702" y="161250"/>
                  </a:lnTo>
                  <a:lnTo>
                    <a:pt x="118319" y="158868"/>
                  </a:lnTo>
                  <a:lnTo>
                    <a:pt x="132209" y="154199"/>
                  </a:lnTo>
                  <a:lnTo>
                    <a:pt x="152078" y="1450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560582" y="4532600"/>
              <a:ext cx="156393" cy="184168"/>
            </a:xfrm>
            <a:custGeom>
              <a:avLst/>
              <a:gdLst/>
              <a:ahLst/>
              <a:cxnLst/>
              <a:rect l="0" t="0" r="0" b="0"/>
              <a:pathLst>
                <a:path w="156393" h="184168">
                  <a:moveTo>
                    <a:pt x="103749" y="99938"/>
                  </a:moveTo>
                  <a:lnTo>
                    <a:pt x="100815" y="88271"/>
                  </a:lnTo>
                  <a:lnTo>
                    <a:pt x="98033" y="77782"/>
                  </a:lnTo>
                  <a:lnTo>
                    <a:pt x="95129" y="67485"/>
                  </a:lnTo>
                  <a:lnTo>
                    <a:pt x="91917" y="57356"/>
                  </a:lnTo>
                  <a:lnTo>
                    <a:pt x="88103" y="47660"/>
                  </a:lnTo>
                  <a:lnTo>
                    <a:pt x="83586" y="38524"/>
                  </a:lnTo>
                  <a:lnTo>
                    <a:pt x="78422" y="29921"/>
                  </a:lnTo>
                  <a:lnTo>
                    <a:pt x="72734" y="21760"/>
                  </a:lnTo>
                  <a:lnTo>
                    <a:pt x="66650" y="13955"/>
                  </a:lnTo>
                  <a:lnTo>
                    <a:pt x="60276" y="7069"/>
                  </a:lnTo>
                  <a:lnTo>
                    <a:pt x="53699" y="2261"/>
                  </a:lnTo>
                  <a:lnTo>
                    <a:pt x="46985" y="0"/>
                  </a:lnTo>
                  <a:lnTo>
                    <a:pt x="40342" y="280"/>
                  </a:lnTo>
                  <a:lnTo>
                    <a:pt x="34108" y="2977"/>
                  </a:lnTo>
                  <a:lnTo>
                    <a:pt x="28434" y="7755"/>
                  </a:lnTo>
                  <a:lnTo>
                    <a:pt x="23302" y="14182"/>
                  </a:lnTo>
                  <a:lnTo>
                    <a:pt x="18621" y="21841"/>
                  </a:lnTo>
                  <a:lnTo>
                    <a:pt x="14290" y="30400"/>
                  </a:lnTo>
                  <a:lnTo>
                    <a:pt x="10381" y="39922"/>
                  </a:lnTo>
                  <a:lnTo>
                    <a:pt x="7126" y="50830"/>
                  </a:lnTo>
                  <a:lnTo>
                    <a:pt x="4603" y="63240"/>
                  </a:lnTo>
                  <a:lnTo>
                    <a:pt x="2738" y="76830"/>
                  </a:lnTo>
                  <a:lnTo>
                    <a:pt x="1404" y="91023"/>
                  </a:lnTo>
                  <a:lnTo>
                    <a:pt x="472" y="105419"/>
                  </a:lnTo>
                  <a:lnTo>
                    <a:pt x="0" y="119660"/>
                  </a:lnTo>
                  <a:lnTo>
                    <a:pt x="206" y="133369"/>
                  </a:lnTo>
                  <a:lnTo>
                    <a:pt x="1168" y="146382"/>
                  </a:lnTo>
                  <a:lnTo>
                    <a:pt x="3136" y="158084"/>
                  </a:lnTo>
                  <a:lnTo>
                    <a:pt x="6593" y="167361"/>
                  </a:lnTo>
                  <a:lnTo>
                    <a:pt x="11655" y="173811"/>
                  </a:lnTo>
                  <a:lnTo>
                    <a:pt x="17817" y="177345"/>
                  </a:lnTo>
                  <a:lnTo>
                    <a:pt x="24178" y="177838"/>
                  </a:lnTo>
                  <a:lnTo>
                    <a:pt x="30190" y="175541"/>
                  </a:lnTo>
                  <a:lnTo>
                    <a:pt x="35681" y="170950"/>
                  </a:lnTo>
                  <a:lnTo>
                    <a:pt x="40668" y="164607"/>
                  </a:lnTo>
                  <a:lnTo>
                    <a:pt x="45241" y="156980"/>
                  </a:lnTo>
                  <a:lnTo>
                    <a:pt x="49498" y="148441"/>
                  </a:lnTo>
                  <a:lnTo>
                    <a:pt x="53526" y="139266"/>
                  </a:lnTo>
                  <a:lnTo>
                    <a:pt x="57385" y="129649"/>
                  </a:lnTo>
                  <a:lnTo>
                    <a:pt x="60962" y="119565"/>
                  </a:lnTo>
                  <a:lnTo>
                    <a:pt x="63987" y="108803"/>
                  </a:lnTo>
                  <a:lnTo>
                    <a:pt x="66378" y="97367"/>
                  </a:lnTo>
                  <a:lnTo>
                    <a:pt x="69047" y="87749"/>
                  </a:lnTo>
                  <a:lnTo>
                    <a:pt x="72665" y="83540"/>
                  </a:lnTo>
                  <a:lnTo>
                    <a:pt x="76333" y="84518"/>
                  </a:lnTo>
                  <a:lnTo>
                    <a:pt x="79836" y="89091"/>
                  </a:lnTo>
                  <a:lnTo>
                    <a:pt x="83245" y="95917"/>
                  </a:lnTo>
                  <a:lnTo>
                    <a:pt x="86631" y="104125"/>
                  </a:lnTo>
                  <a:lnTo>
                    <a:pt x="90032" y="113178"/>
                  </a:lnTo>
                  <a:lnTo>
                    <a:pt x="93624" y="122591"/>
                  </a:lnTo>
                  <a:lnTo>
                    <a:pt x="97714" y="131862"/>
                  </a:lnTo>
                  <a:lnTo>
                    <a:pt x="102432" y="140736"/>
                  </a:lnTo>
                  <a:lnTo>
                    <a:pt x="107905" y="149006"/>
                  </a:lnTo>
                  <a:lnTo>
                    <a:pt x="114336" y="156419"/>
                  </a:lnTo>
                  <a:lnTo>
                    <a:pt x="121725" y="162920"/>
                  </a:lnTo>
                  <a:lnTo>
                    <a:pt x="129480" y="168474"/>
                  </a:lnTo>
                  <a:lnTo>
                    <a:pt x="137277" y="173509"/>
                  </a:lnTo>
                  <a:lnTo>
                    <a:pt x="145802" y="178469"/>
                  </a:lnTo>
                  <a:lnTo>
                    <a:pt x="156392" y="1841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885430" y="4537782"/>
              <a:ext cx="188791" cy="198113"/>
            </a:xfrm>
            <a:custGeom>
              <a:avLst/>
              <a:gdLst/>
              <a:ahLst/>
              <a:cxnLst/>
              <a:rect l="0" t="0" r="0" b="0"/>
              <a:pathLst>
                <a:path w="188791" h="198113">
                  <a:moveTo>
                    <a:pt x="0" y="31585"/>
                  </a:moveTo>
                  <a:lnTo>
                    <a:pt x="1" y="43320"/>
                  </a:lnTo>
                  <a:lnTo>
                    <a:pt x="1" y="54449"/>
                  </a:lnTo>
                  <a:lnTo>
                    <a:pt x="1" y="66047"/>
                  </a:lnTo>
                  <a:lnTo>
                    <a:pt x="1" y="78209"/>
                  </a:lnTo>
                  <a:lnTo>
                    <a:pt x="1" y="90869"/>
                  </a:lnTo>
                  <a:lnTo>
                    <a:pt x="9" y="103920"/>
                  </a:lnTo>
                  <a:lnTo>
                    <a:pt x="356" y="117100"/>
                  </a:lnTo>
                  <a:lnTo>
                    <a:pt x="1652" y="130016"/>
                  </a:lnTo>
                  <a:lnTo>
                    <a:pt x="4163" y="142455"/>
                  </a:lnTo>
                  <a:lnTo>
                    <a:pt x="7987" y="153585"/>
                  </a:lnTo>
                  <a:lnTo>
                    <a:pt x="13228" y="161937"/>
                  </a:lnTo>
                  <a:lnTo>
                    <a:pt x="19788" y="166944"/>
                  </a:lnTo>
                  <a:lnTo>
                    <a:pt x="27278" y="168524"/>
                  </a:lnTo>
                  <a:lnTo>
                    <a:pt x="35135" y="166633"/>
                  </a:lnTo>
                  <a:lnTo>
                    <a:pt x="43001" y="161653"/>
                  </a:lnTo>
                  <a:lnTo>
                    <a:pt x="50587" y="155331"/>
                  </a:lnTo>
                  <a:lnTo>
                    <a:pt x="58182" y="151017"/>
                  </a:lnTo>
                  <a:lnTo>
                    <a:pt x="65936" y="150557"/>
                  </a:lnTo>
                  <a:lnTo>
                    <a:pt x="73067" y="153370"/>
                  </a:lnTo>
                  <a:lnTo>
                    <a:pt x="79720" y="158567"/>
                  </a:lnTo>
                  <a:lnTo>
                    <a:pt x="86213" y="165284"/>
                  </a:lnTo>
                  <a:lnTo>
                    <a:pt x="92728" y="172695"/>
                  </a:lnTo>
                  <a:lnTo>
                    <a:pt x="99337" y="180289"/>
                  </a:lnTo>
                  <a:lnTo>
                    <a:pt x="106212" y="187351"/>
                  </a:lnTo>
                  <a:lnTo>
                    <a:pt x="113649" y="192885"/>
                  </a:lnTo>
                  <a:lnTo>
                    <a:pt x="121753" y="196488"/>
                  </a:lnTo>
                  <a:lnTo>
                    <a:pt x="130311" y="198112"/>
                  </a:lnTo>
                  <a:lnTo>
                    <a:pt x="138900" y="197772"/>
                  </a:lnTo>
                  <a:lnTo>
                    <a:pt x="147264" y="195690"/>
                  </a:lnTo>
                  <a:lnTo>
                    <a:pt x="155167" y="192041"/>
                  </a:lnTo>
                  <a:lnTo>
                    <a:pt x="162321" y="186860"/>
                  </a:lnTo>
                  <a:lnTo>
                    <a:pt x="168644" y="180302"/>
                  </a:lnTo>
                  <a:lnTo>
                    <a:pt x="174058" y="172461"/>
                  </a:lnTo>
                  <a:lnTo>
                    <a:pt x="178404" y="163297"/>
                  </a:lnTo>
                  <a:lnTo>
                    <a:pt x="181700" y="152908"/>
                  </a:lnTo>
                  <a:lnTo>
                    <a:pt x="184102" y="141509"/>
                  </a:lnTo>
                  <a:lnTo>
                    <a:pt x="185805" y="129334"/>
                  </a:lnTo>
                  <a:lnTo>
                    <a:pt x="186991" y="116588"/>
                  </a:lnTo>
                  <a:lnTo>
                    <a:pt x="187808" y="103437"/>
                  </a:lnTo>
                  <a:lnTo>
                    <a:pt x="188363" y="90003"/>
                  </a:lnTo>
                  <a:lnTo>
                    <a:pt x="188736" y="76384"/>
                  </a:lnTo>
                  <a:lnTo>
                    <a:pt x="188790" y="62860"/>
                  </a:lnTo>
                  <a:lnTo>
                    <a:pt x="188087" y="48373"/>
                  </a:lnTo>
                  <a:lnTo>
                    <a:pt x="185451" y="29414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085471" y="4358798"/>
              <a:ext cx="147400" cy="400083"/>
            </a:xfrm>
            <a:custGeom>
              <a:avLst/>
              <a:gdLst/>
              <a:ahLst/>
              <a:cxnLst/>
              <a:rect l="0" t="0" r="0" b="0"/>
              <a:pathLst>
                <a:path w="147400" h="400083">
                  <a:moveTo>
                    <a:pt x="0" y="0"/>
                  </a:moveTo>
                  <a:lnTo>
                    <a:pt x="2867" y="11869"/>
                  </a:lnTo>
                  <a:lnTo>
                    <a:pt x="5009" y="24279"/>
                  </a:lnTo>
                  <a:lnTo>
                    <a:pt x="6617" y="38461"/>
                  </a:lnTo>
                  <a:lnTo>
                    <a:pt x="7970" y="53995"/>
                  </a:lnTo>
                  <a:lnTo>
                    <a:pt x="9467" y="69992"/>
                  </a:lnTo>
                  <a:lnTo>
                    <a:pt x="11313" y="85879"/>
                  </a:lnTo>
                  <a:lnTo>
                    <a:pt x="13379" y="101600"/>
                  </a:lnTo>
                  <a:lnTo>
                    <a:pt x="15312" y="117435"/>
                  </a:lnTo>
                  <a:lnTo>
                    <a:pt x="16913" y="133566"/>
                  </a:lnTo>
                  <a:lnTo>
                    <a:pt x="18309" y="150195"/>
                  </a:lnTo>
                  <a:lnTo>
                    <a:pt x="19854" y="167590"/>
                  </a:lnTo>
                  <a:lnTo>
                    <a:pt x="21740" y="185816"/>
                  </a:lnTo>
                  <a:lnTo>
                    <a:pt x="23837" y="204618"/>
                  </a:lnTo>
                  <a:lnTo>
                    <a:pt x="25791" y="223538"/>
                  </a:lnTo>
                  <a:lnTo>
                    <a:pt x="27403" y="242297"/>
                  </a:lnTo>
                  <a:lnTo>
                    <a:pt x="28637" y="260638"/>
                  </a:lnTo>
                  <a:lnTo>
                    <a:pt x="29541" y="278259"/>
                  </a:lnTo>
                  <a:lnTo>
                    <a:pt x="30188" y="295069"/>
                  </a:lnTo>
                  <a:lnTo>
                    <a:pt x="30809" y="310985"/>
                  </a:lnTo>
                  <a:lnTo>
                    <a:pt x="31766" y="325840"/>
                  </a:lnTo>
                  <a:lnTo>
                    <a:pt x="33206" y="339579"/>
                  </a:lnTo>
                  <a:lnTo>
                    <a:pt x="34309" y="349780"/>
                  </a:lnTo>
                  <a:lnTo>
                    <a:pt x="34274" y="353194"/>
                  </a:lnTo>
                  <a:lnTo>
                    <a:pt x="33783" y="350691"/>
                  </a:lnTo>
                  <a:lnTo>
                    <a:pt x="33412" y="344104"/>
                  </a:lnTo>
                  <a:lnTo>
                    <a:pt x="33601" y="334870"/>
                  </a:lnTo>
                  <a:lnTo>
                    <a:pt x="34501" y="323949"/>
                  </a:lnTo>
                  <a:lnTo>
                    <a:pt x="36070" y="312113"/>
                  </a:lnTo>
                  <a:lnTo>
                    <a:pt x="38184" y="300053"/>
                  </a:lnTo>
                  <a:lnTo>
                    <a:pt x="40726" y="288156"/>
                  </a:lnTo>
                  <a:lnTo>
                    <a:pt x="44075" y="277040"/>
                  </a:lnTo>
                  <a:lnTo>
                    <a:pt x="49065" y="267625"/>
                  </a:lnTo>
                  <a:lnTo>
                    <a:pt x="56009" y="260269"/>
                  </a:lnTo>
                  <a:lnTo>
                    <a:pt x="64437" y="255313"/>
                  </a:lnTo>
                  <a:lnTo>
                    <a:pt x="73396" y="253326"/>
                  </a:lnTo>
                  <a:lnTo>
                    <a:pt x="82265" y="254328"/>
                  </a:lnTo>
                  <a:lnTo>
                    <a:pt x="90641" y="258067"/>
                  </a:lnTo>
                  <a:lnTo>
                    <a:pt x="98179" y="264298"/>
                  </a:lnTo>
                  <a:lnTo>
                    <a:pt x="104792" y="272630"/>
                  </a:lnTo>
                  <a:lnTo>
                    <a:pt x="110417" y="282611"/>
                  </a:lnTo>
                  <a:lnTo>
                    <a:pt x="114912" y="293816"/>
                  </a:lnTo>
                  <a:lnTo>
                    <a:pt x="118320" y="305898"/>
                  </a:lnTo>
                  <a:lnTo>
                    <a:pt x="121138" y="318432"/>
                  </a:lnTo>
                  <a:lnTo>
                    <a:pt x="124187" y="330918"/>
                  </a:lnTo>
                  <a:lnTo>
                    <a:pt x="127903" y="343084"/>
                  </a:lnTo>
                  <a:lnTo>
                    <a:pt x="132064" y="354609"/>
                  </a:lnTo>
                  <a:lnTo>
                    <a:pt x="136382" y="366263"/>
                  </a:lnTo>
                  <a:lnTo>
                    <a:pt x="141240" y="380183"/>
                  </a:lnTo>
                  <a:lnTo>
                    <a:pt x="147399" y="4000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323014" y="4643067"/>
              <a:ext cx="4614" cy="115814"/>
            </a:xfrm>
            <a:custGeom>
              <a:avLst/>
              <a:gdLst/>
              <a:ahLst/>
              <a:cxnLst/>
              <a:rect l="0" t="0" r="0" b="0"/>
              <a:pathLst>
                <a:path w="4614" h="115814">
                  <a:moveTo>
                    <a:pt x="4613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51"/>
                  </a:lnTo>
                  <a:lnTo>
                    <a:pt x="507" y="38832"/>
                  </a:lnTo>
                  <a:lnTo>
                    <a:pt x="1326" y="50643"/>
                  </a:lnTo>
                  <a:lnTo>
                    <a:pt x="2142" y="63083"/>
                  </a:lnTo>
                  <a:lnTo>
                    <a:pt x="2828" y="75376"/>
                  </a:lnTo>
                  <a:lnTo>
                    <a:pt x="3429" y="87397"/>
                  </a:lnTo>
                  <a:lnTo>
                    <a:pt x="3994" y="100200"/>
                  </a:lnTo>
                  <a:lnTo>
                    <a:pt x="4613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317098" y="4537782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390798" y="4432497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1999" y="39084"/>
                  </a:lnTo>
                  <a:lnTo>
                    <a:pt x="3685" y="51085"/>
                  </a:lnTo>
                  <a:lnTo>
                    <a:pt x="5354" y="64222"/>
                  </a:lnTo>
                  <a:lnTo>
                    <a:pt x="6771" y="78969"/>
                  </a:lnTo>
                  <a:lnTo>
                    <a:pt x="8042" y="95288"/>
                  </a:lnTo>
                  <a:lnTo>
                    <a:pt x="9501" y="112919"/>
                  </a:lnTo>
                  <a:lnTo>
                    <a:pt x="11329" y="131556"/>
                  </a:lnTo>
                  <a:lnTo>
                    <a:pt x="13388" y="150764"/>
                  </a:lnTo>
                  <a:lnTo>
                    <a:pt x="15316" y="170023"/>
                  </a:lnTo>
                  <a:lnTo>
                    <a:pt x="16910" y="189040"/>
                  </a:lnTo>
                  <a:lnTo>
                    <a:pt x="18133" y="207570"/>
                  </a:lnTo>
                  <a:lnTo>
                    <a:pt x="19029" y="225325"/>
                  </a:lnTo>
                  <a:lnTo>
                    <a:pt x="19666" y="242224"/>
                  </a:lnTo>
                  <a:lnTo>
                    <a:pt x="20111" y="258142"/>
                  </a:lnTo>
                  <a:lnTo>
                    <a:pt x="20466" y="274587"/>
                  </a:lnTo>
                  <a:lnTo>
                    <a:pt x="20763" y="295241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447545" y="4605010"/>
              <a:ext cx="164351" cy="189376"/>
            </a:xfrm>
            <a:custGeom>
              <a:avLst/>
              <a:gdLst/>
              <a:ahLst/>
              <a:cxnLst/>
              <a:rect l="0" t="0" r="0" b="0"/>
              <a:pathLst>
                <a:path w="164351" h="189376">
                  <a:moveTo>
                    <a:pt x="16952" y="80171"/>
                  </a:moveTo>
                  <a:lnTo>
                    <a:pt x="25754" y="77237"/>
                  </a:lnTo>
                  <a:lnTo>
                    <a:pt x="34100" y="74455"/>
                  </a:lnTo>
                  <a:lnTo>
                    <a:pt x="42799" y="71555"/>
                  </a:lnTo>
                  <a:lnTo>
                    <a:pt x="51920" y="68515"/>
                  </a:lnTo>
                  <a:lnTo>
                    <a:pt x="61415" y="65350"/>
                  </a:lnTo>
                  <a:lnTo>
                    <a:pt x="71198" y="62077"/>
                  </a:lnTo>
                  <a:lnTo>
                    <a:pt x="80867" y="58393"/>
                  </a:lnTo>
                  <a:lnTo>
                    <a:pt x="89744" y="53706"/>
                  </a:lnTo>
                  <a:lnTo>
                    <a:pt x="97509" y="47770"/>
                  </a:lnTo>
                  <a:lnTo>
                    <a:pt x="103704" y="40664"/>
                  </a:lnTo>
                  <a:lnTo>
                    <a:pt x="107583" y="32599"/>
                  </a:lnTo>
                  <a:lnTo>
                    <a:pt x="108957" y="23821"/>
                  </a:lnTo>
                  <a:lnTo>
                    <a:pt x="107775" y="15182"/>
                  </a:lnTo>
                  <a:lnTo>
                    <a:pt x="103876" y="8068"/>
                  </a:lnTo>
                  <a:lnTo>
                    <a:pt x="97443" y="3115"/>
                  </a:lnTo>
                  <a:lnTo>
                    <a:pt x="89077" y="439"/>
                  </a:lnTo>
                  <a:lnTo>
                    <a:pt x="79569" y="0"/>
                  </a:lnTo>
                  <a:lnTo>
                    <a:pt x="69480" y="1519"/>
                  </a:lnTo>
                  <a:lnTo>
                    <a:pt x="59116" y="4604"/>
                  </a:lnTo>
                  <a:lnTo>
                    <a:pt x="48635" y="8866"/>
                  </a:lnTo>
                  <a:lnTo>
                    <a:pt x="38119" y="13995"/>
                  </a:lnTo>
                  <a:lnTo>
                    <a:pt x="28092" y="20231"/>
                  </a:lnTo>
                  <a:lnTo>
                    <a:pt x="19490" y="28311"/>
                  </a:lnTo>
                  <a:lnTo>
                    <a:pt x="12704" y="38492"/>
                  </a:lnTo>
                  <a:lnTo>
                    <a:pt x="7640" y="50586"/>
                  </a:lnTo>
                  <a:lnTo>
                    <a:pt x="3991" y="64224"/>
                  </a:lnTo>
                  <a:lnTo>
                    <a:pt x="1433" y="79021"/>
                  </a:lnTo>
                  <a:lnTo>
                    <a:pt x="0" y="94329"/>
                  </a:lnTo>
                  <a:lnTo>
                    <a:pt x="78" y="109284"/>
                  </a:lnTo>
                  <a:lnTo>
                    <a:pt x="1765" y="123440"/>
                  </a:lnTo>
                  <a:lnTo>
                    <a:pt x="5202" y="136569"/>
                  </a:lnTo>
                  <a:lnTo>
                    <a:pt x="10715" y="148474"/>
                  </a:lnTo>
                  <a:lnTo>
                    <a:pt x="18284" y="159179"/>
                  </a:lnTo>
                  <a:lnTo>
                    <a:pt x="27774" y="168538"/>
                  </a:lnTo>
                  <a:lnTo>
                    <a:pt x="39111" y="176163"/>
                  </a:lnTo>
                  <a:lnTo>
                    <a:pt x="52068" y="181994"/>
                  </a:lnTo>
                  <a:lnTo>
                    <a:pt x="66325" y="186099"/>
                  </a:lnTo>
                  <a:lnTo>
                    <a:pt x="81564" y="188496"/>
                  </a:lnTo>
                  <a:lnTo>
                    <a:pt x="97494" y="189375"/>
                  </a:lnTo>
                  <a:lnTo>
                    <a:pt x="113146" y="189182"/>
                  </a:lnTo>
                  <a:lnTo>
                    <a:pt x="128408" y="188517"/>
                  </a:lnTo>
                  <a:lnTo>
                    <a:pt x="144618" y="187326"/>
                  </a:lnTo>
                  <a:lnTo>
                    <a:pt x="164350" y="185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611896" y="471676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405723" y="3785655"/>
            <a:ext cx="815583" cy="316801"/>
            <a:chOff x="405723" y="3785655"/>
            <a:chExt cx="815583" cy="316801"/>
          </a:xfrm>
        </p:grpSpPr>
        <p:sp>
          <p:nvSpPr>
            <p:cNvPr id="112" name="Freeform 111"/>
            <p:cNvSpPr/>
            <p:nvPr/>
          </p:nvSpPr>
          <p:spPr>
            <a:xfrm>
              <a:off x="967605" y="3785655"/>
              <a:ext cx="108890" cy="208648"/>
            </a:xfrm>
            <a:custGeom>
              <a:avLst/>
              <a:gdLst/>
              <a:ahLst/>
              <a:cxnLst/>
              <a:rect l="0" t="0" r="0" b="0"/>
              <a:pathLst>
                <a:path w="108890" h="208648">
                  <a:moveTo>
                    <a:pt x="85244" y="4604"/>
                  </a:moveTo>
                  <a:lnTo>
                    <a:pt x="76443" y="1804"/>
                  </a:lnTo>
                  <a:lnTo>
                    <a:pt x="68096" y="302"/>
                  </a:lnTo>
                  <a:lnTo>
                    <a:pt x="59402" y="0"/>
                  </a:lnTo>
                  <a:lnTo>
                    <a:pt x="50454" y="852"/>
                  </a:lnTo>
                  <a:lnTo>
                    <a:pt x="41607" y="2968"/>
                  </a:lnTo>
                  <a:lnTo>
                    <a:pt x="33073" y="6295"/>
                  </a:lnTo>
                  <a:lnTo>
                    <a:pt x="25057" y="10803"/>
                  </a:lnTo>
                  <a:lnTo>
                    <a:pt x="17828" y="16571"/>
                  </a:lnTo>
                  <a:lnTo>
                    <a:pt x="11460" y="23522"/>
                  </a:lnTo>
                  <a:lnTo>
                    <a:pt x="6186" y="31459"/>
                  </a:lnTo>
                  <a:lnTo>
                    <a:pt x="2466" y="40156"/>
                  </a:lnTo>
                  <a:lnTo>
                    <a:pt x="413" y="49408"/>
                  </a:lnTo>
                  <a:lnTo>
                    <a:pt x="0" y="58890"/>
                  </a:lnTo>
                  <a:lnTo>
                    <a:pt x="1235" y="68175"/>
                  </a:lnTo>
                  <a:lnTo>
                    <a:pt x="3963" y="77039"/>
                  </a:lnTo>
                  <a:lnTo>
                    <a:pt x="8233" y="85124"/>
                  </a:lnTo>
                  <a:lnTo>
                    <a:pt x="14373" y="91877"/>
                  </a:lnTo>
                  <a:lnTo>
                    <a:pt x="22386" y="97130"/>
                  </a:lnTo>
                  <a:lnTo>
                    <a:pt x="31851" y="101353"/>
                  </a:lnTo>
                  <a:lnTo>
                    <a:pt x="42113" y="105425"/>
                  </a:lnTo>
                  <a:lnTo>
                    <a:pt x="52711" y="109878"/>
                  </a:lnTo>
                  <a:lnTo>
                    <a:pt x="63249" y="114873"/>
                  </a:lnTo>
                  <a:lnTo>
                    <a:pt x="73317" y="120385"/>
                  </a:lnTo>
                  <a:lnTo>
                    <a:pt x="82741" y="126331"/>
                  </a:lnTo>
                  <a:lnTo>
                    <a:pt x="91221" y="132934"/>
                  </a:lnTo>
                  <a:lnTo>
                    <a:pt x="98246" y="140723"/>
                  </a:lnTo>
                  <a:lnTo>
                    <a:pt x="103667" y="149880"/>
                  </a:lnTo>
                  <a:lnTo>
                    <a:pt x="107325" y="159960"/>
                  </a:lnTo>
                  <a:lnTo>
                    <a:pt x="108889" y="170110"/>
                  </a:lnTo>
                  <a:lnTo>
                    <a:pt x="108377" y="179814"/>
                  </a:lnTo>
                  <a:lnTo>
                    <a:pt x="105763" y="188598"/>
                  </a:lnTo>
                  <a:lnTo>
                    <a:pt x="100819" y="195886"/>
                  </a:lnTo>
                  <a:lnTo>
                    <a:pt x="93646" y="201516"/>
                  </a:lnTo>
                  <a:lnTo>
                    <a:pt x="84765" y="205499"/>
                  </a:lnTo>
                  <a:lnTo>
                    <a:pt x="74903" y="207821"/>
                  </a:lnTo>
                  <a:lnTo>
                    <a:pt x="64576" y="208647"/>
                  </a:lnTo>
                  <a:lnTo>
                    <a:pt x="54127" y="208221"/>
                  </a:lnTo>
                  <a:lnTo>
                    <a:pt x="42586" y="206632"/>
                  </a:lnTo>
                  <a:lnTo>
                    <a:pt x="26711" y="202625"/>
                  </a:lnTo>
                  <a:lnTo>
                    <a:pt x="1016" y="1941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1147606" y="3821844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168663" y="3937658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915979" y="4021886"/>
              <a:ext cx="305327" cy="10529"/>
            </a:xfrm>
            <a:custGeom>
              <a:avLst/>
              <a:gdLst/>
              <a:ahLst/>
              <a:cxnLst/>
              <a:rect l="0" t="0" r="0" b="0"/>
              <a:pathLst>
                <a:path w="305327" h="10529">
                  <a:moveTo>
                    <a:pt x="305326" y="0"/>
                  </a:moveTo>
                  <a:lnTo>
                    <a:pt x="296458" y="2867"/>
                  </a:lnTo>
                  <a:lnTo>
                    <a:pt x="287471" y="5009"/>
                  </a:lnTo>
                  <a:lnTo>
                    <a:pt x="277476" y="6612"/>
                  </a:lnTo>
                  <a:lnTo>
                    <a:pt x="266495" y="7792"/>
                  </a:lnTo>
                  <a:lnTo>
                    <a:pt x="254684" y="8641"/>
                  </a:lnTo>
                  <a:lnTo>
                    <a:pt x="242230" y="9234"/>
                  </a:lnTo>
                  <a:lnTo>
                    <a:pt x="229465" y="9475"/>
                  </a:lnTo>
                  <a:lnTo>
                    <a:pt x="216832" y="9110"/>
                  </a:lnTo>
                  <a:lnTo>
                    <a:pt x="204559" y="8056"/>
                  </a:lnTo>
                  <a:lnTo>
                    <a:pt x="192524" y="6534"/>
                  </a:lnTo>
                  <a:lnTo>
                    <a:pt x="180370" y="4974"/>
                  </a:lnTo>
                  <a:lnTo>
                    <a:pt x="167889" y="3635"/>
                  </a:lnTo>
                  <a:lnTo>
                    <a:pt x="154877" y="2755"/>
                  </a:lnTo>
                  <a:lnTo>
                    <a:pt x="141070" y="2621"/>
                  </a:lnTo>
                  <a:lnTo>
                    <a:pt x="126405" y="3310"/>
                  </a:lnTo>
                  <a:lnTo>
                    <a:pt x="110978" y="4570"/>
                  </a:lnTo>
                  <a:lnTo>
                    <a:pt x="94945" y="5946"/>
                  </a:lnTo>
                  <a:lnTo>
                    <a:pt x="78474" y="7163"/>
                  </a:lnTo>
                  <a:lnTo>
                    <a:pt x="62260" y="8133"/>
                  </a:lnTo>
                  <a:lnTo>
                    <a:pt x="45813" y="8961"/>
                  </a:lnTo>
                  <a:lnTo>
                    <a:pt x="26574" y="971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05723" y="4021886"/>
              <a:ext cx="773469" cy="80570"/>
            </a:xfrm>
            <a:custGeom>
              <a:avLst/>
              <a:gdLst/>
              <a:ahLst/>
              <a:cxnLst/>
              <a:rect l="0" t="0" r="0" b="0"/>
              <a:pathLst>
                <a:path w="773469" h="80570">
                  <a:moveTo>
                    <a:pt x="773468" y="10528"/>
                  </a:moveTo>
                  <a:lnTo>
                    <a:pt x="761733" y="10529"/>
                  </a:lnTo>
                  <a:lnTo>
                    <a:pt x="750604" y="10529"/>
                  </a:lnTo>
                  <a:lnTo>
                    <a:pt x="739001" y="10529"/>
                  </a:lnTo>
                  <a:lnTo>
                    <a:pt x="726667" y="10529"/>
                  </a:lnTo>
                  <a:lnTo>
                    <a:pt x="713359" y="10529"/>
                  </a:lnTo>
                  <a:lnTo>
                    <a:pt x="699054" y="10529"/>
                  </a:lnTo>
                  <a:lnTo>
                    <a:pt x="684050" y="10529"/>
                  </a:lnTo>
                  <a:lnTo>
                    <a:pt x="668836" y="10529"/>
                  </a:lnTo>
                  <a:lnTo>
                    <a:pt x="653723" y="10533"/>
                  </a:lnTo>
                  <a:lnTo>
                    <a:pt x="638984" y="10706"/>
                  </a:lnTo>
                  <a:lnTo>
                    <a:pt x="624934" y="11354"/>
                  </a:lnTo>
                  <a:lnTo>
                    <a:pt x="611662" y="12603"/>
                  </a:lnTo>
                  <a:lnTo>
                    <a:pt x="598765" y="14255"/>
                  </a:lnTo>
                  <a:lnTo>
                    <a:pt x="585492" y="15903"/>
                  </a:lnTo>
                  <a:lnTo>
                    <a:pt x="571447" y="17311"/>
                  </a:lnTo>
                  <a:lnTo>
                    <a:pt x="556740" y="18577"/>
                  </a:lnTo>
                  <a:lnTo>
                    <a:pt x="541787" y="20033"/>
                  </a:lnTo>
                  <a:lnTo>
                    <a:pt x="526874" y="21860"/>
                  </a:lnTo>
                  <a:lnTo>
                    <a:pt x="512115" y="23917"/>
                  </a:lnTo>
                  <a:lnTo>
                    <a:pt x="497526" y="25845"/>
                  </a:lnTo>
                  <a:lnTo>
                    <a:pt x="483086" y="27443"/>
                  </a:lnTo>
                  <a:lnTo>
                    <a:pt x="468763" y="28839"/>
                  </a:lnTo>
                  <a:lnTo>
                    <a:pt x="454526" y="30382"/>
                  </a:lnTo>
                  <a:lnTo>
                    <a:pt x="440347" y="32273"/>
                  </a:lnTo>
                  <a:lnTo>
                    <a:pt x="426043" y="34543"/>
                  </a:lnTo>
                  <a:lnTo>
                    <a:pt x="411293" y="37145"/>
                  </a:lnTo>
                  <a:lnTo>
                    <a:pt x="395964" y="40005"/>
                  </a:lnTo>
                  <a:lnTo>
                    <a:pt x="380245" y="42893"/>
                  </a:lnTo>
                  <a:lnTo>
                    <a:pt x="364539" y="45445"/>
                  </a:lnTo>
                  <a:lnTo>
                    <a:pt x="349086" y="47495"/>
                  </a:lnTo>
                  <a:lnTo>
                    <a:pt x="333946" y="49208"/>
                  </a:lnTo>
                  <a:lnTo>
                    <a:pt x="319095" y="50973"/>
                  </a:lnTo>
                  <a:lnTo>
                    <a:pt x="304475" y="53010"/>
                  </a:lnTo>
                  <a:lnTo>
                    <a:pt x="290029" y="55211"/>
                  </a:lnTo>
                  <a:lnTo>
                    <a:pt x="275710" y="57235"/>
                  </a:lnTo>
                  <a:lnTo>
                    <a:pt x="261480" y="58893"/>
                  </a:lnTo>
                  <a:lnTo>
                    <a:pt x="247311" y="60159"/>
                  </a:lnTo>
                  <a:lnTo>
                    <a:pt x="233185" y="61084"/>
                  </a:lnTo>
                  <a:lnTo>
                    <a:pt x="219088" y="61745"/>
                  </a:lnTo>
                  <a:lnTo>
                    <a:pt x="205010" y="62375"/>
                  </a:lnTo>
                  <a:lnTo>
                    <a:pt x="190945" y="63338"/>
                  </a:lnTo>
                  <a:lnTo>
                    <a:pt x="176889" y="64801"/>
                  </a:lnTo>
                  <a:lnTo>
                    <a:pt x="162839" y="66600"/>
                  </a:lnTo>
                  <a:lnTo>
                    <a:pt x="148793" y="68346"/>
                  </a:lnTo>
                  <a:lnTo>
                    <a:pt x="134750" y="69815"/>
                  </a:lnTo>
                  <a:lnTo>
                    <a:pt x="120708" y="70952"/>
                  </a:lnTo>
                  <a:lnTo>
                    <a:pt x="106668" y="71790"/>
                  </a:lnTo>
                  <a:lnTo>
                    <a:pt x="92629" y="72388"/>
                  </a:lnTo>
                  <a:lnTo>
                    <a:pt x="78590" y="72806"/>
                  </a:lnTo>
                  <a:lnTo>
                    <a:pt x="64551" y="73094"/>
                  </a:lnTo>
                  <a:lnTo>
                    <a:pt x="50517" y="73296"/>
                  </a:lnTo>
                  <a:lnTo>
                    <a:pt x="36651" y="73602"/>
                  </a:lnTo>
                  <a:lnTo>
                    <a:pt x="23262" y="74341"/>
                  </a:lnTo>
                  <a:lnTo>
                    <a:pt x="10566" y="75658"/>
                  </a:lnTo>
                  <a:lnTo>
                    <a:pt x="1665" y="77605"/>
                  </a:lnTo>
                  <a:lnTo>
                    <a:pt x="0" y="79591"/>
                  </a:lnTo>
                  <a:lnTo>
                    <a:pt x="3599" y="80569"/>
                  </a:lnTo>
                  <a:lnTo>
                    <a:pt x="10258" y="80374"/>
                  </a:lnTo>
                  <a:lnTo>
                    <a:pt x="18943" y="79378"/>
                  </a:lnTo>
                  <a:lnTo>
                    <a:pt x="29511" y="78137"/>
                  </a:lnTo>
                  <a:lnTo>
                    <a:pt x="41804" y="76989"/>
                  </a:lnTo>
                  <a:lnTo>
                    <a:pt x="55370" y="76058"/>
                  </a:lnTo>
                  <a:lnTo>
                    <a:pt x="69574" y="75354"/>
                  </a:lnTo>
                  <a:lnTo>
                    <a:pt x="83998" y="74838"/>
                  </a:lnTo>
                  <a:lnTo>
                    <a:pt x="98605" y="74305"/>
                  </a:lnTo>
                  <a:lnTo>
                    <a:pt x="113627" y="73405"/>
                  </a:lnTo>
                  <a:lnTo>
                    <a:pt x="129172" y="71984"/>
                  </a:lnTo>
                  <a:lnTo>
                    <a:pt x="145054" y="70214"/>
                  </a:lnTo>
                  <a:lnTo>
                    <a:pt x="160875" y="68486"/>
                  </a:lnTo>
                  <a:lnTo>
                    <a:pt x="176415" y="67030"/>
                  </a:lnTo>
                  <a:lnTo>
                    <a:pt x="191784" y="65901"/>
                  </a:lnTo>
                  <a:lnTo>
                    <a:pt x="207323" y="65069"/>
                  </a:lnTo>
                  <a:lnTo>
                    <a:pt x="223213" y="64470"/>
                  </a:lnTo>
                  <a:lnTo>
                    <a:pt x="239156" y="63882"/>
                  </a:lnTo>
                  <a:lnTo>
                    <a:pt x="254488" y="62946"/>
                  </a:lnTo>
                  <a:lnTo>
                    <a:pt x="268884" y="61502"/>
                  </a:lnTo>
                  <a:lnTo>
                    <a:pt x="282671" y="59716"/>
                  </a:lnTo>
                  <a:lnTo>
                    <a:pt x="296609" y="57978"/>
                  </a:lnTo>
                  <a:lnTo>
                    <a:pt x="311138" y="56515"/>
                  </a:lnTo>
                  <a:lnTo>
                    <a:pt x="326355" y="55382"/>
                  </a:lnTo>
                  <a:lnTo>
                    <a:pt x="342189" y="54547"/>
                  </a:lnTo>
                  <a:lnTo>
                    <a:pt x="358514" y="53950"/>
                  </a:lnTo>
                  <a:lnTo>
                    <a:pt x="375208" y="53533"/>
                  </a:lnTo>
                  <a:lnTo>
                    <a:pt x="392166" y="53246"/>
                  </a:lnTo>
                  <a:lnTo>
                    <a:pt x="409312" y="53049"/>
                  </a:lnTo>
                  <a:lnTo>
                    <a:pt x="426587" y="52916"/>
                  </a:lnTo>
                  <a:lnTo>
                    <a:pt x="443950" y="52826"/>
                  </a:lnTo>
                  <a:lnTo>
                    <a:pt x="461365" y="52761"/>
                  </a:lnTo>
                  <a:lnTo>
                    <a:pt x="478483" y="52547"/>
                  </a:lnTo>
                  <a:lnTo>
                    <a:pt x="494679" y="51871"/>
                  </a:lnTo>
                  <a:lnTo>
                    <a:pt x="509687" y="50600"/>
                  </a:lnTo>
                  <a:lnTo>
                    <a:pt x="523731" y="48762"/>
                  </a:lnTo>
                  <a:lnTo>
                    <a:pt x="537317" y="46457"/>
                  </a:lnTo>
                  <a:lnTo>
                    <a:pt x="550795" y="43796"/>
                  </a:lnTo>
                  <a:lnTo>
                    <a:pt x="564324" y="40874"/>
                  </a:lnTo>
                  <a:lnTo>
                    <a:pt x="577954" y="37767"/>
                  </a:lnTo>
                  <a:lnTo>
                    <a:pt x="591686" y="34536"/>
                  </a:lnTo>
                  <a:lnTo>
                    <a:pt x="605503" y="31384"/>
                  </a:lnTo>
                  <a:lnTo>
                    <a:pt x="619386" y="28648"/>
                  </a:lnTo>
                  <a:lnTo>
                    <a:pt x="633316" y="26471"/>
                  </a:lnTo>
                  <a:lnTo>
                    <a:pt x="647280" y="24670"/>
                  </a:lnTo>
                  <a:lnTo>
                    <a:pt x="661268" y="22847"/>
                  </a:lnTo>
                  <a:lnTo>
                    <a:pt x="675272" y="20766"/>
                  </a:lnTo>
                  <a:lnTo>
                    <a:pt x="689287" y="18366"/>
                  </a:lnTo>
                  <a:lnTo>
                    <a:pt x="703309" y="15675"/>
                  </a:lnTo>
                  <a:lnTo>
                    <a:pt x="717319" y="12756"/>
                  </a:lnTo>
                  <a:lnTo>
                    <a:pt x="730707" y="9818"/>
                  </a:lnTo>
                  <a:lnTo>
                    <a:pt x="743602" y="6921"/>
                  </a:lnTo>
                  <a:lnTo>
                    <a:pt x="757134" y="3812"/>
                  </a:lnTo>
                  <a:lnTo>
                    <a:pt x="77346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8" name="Freeform 117"/>
          <p:cNvSpPr/>
          <p:nvPr/>
        </p:nvSpPr>
        <p:spPr>
          <a:xfrm>
            <a:off x="1052849" y="4558839"/>
            <a:ext cx="105286" cy="10529"/>
          </a:xfrm>
          <a:custGeom>
            <a:avLst/>
            <a:gdLst/>
            <a:ahLst/>
            <a:cxnLst/>
            <a:rect l="0" t="0" r="0" b="0"/>
            <a:pathLst>
              <a:path w="105286" h="10529">
                <a:moveTo>
                  <a:pt x="105285" y="0"/>
                </a:moveTo>
                <a:lnTo>
                  <a:pt x="96417" y="2866"/>
                </a:lnTo>
                <a:lnTo>
                  <a:pt x="87430" y="5009"/>
                </a:lnTo>
                <a:lnTo>
                  <a:pt x="77439" y="6612"/>
                </a:lnTo>
                <a:lnTo>
                  <a:pt x="66503" y="7795"/>
                </a:lnTo>
                <a:lnTo>
                  <a:pt x="53461" y="8774"/>
                </a:lnTo>
                <a:lnTo>
                  <a:pt x="33812" y="9635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0" name="Group 139"/>
          <p:cNvGrpSpPr/>
          <p:nvPr/>
        </p:nvGrpSpPr>
        <p:grpSpPr>
          <a:xfrm>
            <a:off x="1094963" y="5180021"/>
            <a:ext cx="3695504" cy="789638"/>
            <a:chOff x="1094963" y="5180021"/>
            <a:chExt cx="3695504" cy="789638"/>
          </a:xfrm>
        </p:grpSpPr>
        <p:sp>
          <p:nvSpPr>
            <p:cNvPr id="119" name="Freeform 118"/>
            <p:cNvSpPr/>
            <p:nvPr/>
          </p:nvSpPr>
          <p:spPr>
            <a:xfrm>
              <a:off x="1094963" y="5390590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117407" y="2867"/>
                  </a:lnTo>
                  <a:lnTo>
                    <a:pt x="107780" y="5009"/>
                  </a:lnTo>
                  <a:lnTo>
                    <a:pt x="96492" y="6612"/>
                  </a:lnTo>
                  <a:lnTo>
                    <a:pt x="83825" y="7793"/>
                  </a:lnTo>
                  <a:lnTo>
                    <a:pt x="70345" y="8641"/>
                  </a:lnTo>
                  <a:lnTo>
                    <a:pt x="56492" y="9239"/>
                  </a:lnTo>
                  <a:lnTo>
                    <a:pt x="43098" y="9654"/>
                  </a:lnTo>
                  <a:lnTo>
                    <a:pt x="30146" y="9984"/>
                  </a:lnTo>
                  <a:lnTo>
                    <a:pt x="16503" y="1025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473989" y="5422176"/>
              <a:ext cx="10530" cy="242156"/>
            </a:xfrm>
            <a:custGeom>
              <a:avLst/>
              <a:gdLst/>
              <a:ahLst/>
              <a:cxnLst/>
              <a:rect l="0" t="0" r="0" b="0"/>
              <a:pathLst>
                <a:path w="10530" h="242156">
                  <a:moveTo>
                    <a:pt x="10529" y="0"/>
                  </a:moveTo>
                  <a:lnTo>
                    <a:pt x="10462" y="11668"/>
                  </a:lnTo>
                  <a:lnTo>
                    <a:pt x="9821" y="22157"/>
                  </a:lnTo>
                  <a:lnTo>
                    <a:pt x="8530" y="32468"/>
                  </a:lnTo>
                  <a:lnTo>
                    <a:pt x="6842" y="43115"/>
                  </a:lnTo>
                  <a:lnTo>
                    <a:pt x="5174" y="54755"/>
                  </a:lnTo>
                  <a:lnTo>
                    <a:pt x="3761" y="67651"/>
                  </a:lnTo>
                  <a:lnTo>
                    <a:pt x="2663" y="81730"/>
                  </a:lnTo>
                  <a:lnTo>
                    <a:pt x="1852" y="96781"/>
                  </a:lnTo>
                  <a:lnTo>
                    <a:pt x="1273" y="112569"/>
                  </a:lnTo>
                  <a:lnTo>
                    <a:pt x="868" y="128728"/>
                  </a:lnTo>
                  <a:lnTo>
                    <a:pt x="588" y="144794"/>
                  </a:lnTo>
                  <a:lnTo>
                    <a:pt x="396" y="160513"/>
                  </a:lnTo>
                  <a:lnTo>
                    <a:pt x="266" y="175616"/>
                  </a:lnTo>
                  <a:lnTo>
                    <a:pt x="164" y="191417"/>
                  </a:lnTo>
                  <a:lnTo>
                    <a:pt x="81" y="211536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337119" y="5316891"/>
              <a:ext cx="252685" cy="115814"/>
            </a:xfrm>
            <a:custGeom>
              <a:avLst/>
              <a:gdLst/>
              <a:ahLst/>
              <a:cxnLst/>
              <a:rect l="0" t="0" r="0" b="0"/>
              <a:pathLst>
                <a:path w="252685" h="115814">
                  <a:moveTo>
                    <a:pt x="252684" y="0"/>
                  </a:moveTo>
                  <a:lnTo>
                    <a:pt x="240949" y="5800"/>
                  </a:lnTo>
                  <a:lnTo>
                    <a:pt x="229820" y="10725"/>
                  </a:lnTo>
                  <a:lnTo>
                    <a:pt x="218221" y="15232"/>
                  </a:lnTo>
                  <a:lnTo>
                    <a:pt x="206060" y="19626"/>
                  </a:lnTo>
                  <a:lnTo>
                    <a:pt x="193400" y="24288"/>
                  </a:lnTo>
                  <a:lnTo>
                    <a:pt x="180349" y="29398"/>
                  </a:lnTo>
                  <a:lnTo>
                    <a:pt x="167169" y="34803"/>
                  </a:lnTo>
                  <a:lnTo>
                    <a:pt x="154253" y="40126"/>
                  </a:lnTo>
                  <a:lnTo>
                    <a:pt x="141786" y="45155"/>
                  </a:lnTo>
                  <a:lnTo>
                    <a:pt x="129620" y="50007"/>
                  </a:lnTo>
                  <a:lnTo>
                    <a:pt x="117378" y="55024"/>
                  </a:lnTo>
                  <a:lnTo>
                    <a:pt x="104847" y="60399"/>
                  </a:lnTo>
                  <a:lnTo>
                    <a:pt x="92141" y="66162"/>
                  </a:lnTo>
                  <a:lnTo>
                    <a:pt x="79604" y="72263"/>
                  </a:lnTo>
                  <a:lnTo>
                    <a:pt x="67432" y="78625"/>
                  </a:lnTo>
                  <a:lnTo>
                    <a:pt x="55720" y="85069"/>
                  </a:lnTo>
                  <a:lnTo>
                    <a:pt x="43184" y="92058"/>
                  </a:lnTo>
                  <a:lnTo>
                    <a:pt x="26489" y="101321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316062" y="5632746"/>
              <a:ext cx="305327" cy="168457"/>
            </a:xfrm>
            <a:custGeom>
              <a:avLst/>
              <a:gdLst/>
              <a:ahLst/>
              <a:cxnLst/>
              <a:rect l="0" t="0" r="0" b="0"/>
              <a:pathLst>
                <a:path w="305327" h="168457">
                  <a:moveTo>
                    <a:pt x="305326" y="0"/>
                  </a:moveTo>
                  <a:lnTo>
                    <a:pt x="296525" y="2933"/>
                  </a:lnTo>
                  <a:lnTo>
                    <a:pt x="288178" y="5716"/>
                  </a:lnTo>
                  <a:lnTo>
                    <a:pt x="279475" y="8620"/>
                  </a:lnTo>
                  <a:lnTo>
                    <a:pt x="270181" y="11833"/>
                  </a:lnTo>
                  <a:lnTo>
                    <a:pt x="260038" y="15646"/>
                  </a:lnTo>
                  <a:lnTo>
                    <a:pt x="248988" y="20168"/>
                  </a:lnTo>
                  <a:lnTo>
                    <a:pt x="236976" y="25504"/>
                  </a:lnTo>
                  <a:lnTo>
                    <a:pt x="223857" y="31841"/>
                  </a:lnTo>
                  <a:lnTo>
                    <a:pt x="209666" y="39174"/>
                  </a:lnTo>
                  <a:lnTo>
                    <a:pt x="194731" y="47200"/>
                  </a:lnTo>
                  <a:lnTo>
                    <a:pt x="179560" y="55426"/>
                  </a:lnTo>
                  <a:lnTo>
                    <a:pt x="164479" y="63547"/>
                  </a:lnTo>
                  <a:lnTo>
                    <a:pt x="149930" y="71455"/>
                  </a:lnTo>
                  <a:lnTo>
                    <a:pt x="136540" y="79146"/>
                  </a:lnTo>
                  <a:lnTo>
                    <a:pt x="124527" y="86651"/>
                  </a:lnTo>
                  <a:lnTo>
                    <a:pt x="113461" y="94014"/>
                  </a:lnTo>
                  <a:lnTo>
                    <a:pt x="102488" y="101271"/>
                  </a:lnTo>
                  <a:lnTo>
                    <a:pt x="91097" y="108458"/>
                  </a:lnTo>
                  <a:lnTo>
                    <a:pt x="79136" y="115761"/>
                  </a:lnTo>
                  <a:lnTo>
                    <a:pt x="66640" y="123504"/>
                  </a:lnTo>
                  <a:lnTo>
                    <a:pt x="53727" y="131813"/>
                  </a:lnTo>
                  <a:lnTo>
                    <a:pt x="41110" y="140206"/>
                  </a:lnTo>
                  <a:lnTo>
                    <a:pt x="28833" y="148510"/>
                  </a:lnTo>
                  <a:lnTo>
                    <a:pt x="15819" y="157454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635378" y="5273344"/>
              <a:ext cx="112353" cy="380460"/>
            </a:xfrm>
            <a:custGeom>
              <a:avLst/>
              <a:gdLst/>
              <a:ahLst/>
              <a:cxnLst/>
              <a:rect l="0" t="0" r="0" b="0"/>
              <a:pathLst>
                <a:path w="112353" h="380460">
                  <a:moveTo>
                    <a:pt x="49181" y="380459"/>
                  </a:moveTo>
                  <a:lnTo>
                    <a:pt x="46247" y="371524"/>
                  </a:lnTo>
                  <a:lnTo>
                    <a:pt x="43465" y="361897"/>
                  </a:lnTo>
                  <a:lnTo>
                    <a:pt x="40570" y="350610"/>
                  </a:lnTo>
                  <a:lnTo>
                    <a:pt x="37703" y="337942"/>
                  </a:lnTo>
                  <a:lnTo>
                    <a:pt x="35186" y="324462"/>
                  </a:lnTo>
                  <a:lnTo>
                    <a:pt x="33171" y="310590"/>
                  </a:lnTo>
                  <a:lnTo>
                    <a:pt x="31485" y="296555"/>
                  </a:lnTo>
                  <a:lnTo>
                    <a:pt x="29743" y="282463"/>
                  </a:lnTo>
                  <a:lnTo>
                    <a:pt x="27716" y="268361"/>
                  </a:lnTo>
                  <a:lnTo>
                    <a:pt x="25354" y="254268"/>
                  </a:lnTo>
                  <a:lnTo>
                    <a:pt x="22690" y="240186"/>
                  </a:lnTo>
                  <a:lnTo>
                    <a:pt x="19783" y="226116"/>
                  </a:lnTo>
                  <a:lnTo>
                    <a:pt x="16695" y="212054"/>
                  </a:lnTo>
                  <a:lnTo>
                    <a:pt x="13476" y="198000"/>
                  </a:lnTo>
                  <a:lnTo>
                    <a:pt x="10170" y="183951"/>
                  </a:lnTo>
                  <a:lnTo>
                    <a:pt x="6968" y="169905"/>
                  </a:lnTo>
                  <a:lnTo>
                    <a:pt x="4198" y="155861"/>
                  </a:lnTo>
                  <a:lnTo>
                    <a:pt x="2007" y="141824"/>
                  </a:lnTo>
                  <a:lnTo>
                    <a:pt x="538" y="127957"/>
                  </a:lnTo>
                  <a:lnTo>
                    <a:pt x="0" y="114566"/>
                  </a:lnTo>
                  <a:lnTo>
                    <a:pt x="419" y="101781"/>
                  </a:lnTo>
                  <a:lnTo>
                    <a:pt x="1665" y="89567"/>
                  </a:lnTo>
                  <a:lnTo>
                    <a:pt x="3565" y="77825"/>
                  </a:lnTo>
                  <a:lnTo>
                    <a:pt x="5960" y="66447"/>
                  </a:lnTo>
                  <a:lnTo>
                    <a:pt x="9041" y="55500"/>
                  </a:lnTo>
                  <a:lnTo>
                    <a:pt x="13320" y="45215"/>
                  </a:lnTo>
                  <a:lnTo>
                    <a:pt x="18977" y="35669"/>
                  </a:lnTo>
                  <a:lnTo>
                    <a:pt x="25896" y="26952"/>
                  </a:lnTo>
                  <a:lnTo>
                    <a:pt x="33836" y="19243"/>
                  </a:lnTo>
                  <a:lnTo>
                    <a:pt x="42549" y="12548"/>
                  </a:lnTo>
                  <a:lnTo>
                    <a:pt x="51822" y="7053"/>
                  </a:lnTo>
                  <a:lnTo>
                    <a:pt x="61491" y="3184"/>
                  </a:lnTo>
                  <a:lnTo>
                    <a:pt x="71423" y="1022"/>
                  </a:lnTo>
                  <a:lnTo>
                    <a:pt x="81075" y="200"/>
                  </a:lnTo>
                  <a:lnTo>
                    <a:pt x="90440" y="0"/>
                  </a:lnTo>
                  <a:lnTo>
                    <a:pt x="100341" y="403"/>
                  </a:lnTo>
                  <a:lnTo>
                    <a:pt x="112352" y="14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579274" y="5453761"/>
              <a:ext cx="178986" cy="84229"/>
            </a:xfrm>
            <a:custGeom>
              <a:avLst/>
              <a:gdLst/>
              <a:ahLst/>
              <a:cxnLst/>
              <a:rect l="0" t="0" r="0" b="0"/>
              <a:pathLst>
                <a:path w="178986" h="84229">
                  <a:moveTo>
                    <a:pt x="178985" y="0"/>
                  </a:moveTo>
                  <a:lnTo>
                    <a:pt x="172983" y="5868"/>
                  </a:lnTo>
                  <a:lnTo>
                    <a:pt x="166138" y="11432"/>
                  </a:lnTo>
                  <a:lnTo>
                    <a:pt x="157751" y="17227"/>
                  </a:lnTo>
                  <a:lnTo>
                    <a:pt x="148123" y="23135"/>
                  </a:lnTo>
                  <a:lnTo>
                    <a:pt x="137809" y="28817"/>
                  </a:lnTo>
                  <a:lnTo>
                    <a:pt x="127196" y="34092"/>
                  </a:lnTo>
                  <a:lnTo>
                    <a:pt x="116326" y="38942"/>
                  </a:lnTo>
                  <a:lnTo>
                    <a:pt x="104977" y="43428"/>
                  </a:lnTo>
                  <a:lnTo>
                    <a:pt x="93056" y="47634"/>
                  </a:lnTo>
                  <a:lnTo>
                    <a:pt x="80764" y="51798"/>
                  </a:lnTo>
                  <a:lnTo>
                    <a:pt x="68507" y="56287"/>
                  </a:lnTo>
                  <a:lnTo>
                    <a:pt x="56527" y="61267"/>
                  </a:lnTo>
                  <a:lnTo>
                    <a:pt x="45144" y="66430"/>
                  </a:lnTo>
                  <a:lnTo>
                    <a:pt x="33608" y="71601"/>
                  </a:lnTo>
                  <a:lnTo>
                    <a:pt x="19791" y="7723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010943" y="5464290"/>
              <a:ext cx="63172" cy="126343"/>
            </a:xfrm>
            <a:custGeom>
              <a:avLst/>
              <a:gdLst/>
              <a:ahLst/>
              <a:cxnLst/>
              <a:rect l="0" t="0" r="0" b="0"/>
              <a:pathLst>
                <a:path w="63172" h="126343">
                  <a:moveTo>
                    <a:pt x="0" y="0"/>
                  </a:moveTo>
                  <a:lnTo>
                    <a:pt x="2933" y="11668"/>
                  </a:lnTo>
                  <a:lnTo>
                    <a:pt x="5716" y="22157"/>
                  </a:lnTo>
                  <a:lnTo>
                    <a:pt x="8620" y="32458"/>
                  </a:lnTo>
                  <a:lnTo>
                    <a:pt x="11833" y="42759"/>
                  </a:lnTo>
                  <a:lnTo>
                    <a:pt x="15646" y="53103"/>
                  </a:lnTo>
                  <a:lnTo>
                    <a:pt x="20163" y="63488"/>
                  </a:lnTo>
                  <a:lnTo>
                    <a:pt x="25327" y="73744"/>
                  </a:lnTo>
                  <a:lnTo>
                    <a:pt x="31015" y="83554"/>
                  </a:lnTo>
                  <a:lnTo>
                    <a:pt x="37090" y="92771"/>
                  </a:lnTo>
                  <a:lnTo>
                    <a:pt x="43141" y="101123"/>
                  </a:lnTo>
                  <a:lnTo>
                    <a:pt x="49078" y="108945"/>
                  </a:lnTo>
                  <a:lnTo>
                    <a:pt x="55420" y="116921"/>
                  </a:lnTo>
                  <a:lnTo>
                    <a:pt x="63171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979357" y="5411647"/>
              <a:ext cx="189514" cy="473784"/>
            </a:xfrm>
            <a:custGeom>
              <a:avLst/>
              <a:gdLst/>
              <a:ahLst/>
              <a:cxnLst/>
              <a:rect l="0" t="0" r="0" b="0"/>
              <a:pathLst>
                <a:path w="189514" h="473784">
                  <a:moveTo>
                    <a:pt x="189513" y="0"/>
                  </a:moveTo>
                  <a:lnTo>
                    <a:pt x="186512" y="8869"/>
                  </a:lnTo>
                  <a:lnTo>
                    <a:pt x="183090" y="17856"/>
                  </a:lnTo>
                  <a:lnTo>
                    <a:pt x="178894" y="27855"/>
                  </a:lnTo>
                  <a:lnTo>
                    <a:pt x="173994" y="39009"/>
                  </a:lnTo>
                  <a:lnTo>
                    <a:pt x="168512" y="51469"/>
                  </a:lnTo>
                  <a:lnTo>
                    <a:pt x="162582" y="65167"/>
                  </a:lnTo>
                  <a:lnTo>
                    <a:pt x="156320" y="79411"/>
                  </a:lnTo>
                  <a:lnTo>
                    <a:pt x="149822" y="93044"/>
                  </a:lnTo>
                  <a:lnTo>
                    <a:pt x="143162" y="105472"/>
                  </a:lnTo>
                  <a:lnTo>
                    <a:pt x="136556" y="116947"/>
                  </a:lnTo>
                  <a:lnTo>
                    <a:pt x="130348" y="128260"/>
                  </a:lnTo>
                  <a:lnTo>
                    <a:pt x="124686" y="139907"/>
                  </a:lnTo>
                  <a:lnTo>
                    <a:pt x="119393" y="151885"/>
                  </a:lnTo>
                  <a:lnTo>
                    <a:pt x="114071" y="163868"/>
                  </a:lnTo>
                  <a:lnTo>
                    <a:pt x="108493" y="175640"/>
                  </a:lnTo>
                  <a:lnTo>
                    <a:pt x="102761" y="187140"/>
                  </a:lnTo>
                  <a:lnTo>
                    <a:pt x="97213" y="198388"/>
                  </a:lnTo>
                  <a:lnTo>
                    <a:pt x="92030" y="209437"/>
                  </a:lnTo>
                  <a:lnTo>
                    <a:pt x="87075" y="220501"/>
                  </a:lnTo>
                  <a:lnTo>
                    <a:pt x="81988" y="231927"/>
                  </a:lnTo>
                  <a:lnTo>
                    <a:pt x="76571" y="243876"/>
                  </a:lnTo>
                  <a:lnTo>
                    <a:pt x="70949" y="256173"/>
                  </a:lnTo>
                  <a:lnTo>
                    <a:pt x="65475" y="268428"/>
                  </a:lnTo>
                  <a:lnTo>
                    <a:pt x="60348" y="280417"/>
                  </a:lnTo>
                  <a:lnTo>
                    <a:pt x="55599" y="292246"/>
                  </a:lnTo>
                  <a:lnTo>
                    <a:pt x="51183" y="304255"/>
                  </a:lnTo>
                  <a:lnTo>
                    <a:pt x="47029" y="316626"/>
                  </a:lnTo>
                  <a:lnTo>
                    <a:pt x="43071" y="329223"/>
                  </a:lnTo>
                  <a:lnTo>
                    <a:pt x="39252" y="341687"/>
                  </a:lnTo>
                  <a:lnTo>
                    <a:pt x="35531" y="353813"/>
                  </a:lnTo>
                  <a:lnTo>
                    <a:pt x="31879" y="365567"/>
                  </a:lnTo>
                  <a:lnTo>
                    <a:pt x="28272" y="376993"/>
                  </a:lnTo>
                  <a:lnTo>
                    <a:pt x="24698" y="388165"/>
                  </a:lnTo>
                  <a:lnTo>
                    <a:pt x="21145" y="399312"/>
                  </a:lnTo>
                  <a:lnTo>
                    <a:pt x="17606" y="410795"/>
                  </a:lnTo>
                  <a:lnTo>
                    <a:pt x="14082" y="422768"/>
                  </a:lnTo>
                  <a:lnTo>
                    <a:pt x="10720" y="434618"/>
                  </a:lnTo>
                  <a:lnTo>
                    <a:pt x="7485" y="446231"/>
                  </a:lnTo>
                  <a:lnTo>
                    <a:pt x="4093" y="458630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135825" y="5464290"/>
              <a:ext cx="128684" cy="186836"/>
            </a:xfrm>
            <a:custGeom>
              <a:avLst/>
              <a:gdLst/>
              <a:ahLst/>
              <a:cxnLst/>
              <a:rect l="0" t="0" r="0" b="0"/>
              <a:pathLst>
                <a:path w="128684" h="186836">
                  <a:moveTo>
                    <a:pt x="75159" y="0"/>
                  </a:moveTo>
                  <a:lnTo>
                    <a:pt x="66425" y="5868"/>
                  </a:lnTo>
                  <a:lnTo>
                    <a:pt x="58718" y="11432"/>
                  </a:lnTo>
                  <a:lnTo>
                    <a:pt x="51316" y="17236"/>
                  </a:lnTo>
                  <a:lnTo>
                    <a:pt x="44055" y="23489"/>
                  </a:lnTo>
                  <a:lnTo>
                    <a:pt x="36877" y="30468"/>
                  </a:lnTo>
                  <a:lnTo>
                    <a:pt x="29755" y="38253"/>
                  </a:lnTo>
                  <a:lnTo>
                    <a:pt x="22838" y="46927"/>
                  </a:lnTo>
                  <a:lnTo>
                    <a:pt x="16419" y="56655"/>
                  </a:lnTo>
                  <a:lnTo>
                    <a:pt x="10631" y="67417"/>
                  </a:lnTo>
                  <a:lnTo>
                    <a:pt x="5762" y="78898"/>
                  </a:lnTo>
                  <a:lnTo>
                    <a:pt x="2322" y="90595"/>
                  </a:lnTo>
                  <a:lnTo>
                    <a:pt x="456" y="102201"/>
                  </a:lnTo>
                  <a:lnTo>
                    <a:pt x="0" y="113603"/>
                  </a:lnTo>
                  <a:lnTo>
                    <a:pt x="674" y="124792"/>
                  </a:lnTo>
                  <a:lnTo>
                    <a:pt x="2203" y="135794"/>
                  </a:lnTo>
                  <a:lnTo>
                    <a:pt x="4515" y="146489"/>
                  </a:lnTo>
                  <a:lnTo>
                    <a:pt x="7736" y="156604"/>
                  </a:lnTo>
                  <a:lnTo>
                    <a:pt x="11872" y="166027"/>
                  </a:lnTo>
                  <a:lnTo>
                    <a:pt x="17123" y="174322"/>
                  </a:lnTo>
                  <a:lnTo>
                    <a:pt x="23936" y="180682"/>
                  </a:lnTo>
                  <a:lnTo>
                    <a:pt x="32409" y="184841"/>
                  </a:lnTo>
                  <a:lnTo>
                    <a:pt x="42185" y="186835"/>
                  </a:lnTo>
                  <a:lnTo>
                    <a:pt x="52657" y="186744"/>
                  </a:lnTo>
                  <a:lnTo>
                    <a:pt x="63396" y="184833"/>
                  </a:lnTo>
                  <a:lnTo>
                    <a:pt x="74029" y="181468"/>
                  </a:lnTo>
                  <a:lnTo>
                    <a:pt x="84161" y="177009"/>
                  </a:lnTo>
                  <a:lnTo>
                    <a:pt x="93632" y="171749"/>
                  </a:lnTo>
                  <a:lnTo>
                    <a:pt x="102313" y="165593"/>
                  </a:lnTo>
                  <a:lnTo>
                    <a:pt x="110005" y="158100"/>
                  </a:lnTo>
                  <a:lnTo>
                    <a:pt x="116692" y="149133"/>
                  </a:lnTo>
                  <a:lnTo>
                    <a:pt x="122184" y="139009"/>
                  </a:lnTo>
                  <a:lnTo>
                    <a:pt x="126051" y="128297"/>
                  </a:lnTo>
                  <a:lnTo>
                    <a:pt x="128203" y="117387"/>
                  </a:lnTo>
                  <a:lnTo>
                    <a:pt x="128683" y="106470"/>
                  </a:lnTo>
                  <a:lnTo>
                    <a:pt x="127492" y="95613"/>
                  </a:lnTo>
                  <a:lnTo>
                    <a:pt x="124804" y="84837"/>
                  </a:lnTo>
                  <a:lnTo>
                    <a:pt x="120899" y="74297"/>
                  </a:lnTo>
                  <a:lnTo>
                    <a:pt x="116070" y="64284"/>
                  </a:lnTo>
                  <a:lnTo>
                    <a:pt x="110571" y="54926"/>
                  </a:lnTo>
                  <a:lnTo>
                    <a:pt x="104713" y="46477"/>
                  </a:lnTo>
                  <a:lnTo>
                    <a:pt x="98182" y="38579"/>
                  </a:lnTo>
                  <a:lnTo>
                    <a:pt x="89292" y="30540"/>
                  </a:lnTo>
                  <a:lnTo>
                    <a:pt x="75159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310341" y="5453761"/>
              <a:ext cx="149526" cy="223390"/>
            </a:xfrm>
            <a:custGeom>
              <a:avLst/>
              <a:gdLst/>
              <a:ahLst/>
              <a:cxnLst/>
              <a:rect l="0" t="0" r="0" b="0"/>
              <a:pathLst>
                <a:path w="149526" h="223390">
                  <a:moveTo>
                    <a:pt x="16457" y="31586"/>
                  </a:moveTo>
                  <a:lnTo>
                    <a:pt x="10723" y="37587"/>
                  </a:lnTo>
                  <a:lnTo>
                    <a:pt x="6439" y="44432"/>
                  </a:lnTo>
                  <a:lnTo>
                    <a:pt x="3237" y="52819"/>
                  </a:lnTo>
                  <a:lnTo>
                    <a:pt x="1049" y="62447"/>
                  </a:lnTo>
                  <a:lnTo>
                    <a:pt x="0" y="72761"/>
                  </a:lnTo>
                  <a:lnTo>
                    <a:pt x="59" y="83379"/>
                  </a:lnTo>
                  <a:lnTo>
                    <a:pt x="1056" y="94422"/>
                  </a:lnTo>
                  <a:lnTo>
                    <a:pt x="2784" y="106419"/>
                  </a:lnTo>
                  <a:lnTo>
                    <a:pt x="5053" y="119589"/>
                  </a:lnTo>
                  <a:lnTo>
                    <a:pt x="7709" y="133533"/>
                  </a:lnTo>
                  <a:lnTo>
                    <a:pt x="10637" y="147439"/>
                  </a:lnTo>
                  <a:lnTo>
                    <a:pt x="13758" y="160826"/>
                  </a:lnTo>
                  <a:lnTo>
                    <a:pt x="17174" y="173407"/>
                  </a:lnTo>
                  <a:lnTo>
                    <a:pt x="21154" y="184930"/>
                  </a:lnTo>
                  <a:lnTo>
                    <a:pt x="25806" y="195371"/>
                  </a:lnTo>
                  <a:lnTo>
                    <a:pt x="31406" y="204551"/>
                  </a:lnTo>
                  <a:lnTo>
                    <a:pt x="38455" y="212055"/>
                  </a:lnTo>
                  <a:lnTo>
                    <a:pt x="47082" y="217800"/>
                  </a:lnTo>
                  <a:lnTo>
                    <a:pt x="56791" y="221677"/>
                  </a:lnTo>
                  <a:lnTo>
                    <a:pt x="66685" y="223389"/>
                  </a:lnTo>
                  <a:lnTo>
                    <a:pt x="76224" y="222975"/>
                  </a:lnTo>
                  <a:lnTo>
                    <a:pt x="85235" y="220427"/>
                  </a:lnTo>
                  <a:lnTo>
                    <a:pt x="93740" y="215527"/>
                  </a:lnTo>
                  <a:lnTo>
                    <a:pt x="101823" y="208384"/>
                  </a:lnTo>
                  <a:lnTo>
                    <a:pt x="109420" y="199522"/>
                  </a:lnTo>
                  <a:lnTo>
                    <a:pt x="116311" y="189674"/>
                  </a:lnTo>
                  <a:lnTo>
                    <a:pt x="122433" y="179342"/>
                  </a:lnTo>
                  <a:lnTo>
                    <a:pt x="127868" y="168476"/>
                  </a:lnTo>
                  <a:lnTo>
                    <a:pt x="132754" y="156591"/>
                  </a:lnTo>
                  <a:lnTo>
                    <a:pt x="137223" y="143488"/>
                  </a:lnTo>
                  <a:lnTo>
                    <a:pt x="141225" y="129416"/>
                  </a:lnTo>
                  <a:lnTo>
                    <a:pt x="144540" y="114891"/>
                  </a:lnTo>
                  <a:lnTo>
                    <a:pt x="147101" y="100271"/>
                  </a:lnTo>
                  <a:lnTo>
                    <a:pt x="148820" y="85877"/>
                  </a:lnTo>
                  <a:lnTo>
                    <a:pt x="149525" y="72065"/>
                  </a:lnTo>
                  <a:lnTo>
                    <a:pt x="149220" y="58974"/>
                  </a:lnTo>
                  <a:lnTo>
                    <a:pt x="148012" y="46809"/>
                  </a:lnTo>
                  <a:lnTo>
                    <a:pt x="145803" y="34650"/>
                  </a:lnTo>
                  <a:lnTo>
                    <a:pt x="141282" y="20309"/>
                  </a:lnTo>
                  <a:lnTo>
                    <a:pt x="1322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632124" y="5437447"/>
              <a:ext cx="196570" cy="532212"/>
            </a:xfrm>
            <a:custGeom>
              <a:avLst/>
              <a:gdLst/>
              <a:ahLst/>
              <a:cxnLst/>
              <a:rect l="0" t="0" r="0" b="0"/>
              <a:pathLst>
                <a:path w="196570" h="532212">
                  <a:moveTo>
                    <a:pt x="147399" y="111071"/>
                  </a:moveTo>
                  <a:lnTo>
                    <a:pt x="144532" y="102202"/>
                  </a:lnTo>
                  <a:lnTo>
                    <a:pt x="142390" y="93216"/>
                  </a:lnTo>
                  <a:lnTo>
                    <a:pt x="140778" y="83229"/>
                  </a:lnTo>
                  <a:lnTo>
                    <a:pt x="139252" y="72594"/>
                  </a:lnTo>
                  <a:lnTo>
                    <a:pt x="137107" y="62080"/>
                  </a:lnTo>
                  <a:lnTo>
                    <a:pt x="134003" y="52124"/>
                  </a:lnTo>
                  <a:lnTo>
                    <a:pt x="129938" y="42664"/>
                  </a:lnTo>
                  <a:lnTo>
                    <a:pt x="125060" y="33327"/>
                  </a:lnTo>
                  <a:lnTo>
                    <a:pt x="119546" y="23883"/>
                  </a:lnTo>
                  <a:lnTo>
                    <a:pt x="113232" y="14897"/>
                  </a:lnTo>
                  <a:lnTo>
                    <a:pt x="105639" y="7601"/>
                  </a:lnTo>
                  <a:lnTo>
                    <a:pt x="96614" y="2556"/>
                  </a:lnTo>
                  <a:lnTo>
                    <a:pt x="86622" y="0"/>
                  </a:lnTo>
                  <a:lnTo>
                    <a:pt x="76531" y="180"/>
                  </a:lnTo>
                  <a:lnTo>
                    <a:pt x="66866" y="2941"/>
                  </a:lnTo>
                  <a:lnTo>
                    <a:pt x="58109" y="8015"/>
                  </a:lnTo>
                  <a:lnTo>
                    <a:pt x="50838" y="15217"/>
                  </a:lnTo>
                  <a:lnTo>
                    <a:pt x="45219" y="24238"/>
                  </a:lnTo>
                  <a:lnTo>
                    <a:pt x="41244" y="34697"/>
                  </a:lnTo>
                  <a:lnTo>
                    <a:pt x="38928" y="46231"/>
                  </a:lnTo>
                  <a:lnTo>
                    <a:pt x="38115" y="58533"/>
                  </a:lnTo>
                  <a:lnTo>
                    <a:pt x="38853" y="71045"/>
                  </a:lnTo>
                  <a:lnTo>
                    <a:pt x="41467" y="82986"/>
                  </a:lnTo>
                  <a:lnTo>
                    <a:pt x="45965" y="93972"/>
                  </a:lnTo>
                  <a:lnTo>
                    <a:pt x="52085" y="103822"/>
                  </a:lnTo>
                  <a:lnTo>
                    <a:pt x="59480" y="112375"/>
                  </a:lnTo>
                  <a:lnTo>
                    <a:pt x="67824" y="119675"/>
                  </a:lnTo>
                  <a:lnTo>
                    <a:pt x="76848" y="125595"/>
                  </a:lnTo>
                  <a:lnTo>
                    <a:pt x="86349" y="129758"/>
                  </a:lnTo>
                  <a:lnTo>
                    <a:pt x="96177" y="132113"/>
                  </a:lnTo>
                  <a:lnTo>
                    <a:pt x="106063" y="132729"/>
                  </a:lnTo>
                  <a:lnTo>
                    <a:pt x="115628" y="131631"/>
                  </a:lnTo>
                  <a:lnTo>
                    <a:pt x="124686" y="129000"/>
                  </a:lnTo>
                  <a:lnTo>
                    <a:pt x="133075" y="124964"/>
                  </a:lnTo>
                  <a:lnTo>
                    <a:pt x="140563" y="119514"/>
                  </a:lnTo>
                  <a:lnTo>
                    <a:pt x="147123" y="112835"/>
                  </a:lnTo>
                  <a:lnTo>
                    <a:pt x="152993" y="107254"/>
                  </a:lnTo>
                  <a:lnTo>
                    <a:pt x="158013" y="106196"/>
                  </a:lnTo>
                  <a:lnTo>
                    <a:pt x="161790" y="110046"/>
                  </a:lnTo>
                  <a:lnTo>
                    <a:pt x="164827" y="117902"/>
                  </a:lnTo>
                  <a:lnTo>
                    <a:pt x="167630" y="128736"/>
                  </a:lnTo>
                  <a:lnTo>
                    <a:pt x="170458" y="141855"/>
                  </a:lnTo>
                  <a:lnTo>
                    <a:pt x="173406" y="156925"/>
                  </a:lnTo>
                  <a:lnTo>
                    <a:pt x="176488" y="173608"/>
                  </a:lnTo>
                  <a:lnTo>
                    <a:pt x="179685" y="191384"/>
                  </a:lnTo>
                  <a:lnTo>
                    <a:pt x="182974" y="209624"/>
                  </a:lnTo>
                  <a:lnTo>
                    <a:pt x="186325" y="227930"/>
                  </a:lnTo>
                  <a:lnTo>
                    <a:pt x="189556" y="245969"/>
                  </a:lnTo>
                  <a:lnTo>
                    <a:pt x="192345" y="263389"/>
                  </a:lnTo>
                  <a:lnTo>
                    <a:pt x="194548" y="280065"/>
                  </a:lnTo>
                  <a:lnTo>
                    <a:pt x="196027" y="295892"/>
                  </a:lnTo>
                  <a:lnTo>
                    <a:pt x="196569" y="310688"/>
                  </a:lnTo>
                  <a:lnTo>
                    <a:pt x="196150" y="324460"/>
                  </a:lnTo>
                  <a:lnTo>
                    <a:pt x="194733" y="337356"/>
                  </a:lnTo>
                  <a:lnTo>
                    <a:pt x="192186" y="349565"/>
                  </a:lnTo>
                  <a:lnTo>
                    <a:pt x="188544" y="361255"/>
                  </a:lnTo>
                  <a:lnTo>
                    <a:pt x="183810" y="372244"/>
                  </a:lnTo>
                  <a:lnTo>
                    <a:pt x="177884" y="382025"/>
                  </a:lnTo>
                  <a:lnTo>
                    <a:pt x="170819" y="390424"/>
                  </a:lnTo>
                  <a:lnTo>
                    <a:pt x="162635" y="397725"/>
                  </a:lnTo>
                  <a:lnTo>
                    <a:pt x="153239" y="404479"/>
                  </a:lnTo>
                  <a:lnTo>
                    <a:pt x="142705" y="411062"/>
                  </a:lnTo>
                  <a:lnTo>
                    <a:pt x="131547" y="417656"/>
                  </a:lnTo>
                  <a:lnTo>
                    <a:pt x="120598" y="424323"/>
                  </a:lnTo>
                  <a:lnTo>
                    <a:pt x="110303" y="431077"/>
                  </a:lnTo>
                  <a:lnTo>
                    <a:pt x="100426" y="438073"/>
                  </a:lnTo>
                  <a:lnTo>
                    <a:pt x="90267" y="445602"/>
                  </a:lnTo>
                  <a:lnTo>
                    <a:pt x="79439" y="453772"/>
                  </a:lnTo>
                  <a:lnTo>
                    <a:pt x="68198" y="462376"/>
                  </a:lnTo>
                  <a:lnTo>
                    <a:pt x="57252" y="470999"/>
                  </a:lnTo>
                  <a:lnTo>
                    <a:pt x="47001" y="479390"/>
                  </a:lnTo>
                  <a:lnTo>
                    <a:pt x="37618" y="487566"/>
                  </a:lnTo>
                  <a:lnTo>
                    <a:pt x="28182" y="496731"/>
                  </a:lnTo>
                  <a:lnTo>
                    <a:pt x="16749" y="509921"/>
                  </a:lnTo>
                  <a:lnTo>
                    <a:pt x="0" y="5322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823832" y="5455909"/>
              <a:ext cx="155733" cy="196053"/>
            </a:xfrm>
            <a:custGeom>
              <a:avLst/>
              <a:gdLst/>
              <a:ahLst/>
              <a:cxnLst/>
              <a:rect l="0" t="0" r="0" b="0"/>
              <a:pathLst>
                <a:path w="155733" h="196053">
                  <a:moveTo>
                    <a:pt x="8333" y="61024"/>
                  </a:moveTo>
                  <a:lnTo>
                    <a:pt x="14335" y="66757"/>
                  </a:lnTo>
                  <a:lnTo>
                    <a:pt x="21180" y="71041"/>
                  </a:lnTo>
                  <a:lnTo>
                    <a:pt x="29563" y="74238"/>
                  </a:lnTo>
                  <a:lnTo>
                    <a:pt x="39017" y="76254"/>
                  </a:lnTo>
                  <a:lnTo>
                    <a:pt x="48684" y="76654"/>
                  </a:lnTo>
                  <a:lnTo>
                    <a:pt x="58038" y="75343"/>
                  </a:lnTo>
                  <a:lnTo>
                    <a:pt x="66910" y="72520"/>
                  </a:lnTo>
                  <a:lnTo>
                    <a:pt x="75314" y="68496"/>
                  </a:lnTo>
                  <a:lnTo>
                    <a:pt x="83317" y="63566"/>
                  </a:lnTo>
                  <a:lnTo>
                    <a:pt x="90519" y="57818"/>
                  </a:lnTo>
                  <a:lnTo>
                    <a:pt x="96079" y="51137"/>
                  </a:lnTo>
                  <a:lnTo>
                    <a:pt x="99667" y="43538"/>
                  </a:lnTo>
                  <a:lnTo>
                    <a:pt x="101262" y="35319"/>
                  </a:lnTo>
                  <a:lnTo>
                    <a:pt x="100896" y="26956"/>
                  </a:lnTo>
                  <a:lnTo>
                    <a:pt x="98788" y="18752"/>
                  </a:lnTo>
                  <a:lnTo>
                    <a:pt x="94950" y="11295"/>
                  </a:lnTo>
                  <a:lnTo>
                    <a:pt x="89109" y="5504"/>
                  </a:lnTo>
                  <a:lnTo>
                    <a:pt x="81299" y="1733"/>
                  </a:lnTo>
                  <a:lnTo>
                    <a:pt x="71972" y="0"/>
                  </a:lnTo>
                  <a:lnTo>
                    <a:pt x="61804" y="266"/>
                  </a:lnTo>
                  <a:lnTo>
                    <a:pt x="51273" y="2300"/>
                  </a:lnTo>
                  <a:lnTo>
                    <a:pt x="40950" y="5917"/>
                  </a:lnTo>
                  <a:lnTo>
                    <a:pt x="31559" y="11076"/>
                  </a:lnTo>
                  <a:lnTo>
                    <a:pt x="23401" y="17620"/>
                  </a:lnTo>
                  <a:lnTo>
                    <a:pt x="16587" y="25452"/>
                  </a:lnTo>
                  <a:lnTo>
                    <a:pt x="11219" y="34610"/>
                  </a:lnTo>
                  <a:lnTo>
                    <a:pt x="7197" y="44993"/>
                  </a:lnTo>
                  <a:lnTo>
                    <a:pt x="4290" y="56390"/>
                  </a:lnTo>
                  <a:lnTo>
                    <a:pt x="2239" y="68563"/>
                  </a:lnTo>
                  <a:lnTo>
                    <a:pt x="820" y="81303"/>
                  </a:lnTo>
                  <a:lnTo>
                    <a:pt x="16" y="94280"/>
                  </a:lnTo>
                  <a:lnTo>
                    <a:pt x="0" y="107066"/>
                  </a:lnTo>
                  <a:lnTo>
                    <a:pt x="808" y="119437"/>
                  </a:lnTo>
                  <a:lnTo>
                    <a:pt x="2503" y="131201"/>
                  </a:lnTo>
                  <a:lnTo>
                    <a:pt x="5244" y="142109"/>
                  </a:lnTo>
                  <a:lnTo>
                    <a:pt x="9021" y="152113"/>
                  </a:lnTo>
                  <a:lnTo>
                    <a:pt x="13846" y="161324"/>
                  </a:lnTo>
                  <a:lnTo>
                    <a:pt x="19834" y="169906"/>
                  </a:lnTo>
                  <a:lnTo>
                    <a:pt x="26937" y="178003"/>
                  </a:lnTo>
                  <a:lnTo>
                    <a:pt x="34977" y="185256"/>
                  </a:lnTo>
                  <a:lnTo>
                    <a:pt x="43744" y="190844"/>
                  </a:lnTo>
                  <a:lnTo>
                    <a:pt x="53047" y="194447"/>
                  </a:lnTo>
                  <a:lnTo>
                    <a:pt x="62733" y="196052"/>
                  </a:lnTo>
                  <a:lnTo>
                    <a:pt x="72688" y="195692"/>
                  </a:lnTo>
                  <a:lnTo>
                    <a:pt x="82823" y="193596"/>
                  </a:lnTo>
                  <a:lnTo>
                    <a:pt x="92916" y="190106"/>
                  </a:lnTo>
                  <a:lnTo>
                    <a:pt x="102621" y="185562"/>
                  </a:lnTo>
                  <a:lnTo>
                    <a:pt x="111773" y="180259"/>
                  </a:lnTo>
                  <a:lnTo>
                    <a:pt x="120281" y="174533"/>
                  </a:lnTo>
                  <a:lnTo>
                    <a:pt x="128969" y="168106"/>
                  </a:lnTo>
                  <a:lnTo>
                    <a:pt x="139716" y="159302"/>
                  </a:lnTo>
                  <a:lnTo>
                    <a:pt x="155732" y="1452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021678" y="5222134"/>
              <a:ext cx="52644" cy="431670"/>
            </a:xfrm>
            <a:custGeom>
              <a:avLst/>
              <a:gdLst/>
              <a:ahLst/>
              <a:cxnLst/>
              <a:rect l="0" t="0" r="0" b="0"/>
              <a:pathLst>
                <a:path w="52644" h="431670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5" y="36471"/>
                  </a:lnTo>
                  <a:lnTo>
                    <a:pt x="178" y="50665"/>
                  </a:lnTo>
                  <a:lnTo>
                    <a:pt x="826" y="66290"/>
                  </a:lnTo>
                  <a:lnTo>
                    <a:pt x="2079" y="83265"/>
                  </a:lnTo>
                  <a:lnTo>
                    <a:pt x="3905" y="101367"/>
                  </a:lnTo>
                  <a:lnTo>
                    <a:pt x="6201" y="120336"/>
                  </a:lnTo>
                  <a:lnTo>
                    <a:pt x="8853" y="139933"/>
                  </a:lnTo>
                  <a:lnTo>
                    <a:pt x="11599" y="159648"/>
                  </a:lnTo>
                  <a:lnTo>
                    <a:pt x="14054" y="178731"/>
                  </a:lnTo>
                  <a:lnTo>
                    <a:pt x="16040" y="196817"/>
                  </a:lnTo>
                  <a:lnTo>
                    <a:pt x="17711" y="213741"/>
                  </a:lnTo>
                  <a:lnTo>
                    <a:pt x="19446" y="229349"/>
                  </a:lnTo>
                  <a:lnTo>
                    <a:pt x="21464" y="243714"/>
                  </a:lnTo>
                  <a:lnTo>
                    <a:pt x="23652" y="257535"/>
                  </a:lnTo>
                  <a:lnTo>
                    <a:pt x="25667" y="271969"/>
                  </a:lnTo>
                  <a:lnTo>
                    <a:pt x="27324" y="287611"/>
                  </a:lnTo>
                  <a:lnTo>
                    <a:pt x="28759" y="304206"/>
                  </a:lnTo>
                  <a:lnTo>
                    <a:pt x="30330" y="320964"/>
                  </a:lnTo>
                  <a:lnTo>
                    <a:pt x="32238" y="337381"/>
                  </a:lnTo>
                  <a:lnTo>
                    <a:pt x="34520" y="353132"/>
                  </a:lnTo>
                  <a:lnTo>
                    <a:pt x="37131" y="367928"/>
                  </a:lnTo>
                  <a:lnTo>
                    <a:pt x="39996" y="381711"/>
                  </a:lnTo>
                  <a:lnTo>
                    <a:pt x="42898" y="394158"/>
                  </a:lnTo>
                  <a:lnTo>
                    <a:pt x="45767" y="405802"/>
                  </a:lnTo>
                  <a:lnTo>
                    <a:pt x="48853" y="417665"/>
                  </a:lnTo>
                  <a:lnTo>
                    <a:pt x="52643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832165" y="5359005"/>
              <a:ext cx="284271" cy="52643"/>
            </a:xfrm>
            <a:custGeom>
              <a:avLst/>
              <a:gdLst/>
              <a:ahLst/>
              <a:cxnLst/>
              <a:rect l="0" t="0" r="0" b="0"/>
              <a:pathLst>
                <a:path w="284271" h="52643">
                  <a:moveTo>
                    <a:pt x="284270" y="0"/>
                  </a:moveTo>
                  <a:lnTo>
                    <a:pt x="269668" y="0"/>
                  </a:lnTo>
                  <a:lnTo>
                    <a:pt x="256397" y="0"/>
                  </a:lnTo>
                  <a:lnTo>
                    <a:pt x="243196" y="5"/>
                  </a:lnTo>
                  <a:lnTo>
                    <a:pt x="229854" y="177"/>
                  </a:lnTo>
                  <a:lnTo>
                    <a:pt x="216345" y="826"/>
                  </a:lnTo>
                  <a:lnTo>
                    <a:pt x="202696" y="2079"/>
                  </a:lnTo>
                  <a:lnTo>
                    <a:pt x="189103" y="3905"/>
                  </a:lnTo>
                  <a:lnTo>
                    <a:pt x="175902" y="6201"/>
                  </a:lnTo>
                  <a:lnTo>
                    <a:pt x="163233" y="8857"/>
                  </a:lnTo>
                  <a:lnTo>
                    <a:pt x="150590" y="11775"/>
                  </a:lnTo>
                  <a:lnTo>
                    <a:pt x="136963" y="14879"/>
                  </a:lnTo>
                  <a:lnTo>
                    <a:pt x="121871" y="18119"/>
                  </a:lnTo>
                  <a:lnTo>
                    <a:pt x="105648" y="21615"/>
                  </a:lnTo>
                  <a:lnTo>
                    <a:pt x="89139" y="25647"/>
                  </a:lnTo>
                  <a:lnTo>
                    <a:pt x="72900" y="30316"/>
                  </a:lnTo>
                  <a:lnTo>
                    <a:pt x="57525" y="35270"/>
                  </a:lnTo>
                  <a:lnTo>
                    <a:pt x="42199" y="40277"/>
                  </a:lnTo>
                  <a:lnTo>
                    <a:pt x="24464" y="4578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453362" y="5274777"/>
              <a:ext cx="10514" cy="410613"/>
            </a:xfrm>
            <a:custGeom>
              <a:avLst/>
              <a:gdLst/>
              <a:ahLst/>
              <a:cxnLst/>
              <a:rect l="0" t="0" r="0" b="0"/>
              <a:pathLst>
                <a:path w="10514" h="410613">
                  <a:moveTo>
                    <a:pt x="10513" y="0"/>
                  </a:moveTo>
                  <a:lnTo>
                    <a:pt x="7647" y="8869"/>
                  </a:lnTo>
                  <a:lnTo>
                    <a:pt x="5505" y="17855"/>
                  </a:lnTo>
                  <a:lnTo>
                    <a:pt x="3902" y="27859"/>
                  </a:lnTo>
                  <a:lnTo>
                    <a:pt x="2722" y="39186"/>
                  </a:lnTo>
                  <a:lnTo>
                    <a:pt x="1873" y="52294"/>
                  </a:lnTo>
                  <a:lnTo>
                    <a:pt x="1275" y="67259"/>
                  </a:lnTo>
                  <a:lnTo>
                    <a:pt x="860" y="83848"/>
                  </a:lnTo>
                  <a:lnTo>
                    <a:pt x="576" y="101722"/>
                  </a:lnTo>
                  <a:lnTo>
                    <a:pt x="383" y="120546"/>
                  </a:lnTo>
                  <a:lnTo>
                    <a:pt x="252" y="139725"/>
                  </a:lnTo>
                  <a:lnTo>
                    <a:pt x="164" y="158440"/>
                  </a:lnTo>
                  <a:lnTo>
                    <a:pt x="105" y="176290"/>
                  </a:lnTo>
                  <a:lnTo>
                    <a:pt x="65" y="193563"/>
                  </a:lnTo>
                  <a:lnTo>
                    <a:pt x="39" y="211002"/>
                  </a:lnTo>
                  <a:lnTo>
                    <a:pt x="21" y="229037"/>
                  </a:lnTo>
                  <a:lnTo>
                    <a:pt x="8" y="247763"/>
                  </a:lnTo>
                  <a:lnTo>
                    <a:pt x="0" y="267107"/>
                  </a:lnTo>
                  <a:lnTo>
                    <a:pt x="0" y="286934"/>
                  </a:lnTo>
                  <a:lnTo>
                    <a:pt x="169" y="306792"/>
                  </a:lnTo>
                  <a:lnTo>
                    <a:pt x="815" y="325964"/>
                  </a:lnTo>
                  <a:lnTo>
                    <a:pt x="2062" y="344095"/>
                  </a:lnTo>
                  <a:lnTo>
                    <a:pt x="3723" y="360593"/>
                  </a:lnTo>
                  <a:lnTo>
                    <a:pt x="5549" y="376075"/>
                  </a:lnTo>
                  <a:lnTo>
                    <a:pt x="7702" y="391897"/>
                  </a:lnTo>
                  <a:lnTo>
                    <a:pt x="10513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358590" y="5390590"/>
              <a:ext cx="221100" cy="105286"/>
            </a:xfrm>
            <a:custGeom>
              <a:avLst/>
              <a:gdLst/>
              <a:ahLst/>
              <a:cxnLst/>
              <a:rect l="0" t="0" r="0" b="0"/>
              <a:pathLst>
                <a:path w="221100" h="105286">
                  <a:moveTo>
                    <a:pt x="221099" y="0"/>
                  </a:moveTo>
                  <a:lnTo>
                    <a:pt x="215097" y="5868"/>
                  </a:lnTo>
                  <a:lnTo>
                    <a:pt x="208252" y="11432"/>
                  </a:lnTo>
                  <a:lnTo>
                    <a:pt x="199869" y="17231"/>
                  </a:lnTo>
                  <a:lnTo>
                    <a:pt x="190415" y="23312"/>
                  </a:lnTo>
                  <a:lnTo>
                    <a:pt x="180749" y="29642"/>
                  </a:lnTo>
                  <a:lnTo>
                    <a:pt x="171385" y="36166"/>
                  </a:lnTo>
                  <a:lnTo>
                    <a:pt x="162167" y="42669"/>
                  </a:lnTo>
                  <a:lnTo>
                    <a:pt x="152467" y="48803"/>
                  </a:lnTo>
                  <a:lnTo>
                    <a:pt x="141948" y="54412"/>
                  </a:lnTo>
                  <a:lnTo>
                    <a:pt x="130750" y="59669"/>
                  </a:lnTo>
                  <a:lnTo>
                    <a:pt x="119300" y="64965"/>
                  </a:lnTo>
                  <a:lnTo>
                    <a:pt x="107885" y="70523"/>
                  </a:lnTo>
                  <a:lnTo>
                    <a:pt x="96455" y="76070"/>
                  </a:lnTo>
                  <a:lnTo>
                    <a:pt x="84723" y="80962"/>
                  </a:lnTo>
                  <a:lnTo>
                    <a:pt x="72545" y="84885"/>
                  </a:lnTo>
                  <a:lnTo>
                    <a:pt x="60144" y="88047"/>
                  </a:lnTo>
                  <a:lnTo>
                    <a:pt x="46608" y="91413"/>
                  </a:lnTo>
                  <a:lnTo>
                    <a:pt x="28507" y="96393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532967" y="5180021"/>
              <a:ext cx="341521" cy="527894"/>
            </a:xfrm>
            <a:custGeom>
              <a:avLst/>
              <a:gdLst/>
              <a:ahLst/>
              <a:cxnLst/>
              <a:rect l="0" t="0" r="0" b="0"/>
              <a:pathLst>
                <a:path w="341521" h="527894">
                  <a:moveTo>
                    <a:pt x="4608" y="0"/>
                  </a:moveTo>
                  <a:lnTo>
                    <a:pt x="1808" y="14534"/>
                  </a:lnTo>
                  <a:lnTo>
                    <a:pt x="306" y="27165"/>
                  </a:lnTo>
                  <a:lnTo>
                    <a:pt x="0" y="39079"/>
                  </a:lnTo>
                  <a:lnTo>
                    <a:pt x="679" y="50907"/>
                  </a:lnTo>
                  <a:lnTo>
                    <a:pt x="2147" y="63396"/>
                  </a:lnTo>
                  <a:lnTo>
                    <a:pt x="4211" y="76894"/>
                  </a:lnTo>
                  <a:lnTo>
                    <a:pt x="6548" y="91560"/>
                  </a:lnTo>
                  <a:lnTo>
                    <a:pt x="8723" y="107543"/>
                  </a:lnTo>
                  <a:lnTo>
                    <a:pt x="10515" y="124768"/>
                  </a:lnTo>
                  <a:lnTo>
                    <a:pt x="12056" y="142538"/>
                  </a:lnTo>
                  <a:lnTo>
                    <a:pt x="13704" y="159692"/>
                  </a:lnTo>
                  <a:lnTo>
                    <a:pt x="15663" y="175643"/>
                  </a:lnTo>
                  <a:lnTo>
                    <a:pt x="17810" y="190808"/>
                  </a:lnTo>
                  <a:lnTo>
                    <a:pt x="19799" y="206284"/>
                  </a:lnTo>
                  <a:lnTo>
                    <a:pt x="21435" y="222701"/>
                  </a:lnTo>
                  <a:lnTo>
                    <a:pt x="22684" y="240190"/>
                  </a:lnTo>
                  <a:lnTo>
                    <a:pt x="23599" y="258627"/>
                  </a:lnTo>
                  <a:lnTo>
                    <a:pt x="24253" y="277806"/>
                  </a:lnTo>
                  <a:lnTo>
                    <a:pt x="24879" y="297042"/>
                  </a:lnTo>
                  <a:lnTo>
                    <a:pt x="25839" y="315256"/>
                  </a:lnTo>
                  <a:lnTo>
                    <a:pt x="27300" y="331950"/>
                  </a:lnTo>
                  <a:lnTo>
                    <a:pt x="29097" y="347460"/>
                  </a:lnTo>
                  <a:lnTo>
                    <a:pt x="30842" y="362644"/>
                  </a:lnTo>
                  <a:lnTo>
                    <a:pt x="32306" y="378047"/>
                  </a:lnTo>
                  <a:lnTo>
                    <a:pt x="33270" y="393701"/>
                  </a:lnTo>
                  <a:lnTo>
                    <a:pt x="33459" y="409304"/>
                  </a:lnTo>
                  <a:lnTo>
                    <a:pt x="32803" y="424629"/>
                  </a:lnTo>
                  <a:lnTo>
                    <a:pt x="31384" y="438468"/>
                  </a:lnTo>
                  <a:lnTo>
                    <a:pt x="28936" y="448272"/>
                  </a:lnTo>
                  <a:lnTo>
                    <a:pt x="25659" y="452425"/>
                  </a:lnTo>
                  <a:lnTo>
                    <a:pt x="22700" y="451001"/>
                  </a:lnTo>
                  <a:lnTo>
                    <a:pt x="20426" y="444991"/>
                  </a:lnTo>
                  <a:lnTo>
                    <a:pt x="18950" y="435684"/>
                  </a:lnTo>
                  <a:lnTo>
                    <a:pt x="18440" y="424347"/>
                  </a:lnTo>
                  <a:lnTo>
                    <a:pt x="18894" y="411856"/>
                  </a:lnTo>
                  <a:lnTo>
                    <a:pt x="20173" y="398883"/>
                  </a:lnTo>
                  <a:lnTo>
                    <a:pt x="22098" y="386020"/>
                  </a:lnTo>
                  <a:lnTo>
                    <a:pt x="24508" y="373557"/>
                  </a:lnTo>
                  <a:lnTo>
                    <a:pt x="27431" y="361712"/>
                  </a:lnTo>
                  <a:lnTo>
                    <a:pt x="31071" y="350739"/>
                  </a:lnTo>
                  <a:lnTo>
                    <a:pt x="35491" y="340696"/>
                  </a:lnTo>
                  <a:lnTo>
                    <a:pt x="40935" y="331797"/>
                  </a:lnTo>
                  <a:lnTo>
                    <a:pt x="47878" y="324488"/>
                  </a:lnTo>
                  <a:lnTo>
                    <a:pt x="56434" y="318876"/>
                  </a:lnTo>
                  <a:lnTo>
                    <a:pt x="66096" y="315090"/>
                  </a:lnTo>
                  <a:lnTo>
                    <a:pt x="75958" y="313439"/>
                  </a:lnTo>
                  <a:lnTo>
                    <a:pt x="85470" y="313894"/>
                  </a:lnTo>
                  <a:lnTo>
                    <a:pt x="94295" y="316470"/>
                  </a:lnTo>
                  <a:lnTo>
                    <a:pt x="102142" y="321388"/>
                  </a:lnTo>
                  <a:lnTo>
                    <a:pt x="108970" y="328544"/>
                  </a:lnTo>
                  <a:lnTo>
                    <a:pt x="114910" y="337414"/>
                  </a:lnTo>
                  <a:lnTo>
                    <a:pt x="120149" y="347269"/>
                  </a:lnTo>
                  <a:lnTo>
                    <a:pt x="124867" y="357599"/>
                  </a:lnTo>
                  <a:lnTo>
                    <a:pt x="129208" y="368295"/>
                  </a:lnTo>
                  <a:lnTo>
                    <a:pt x="133285" y="379534"/>
                  </a:lnTo>
                  <a:lnTo>
                    <a:pt x="137175" y="391390"/>
                  </a:lnTo>
                  <a:lnTo>
                    <a:pt x="140772" y="403809"/>
                  </a:lnTo>
                  <a:lnTo>
                    <a:pt x="143808" y="416685"/>
                  </a:lnTo>
                  <a:lnTo>
                    <a:pt x="146182" y="429908"/>
                  </a:lnTo>
                  <a:lnTo>
                    <a:pt x="147944" y="443382"/>
                  </a:lnTo>
                  <a:lnTo>
                    <a:pt x="149210" y="457035"/>
                  </a:lnTo>
                  <a:lnTo>
                    <a:pt x="150104" y="470717"/>
                  </a:lnTo>
                  <a:lnTo>
                    <a:pt x="150933" y="481095"/>
                  </a:lnTo>
                  <a:lnTo>
                    <a:pt x="152081" y="484293"/>
                  </a:lnTo>
                  <a:lnTo>
                    <a:pt x="153658" y="482018"/>
                  </a:lnTo>
                  <a:lnTo>
                    <a:pt x="155841" y="476407"/>
                  </a:lnTo>
                  <a:lnTo>
                    <a:pt x="158890" y="468839"/>
                  </a:lnTo>
                  <a:lnTo>
                    <a:pt x="162858" y="460120"/>
                  </a:lnTo>
                  <a:lnTo>
                    <a:pt x="167635" y="450716"/>
                  </a:lnTo>
                  <a:lnTo>
                    <a:pt x="173056" y="440897"/>
                  </a:lnTo>
                  <a:lnTo>
                    <a:pt x="178963" y="430826"/>
                  </a:lnTo>
                  <a:lnTo>
                    <a:pt x="185384" y="420762"/>
                  </a:lnTo>
                  <a:lnTo>
                    <a:pt x="192526" y="411072"/>
                  </a:lnTo>
                  <a:lnTo>
                    <a:pt x="200441" y="401925"/>
                  </a:lnTo>
                  <a:lnTo>
                    <a:pt x="209044" y="393476"/>
                  </a:lnTo>
                  <a:lnTo>
                    <a:pt x="218198" y="385946"/>
                  </a:lnTo>
                  <a:lnTo>
                    <a:pt x="227764" y="379358"/>
                  </a:lnTo>
                  <a:lnTo>
                    <a:pt x="237629" y="373424"/>
                  </a:lnTo>
                  <a:lnTo>
                    <a:pt x="247703" y="367664"/>
                  </a:lnTo>
                  <a:lnTo>
                    <a:pt x="257919" y="361783"/>
                  </a:lnTo>
                  <a:lnTo>
                    <a:pt x="268067" y="355677"/>
                  </a:lnTo>
                  <a:lnTo>
                    <a:pt x="277807" y="349346"/>
                  </a:lnTo>
                  <a:lnTo>
                    <a:pt x="286984" y="342819"/>
                  </a:lnTo>
                  <a:lnTo>
                    <a:pt x="295451" y="335977"/>
                  </a:lnTo>
                  <a:lnTo>
                    <a:pt x="302993" y="328553"/>
                  </a:lnTo>
                  <a:lnTo>
                    <a:pt x="309570" y="320448"/>
                  </a:lnTo>
                  <a:lnTo>
                    <a:pt x="314817" y="311717"/>
                  </a:lnTo>
                  <a:lnTo>
                    <a:pt x="317987" y="302478"/>
                  </a:lnTo>
                  <a:lnTo>
                    <a:pt x="318848" y="292868"/>
                  </a:lnTo>
                  <a:lnTo>
                    <a:pt x="317307" y="283484"/>
                  </a:lnTo>
                  <a:lnTo>
                    <a:pt x="313157" y="275329"/>
                  </a:lnTo>
                  <a:lnTo>
                    <a:pt x="306550" y="268860"/>
                  </a:lnTo>
                  <a:lnTo>
                    <a:pt x="297894" y="264350"/>
                  </a:lnTo>
                  <a:lnTo>
                    <a:pt x="287659" y="262141"/>
                  </a:lnTo>
                  <a:lnTo>
                    <a:pt x="276272" y="262176"/>
                  </a:lnTo>
                  <a:lnTo>
                    <a:pt x="264394" y="264114"/>
                  </a:lnTo>
                  <a:lnTo>
                    <a:pt x="252888" y="267531"/>
                  </a:lnTo>
                  <a:lnTo>
                    <a:pt x="242192" y="272043"/>
                  </a:lnTo>
                  <a:lnTo>
                    <a:pt x="232370" y="277339"/>
                  </a:lnTo>
                  <a:lnTo>
                    <a:pt x="223304" y="283183"/>
                  </a:lnTo>
                  <a:lnTo>
                    <a:pt x="214832" y="289415"/>
                  </a:lnTo>
                  <a:lnTo>
                    <a:pt x="206801" y="296244"/>
                  </a:lnTo>
                  <a:lnTo>
                    <a:pt x="199085" y="304198"/>
                  </a:lnTo>
                  <a:lnTo>
                    <a:pt x="191596" y="313482"/>
                  </a:lnTo>
                  <a:lnTo>
                    <a:pt x="184428" y="323989"/>
                  </a:lnTo>
                  <a:lnTo>
                    <a:pt x="177840" y="335493"/>
                  </a:lnTo>
                  <a:lnTo>
                    <a:pt x="171938" y="347752"/>
                  </a:lnTo>
                  <a:lnTo>
                    <a:pt x="166992" y="360559"/>
                  </a:lnTo>
                  <a:lnTo>
                    <a:pt x="163501" y="373755"/>
                  </a:lnTo>
                  <a:lnTo>
                    <a:pt x="161600" y="387220"/>
                  </a:lnTo>
                  <a:lnTo>
                    <a:pt x="161121" y="400872"/>
                  </a:lnTo>
                  <a:lnTo>
                    <a:pt x="161780" y="414649"/>
                  </a:lnTo>
                  <a:lnTo>
                    <a:pt x="163299" y="428503"/>
                  </a:lnTo>
                  <a:lnTo>
                    <a:pt x="165604" y="442078"/>
                  </a:lnTo>
                  <a:lnTo>
                    <a:pt x="168820" y="454740"/>
                  </a:lnTo>
                  <a:lnTo>
                    <a:pt x="172944" y="466220"/>
                  </a:lnTo>
                  <a:lnTo>
                    <a:pt x="177848" y="476572"/>
                  </a:lnTo>
                  <a:lnTo>
                    <a:pt x="183363" y="485993"/>
                  </a:lnTo>
                  <a:lnTo>
                    <a:pt x="189343" y="494699"/>
                  </a:lnTo>
                  <a:lnTo>
                    <a:pt x="195986" y="502717"/>
                  </a:lnTo>
                  <a:lnTo>
                    <a:pt x="203809" y="509891"/>
                  </a:lnTo>
                  <a:lnTo>
                    <a:pt x="212996" y="516194"/>
                  </a:lnTo>
                  <a:lnTo>
                    <a:pt x="223268" y="521411"/>
                  </a:lnTo>
                  <a:lnTo>
                    <a:pt x="234080" y="525086"/>
                  </a:lnTo>
                  <a:lnTo>
                    <a:pt x="245060" y="527114"/>
                  </a:lnTo>
                  <a:lnTo>
                    <a:pt x="256195" y="527848"/>
                  </a:lnTo>
                  <a:lnTo>
                    <a:pt x="267729" y="527893"/>
                  </a:lnTo>
                  <a:lnTo>
                    <a:pt x="279770" y="527665"/>
                  </a:lnTo>
                  <a:lnTo>
                    <a:pt x="291878" y="527181"/>
                  </a:lnTo>
                  <a:lnTo>
                    <a:pt x="304443" y="525993"/>
                  </a:lnTo>
                  <a:lnTo>
                    <a:pt x="319689" y="522888"/>
                  </a:lnTo>
                  <a:lnTo>
                    <a:pt x="341520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129164" y="5333289"/>
              <a:ext cx="240163" cy="372586"/>
            </a:xfrm>
            <a:custGeom>
              <a:avLst/>
              <a:gdLst/>
              <a:ahLst/>
              <a:cxnLst/>
              <a:rect l="0" t="0" r="0" b="0"/>
              <a:pathLst>
                <a:path w="240163" h="372586">
                  <a:moveTo>
                    <a:pt x="187520" y="46773"/>
                  </a:moveTo>
                  <a:lnTo>
                    <a:pt x="184452" y="35239"/>
                  </a:lnTo>
                  <a:lnTo>
                    <a:pt x="180389" y="26030"/>
                  </a:lnTo>
                  <a:lnTo>
                    <a:pt x="174892" y="18326"/>
                  </a:lnTo>
                  <a:lnTo>
                    <a:pt x="167959" y="11917"/>
                  </a:lnTo>
                  <a:lnTo>
                    <a:pt x="159513" y="6855"/>
                  </a:lnTo>
                  <a:lnTo>
                    <a:pt x="149668" y="3061"/>
                  </a:lnTo>
                  <a:lnTo>
                    <a:pt x="138830" y="651"/>
                  </a:lnTo>
                  <a:lnTo>
                    <a:pt x="127576" y="0"/>
                  </a:lnTo>
                  <a:lnTo>
                    <a:pt x="116278" y="1159"/>
                  </a:lnTo>
                  <a:lnTo>
                    <a:pt x="105255" y="4053"/>
                  </a:lnTo>
                  <a:lnTo>
                    <a:pt x="94854" y="8662"/>
                  </a:lnTo>
                  <a:lnTo>
                    <a:pt x="85194" y="14799"/>
                  </a:lnTo>
                  <a:lnTo>
                    <a:pt x="76216" y="22172"/>
                  </a:lnTo>
                  <a:lnTo>
                    <a:pt x="67791" y="30483"/>
                  </a:lnTo>
                  <a:lnTo>
                    <a:pt x="59786" y="39487"/>
                  </a:lnTo>
                  <a:lnTo>
                    <a:pt x="52084" y="49310"/>
                  </a:lnTo>
                  <a:lnTo>
                    <a:pt x="44598" y="60422"/>
                  </a:lnTo>
                  <a:lnTo>
                    <a:pt x="37267" y="72974"/>
                  </a:lnTo>
                  <a:lnTo>
                    <a:pt x="30206" y="86827"/>
                  </a:lnTo>
                  <a:lnTo>
                    <a:pt x="23691" y="101730"/>
                  </a:lnTo>
                  <a:lnTo>
                    <a:pt x="17833" y="117424"/>
                  </a:lnTo>
                  <a:lnTo>
                    <a:pt x="12748" y="133692"/>
                  </a:lnTo>
                  <a:lnTo>
                    <a:pt x="8631" y="150364"/>
                  </a:lnTo>
                  <a:lnTo>
                    <a:pt x="5492" y="167317"/>
                  </a:lnTo>
                  <a:lnTo>
                    <a:pt x="3197" y="184462"/>
                  </a:lnTo>
                  <a:lnTo>
                    <a:pt x="1566" y="201739"/>
                  </a:lnTo>
                  <a:lnTo>
                    <a:pt x="438" y="219101"/>
                  </a:lnTo>
                  <a:lnTo>
                    <a:pt x="0" y="236353"/>
                  </a:lnTo>
                  <a:lnTo>
                    <a:pt x="762" y="253171"/>
                  </a:lnTo>
                  <a:lnTo>
                    <a:pt x="2902" y="269407"/>
                  </a:lnTo>
                  <a:lnTo>
                    <a:pt x="6136" y="284920"/>
                  </a:lnTo>
                  <a:lnTo>
                    <a:pt x="9916" y="299498"/>
                  </a:lnTo>
                  <a:lnTo>
                    <a:pt x="13873" y="313111"/>
                  </a:lnTo>
                  <a:lnTo>
                    <a:pt x="18156" y="325558"/>
                  </a:lnTo>
                  <a:lnTo>
                    <a:pt x="23316" y="336400"/>
                  </a:lnTo>
                  <a:lnTo>
                    <a:pt x="29602" y="345546"/>
                  </a:lnTo>
                  <a:lnTo>
                    <a:pt x="36959" y="353199"/>
                  </a:lnTo>
                  <a:lnTo>
                    <a:pt x="45201" y="359662"/>
                  </a:lnTo>
                  <a:lnTo>
                    <a:pt x="54119" y="365223"/>
                  </a:lnTo>
                  <a:lnTo>
                    <a:pt x="63532" y="369639"/>
                  </a:lnTo>
                  <a:lnTo>
                    <a:pt x="73296" y="372176"/>
                  </a:lnTo>
                  <a:lnTo>
                    <a:pt x="83300" y="372585"/>
                  </a:lnTo>
                  <a:lnTo>
                    <a:pt x="93304" y="371064"/>
                  </a:lnTo>
                  <a:lnTo>
                    <a:pt x="102947" y="367983"/>
                  </a:lnTo>
                  <a:lnTo>
                    <a:pt x="112058" y="363722"/>
                  </a:lnTo>
                  <a:lnTo>
                    <a:pt x="120482" y="358438"/>
                  </a:lnTo>
                  <a:lnTo>
                    <a:pt x="127995" y="352076"/>
                  </a:lnTo>
                  <a:lnTo>
                    <a:pt x="134566" y="344690"/>
                  </a:lnTo>
                  <a:lnTo>
                    <a:pt x="140318" y="336445"/>
                  </a:lnTo>
                  <a:lnTo>
                    <a:pt x="145424" y="327533"/>
                  </a:lnTo>
                  <a:lnTo>
                    <a:pt x="150044" y="318124"/>
                  </a:lnTo>
                  <a:lnTo>
                    <a:pt x="154149" y="308195"/>
                  </a:lnTo>
                  <a:lnTo>
                    <a:pt x="157534" y="297545"/>
                  </a:lnTo>
                  <a:lnTo>
                    <a:pt x="160136" y="286124"/>
                  </a:lnTo>
                  <a:lnTo>
                    <a:pt x="161715" y="274184"/>
                  </a:lnTo>
                  <a:lnTo>
                    <a:pt x="161792" y="262169"/>
                  </a:lnTo>
                  <a:lnTo>
                    <a:pt x="160248" y="250351"/>
                  </a:lnTo>
                  <a:lnTo>
                    <a:pt x="157261" y="238975"/>
                  </a:lnTo>
                  <a:lnTo>
                    <a:pt x="153121" y="228335"/>
                  </a:lnTo>
                  <a:lnTo>
                    <a:pt x="148164" y="218510"/>
                  </a:lnTo>
                  <a:lnTo>
                    <a:pt x="144290" y="209255"/>
                  </a:lnTo>
                  <a:lnTo>
                    <a:pt x="144092" y="201085"/>
                  </a:lnTo>
                  <a:lnTo>
                    <a:pt x="147519" y="194958"/>
                  </a:lnTo>
                  <a:lnTo>
                    <a:pt x="153521" y="190330"/>
                  </a:lnTo>
                  <a:lnTo>
                    <a:pt x="161182" y="186485"/>
                  </a:lnTo>
                  <a:lnTo>
                    <a:pt x="170051" y="183144"/>
                  </a:lnTo>
                  <a:lnTo>
                    <a:pt x="180048" y="180394"/>
                  </a:lnTo>
                  <a:lnTo>
                    <a:pt x="191047" y="178269"/>
                  </a:lnTo>
                  <a:lnTo>
                    <a:pt x="202255" y="176699"/>
                  </a:lnTo>
                  <a:lnTo>
                    <a:pt x="213374" y="175406"/>
                  </a:lnTo>
                  <a:lnTo>
                    <a:pt x="225378" y="174276"/>
                  </a:lnTo>
                  <a:lnTo>
                    <a:pt x="240162" y="1731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373121" y="5392311"/>
              <a:ext cx="217305" cy="295347"/>
            </a:xfrm>
            <a:custGeom>
              <a:avLst/>
              <a:gdLst/>
              <a:ahLst/>
              <a:cxnLst/>
              <a:rect l="0" t="0" r="0" b="0"/>
              <a:pathLst>
                <a:path w="217305" h="295347">
                  <a:moveTo>
                    <a:pt x="143604" y="19336"/>
                  </a:moveTo>
                  <a:lnTo>
                    <a:pt x="140469" y="10803"/>
                  </a:lnTo>
                  <a:lnTo>
                    <a:pt x="135766" y="5017"/>
                  </a:lnTo>
                  <a:lnTo>
                    <a:pt x="128982" y="1509"/>
                  </a:lnTo>
                  <a:lnTo>
                    <a:pt x="120535" y="0"/>
                  </a:lnTo>
                  <a:lnTo>
                    <a:pt x="111069" y="419"/>
                  </a:lnTo>
                  <a:lnTo>
                    <a:pt x="101063" y="2547"/>
                  </a:lnTo>
                  <a:lnTo>
                    <a:pt x="90953" y="6052"/>
                  </a:lnTo>
                  <a:lnTo>
                    <a:pt x="81185" y="10603"/>
                  </a:lnTo>
                  <a:lnTo>
                    <a:pt x="71959" y="15919"/>
                  </a:lnTo>
                  <a:lnTo>
                    <a:pt x="63277" y="21942"/>
                  </a:lnTo>
                  <a:lnTo>
                    <a:pt x="55052" y="28815"/>
                  </a:lnTo>
                  <a:lnTo>
                    <a:pt x="47185" y="36549"/>
                  </a:lnTo>
                  <a:lnTo>
                    <a:pt x="39748" y="45033"/>
                  </a:lnTo>
                  <a:lnTo>
                    <a:pt x="32972" y="54105"/>
                  </a:lnTo>
                  <a:lnTo>
                    <a:pt x="26930" y="63617"/>
                  </a:lnTo>
                  <a:lnTo>
                    <a:pt x="21549" y="73445"/>
                  </a:lnTo>
                  <a:lnTo>
                    <a:pt x="16700" y="83496"/>
                  </a:lnTo>
                  <a:lnTo>
                    <a:pt x="12257" y="93709"/>
                  </a:lnTo>
                  <a:lnTo>
                    <a:pt x="8273" y="104365"/>
                  </a:lnTo>
                  <a:lnTo>
                    <a:pt x="4968" y="116042"/>
                  </a:lnTo>
                  <a:lnTo>
                    <a:pt x="2416" y="128969"/>
                  </a:lnTo>
                  <a:lnTo>
                    <a:pt x="701" y="142737"/>
                  </a:lnTo>
                  <a:lnTo>
                    <a:pt x="0" y="156518"/>
                  </a:lnTo>
                  <a:lnTo>
                    <a:pt x="312" y="169818"/>
                  </a:lnTo>
                  <a:lnTo>
                    <a:pt x="1658" y="182340"/>
                  </a:lnTo>
                  <a:lnTo>
                    <a:pt x="4156" y="193822"/>
                  </a:lnTo>
                  <a:lnTo>
                    <a:pt x="7762" y="204245"/>
                  </a:lnTo>
                  <a:lnTo>
                    <a:pt x="12302" y="213752"/>
                  </a:lnTo>
                  <a:lnTo>
                    <a:pt x="17565" y="222539"/>
                  </a:lnTo>
                  <a:lnTo>
                    <a:pt x="23363" y="230791"/>
                  </a:lnTo>
                  <a:lnTo>
                    <a:pt x="29543" y="238659"/>
                  </a:lnTo>
                  <a:lnTo>
                    <a:pt x="35990" y="246257"/>
                  </a:lnTo>
                  <a:lnTo>
                    <a:pt x="42626" y="253664"/>
                  </a:lnTo>
                  <a:lnTo>
                    <a:pt x="49556" y="260775"/>
                  </a:lnTo>
                  <a:lnTo>
                    <a:pt x="57048" y="267324"/>
                  </a:lnTo>
                  <a:lnTo>
                    <a:pt x="65207" y="273209"/>
                  </a:lnTo>
                  <a:lnTo>
                    <a:pt x="74145" y="278483"/>
                  </a:lnTo>
                  <a:lnTo>
                    <a:pt x="84056" y="283259"/>
                  </a:lnTo>
                  <a:lnTo>
                    <a:pt x="94945" y="287649"/>
                  </a:lnTo>
                  <a:lnTo>
                    <a:pt x="106512" y="291428"/>
                  </a:lnTo>
                  <a:lnTo>
                    <a:pt x="118268" y="294062"/>
                  </a:lnTo>
                  <a:lnTo>
                    <a:pt x="129908" y="295346"/>
                  </a:lnTo>
                  <a:lnTo>
                    <a:pt x="141163" y="295225"/>
                  </a:lnTo>
                  <a:lnTo>
                    <a:pt x="151722" y="293624"/>
                  </a:lnTo>
                  <a:lnTo>
                    <a:pt x="161488" y="290660"/>
                  </a:lnTo>
                  <a:lnTo>
                    <a:pt x="170624" y="286691"/>
                  </a:lnTo>
                  <a:lnTo>
                    <a:pt x="180552" y="281724"/>
                  </a:lnTo>
                  <a:lnTo>
                    <a:pt x="194383" y="274207"/>
                  </a:lnTo>
                  <a:lnTo>
                    <a:pt x="217304" y="2614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612863" y="5316891"/>
              <a:ext cx="177604" cy="358517"/>
            </a:xfrm>
            <a:custGeom>
              <a:avLst/>
              <a:gdLst/>
              <a:ahLst/>
              <a:cxnLst/>
              <a:rect l="0" t="0" r="0" b="0"/>
              <a:pathLst>
                <a:path w="177604" h="358517">
                  <a:moveTo>
                    <a:pt x="9147" y="284269"/>
                  </a:moveTo>
                  <a:lnTo>
                    <a:pt x="9213" y="295938"/>
                  </a:lnTo>
                  <a:lnTo>
                    <a:pt x="9854" y="306426"/>
                  </a:lnTo>
                  <a:lnTo>
                    <a:pt x="11150" y="316733"/>
                  </a:lnTo>
                  <a:lnTo>
                    <a:pt x="13010" y="327207"/>
                  </a:lnTo>
                  <a:lnTo>
                    <a:pt x="15326" y="338199"/>
                  </a:lnTo>
                  <a:lnTo>
                    <a:pt x="17996" y="349735"/>
                  </a:lnTo>
                  <a:lnTo>
                    <a:pt x="20994" y="358027"/>
                  </a:lnTo>
                  <a:lnTo>
                    <a:pt x="23593" y="358516"/>
                  </a:lnTo>
                  <a:lnTo>
                    <a:pt x="24654" y="352808"/>
                  </a:lnTo>
                  <a:lnTo>
                    <a:pt x="24243" y="343001"/>
                  </a:lnTo>
                  <a:lnTo>
                    <a:pt x="22775" y="330530"/>
                  </a:lnTo>
                  <a:lnTo>
                    <a:pt x="20602" y="316323"/>
                  </a:lnTo>
                  <a:lnTo>
                    <a:pt x="17969" y="300980"/>
                  </a:lnTo>
                  <a:lnTo>
                    <a:pt x="15036" y="284892"/>
                  </a:lnTo>
                  <a:lnTo>
                    <a:pt x="11911" y="268312"/>
                  </a:lnTo>
                  <a:lnTo>
                    <a:pt x="8826" y="251407"/>
                  </a:lnTo>
                  <a:lnTo>
                    <a:pt x="6132" y="234286"/>
                  </a:lnTo>
                  <a:lnTo>
                    <a:pt x="3986" y="217027"/>
                  </a:lnTo>
                  <a:lnTo>
                    <a:pt x="2376" y="199842"/>
                  </a:lnTo>
                  <a:lnTo>
                    <a:pt x="1212" y="183069"/>
                  </a:lnTo>
                  <a:lnTo>
                    <a:pt x="396" y="166863"/>
                  </a:lnTo>
                  <a:lnTo>
                    <a:pt x="0" y="151369"/>
                  </a:lnTo>
                  <a:lnTo>
                    <a:pt x="257" y="136804"/>
                  </a:lnTo>
                  <a:lnTo>
                    <a:pt x="1249" y="123195"/>
                  </a:lnTo>
                  <a:lnTo>
                    <a:pt x="3067" y="110581"/>
                  </a:lnTo>
                  <a:lnTo>
                    <a:pt x="5891" y="99094"/>
                  </a:lnTo>
                  <a:lnTo>
                    <a:pt x="9728" y="88697"/>
                  </a:lnTo>
                  <a:lnTo>
                    <a:pt x="14763" y="79221"/>
                  </a:lnTo>
                  <a:lnTo>
                    <a:pt x="21424" y="70462"/>
                  </a:lnTo>
                  <a:lnTo>
                    <a:pt x="29792" y="62237"/>
                  </a:lnTo>
                  <a:lnTo>
                    <a:pt x="39495" y="54558"/>
                  </a:lnTo>
                  <a:lnTo>
                    <a:pt x="49917" y="47620"/>
                  </a:lnTo>
                  <a:lnTo>
                    <a:pt x="60633" y="41470"/>
                  </a:lnTo>
                  <a:lnTo>
                    <a:pt x="71588" y="36017"/>
                  </a:lnTo>
                  <a:lnTo>
                    <a:pt x="83001" y="31120"/>
                  </a:lnTo>
                  <a:lnTo>
                    <a:pt x="94969" y="26640"/>
                  </a:lnTo>
                  <a:lnTo>
                    <a:pt x="107294" y="22461"/>
                  </a:lnTo>
                  <a:lnTo>
                    <a:pt x="119575" y="18494"/>
                  </a:lnTo>
                  <a:lnTo>
                    <a:pt x="131566" y="14678"/>
                  </a:lnTo>
                  <a:lnTo>
                    <a:pt x="142759" y="11120"/>
                  </a:lnTo>
                  <a:lnTo>
                    <a:pt x="153402" y="7731"/>
                  </a:lnTo>
                  <a:lnTo>
                    <a:pt x="164427" y="4213"/>
                  </a:lnTo>
                  <a:lnTo>
                    <a:pt x="17760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643067" y="5495875"/>
              <a:ext cx="63173" cy="31587"/>
            </a:xfrm>
            <a:custGeom>
              <a:avLst/>
              <a:gdLst/>
              <a:ahLst/>
              <a:cxnLst/>
              <a:rect l="0" t="0" r="0" b="0"/>
              <a:pathLst>
                <a:path w="63173" h="31587">
                  <a:moveTo>
                    <a:pt x="63172" y="0"/>
                  </a:moveTo>
                  <a:lnTo>
                    <a:pt x="57237" y="5801"/>
                  </a:lnTo>
                  <a:lnTo>
                    <a:pt x="51032" y="10726"/>
                  </a:lnTo>
                  <a:lnTo>
                    <a:pt x="43946" y="15224"/>
                  </a:lnTo>
                  <a:lnTo>
                    <a:pt x="36291" y="19285"/>
                  </a:lnTo>
                  <a:lnTo>
                    <a:pt x="27881" y="23092"/>
                  </a:lnTo>
                  <a:lnTo>
                    <a:pt x="16858" y="2698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7682807" y="5304191"/>
            <a:ext cx="2376515" cy="861988"/>
            <a:chOff x="7682807" y="5304191"/>
            <a:chExt cx="2376515" cy="861988"/>
          </a:xfrm>
        </p:grpSpPr>
        <p:sp>
          <p:nvSpPr>
            <p:cNvPr id="141" name="Freeform 140"/>
            <p:cNvSpPr/>
            <p:nvPr/>
          </p:nvSpPr>
          <p:spPr>
            <a:xfrm>
              <a:off x="7682807" y="5506084"/>
              <a:ext cx="128828" cy="374650"/>
            </a:xfrm>
            <a:custGeom>
              <a:avLst/>
              <a:gdLst/>
              <a:ahLst/>
              <a:cxnLst/>
              <a:rect l="0" t="0" r="0" b="0"/>
              <a:pathLst>
                <a:path w="128828" h="374650">
                  <a:moveTo>
                    <a:pt x="7602" y="113962"/>
                  </a:moveTo>
                  <a:lnTo>
                    <a:pt x="10469" y="122830"/>
                  </a:lnTo>
                  <a:lnTo>
                    <a:pt x="12612" y="131817"/>
                  </a:lnTo>
                  <a:lnTo>
                    <a:pt x="14219" y="141813"/>
                  </a:lnTo>
                  <a:lnTo>
                    <a:pt x="15572" y="152793"/>
                  </a:lnTo>
                  <a:lnTo>
                    <a:pt x="17069" y="164605"/>
                  </a:lnTo>
                  <a:lnTo>
                    <a:pt x="18920" y="177067"/>
                  </a:lnTo>
                  <a:lnTo>
                    <a:pt x="21160" y="190178"/>
                  </a:lnTo>
                  <a:lnTo>
                    <a:pt x="23740" y="204107"/>
                  </a:lnTo>
                  <a:lnTo>
                    <a:pt x="26585" y="218882"/>
                  </a:lnTo>
                  <a:lnTo>
                    <a:pt x="29461" y="234396"/>
                  </a:lnTo>
                  <a:lnTo>
                    <a:pt x="32005" y="250495"/>
                  </a:lnTo>
                  <a:lnTo>
                    <a:pt x="34050" y="267026"/>
                  </a:lnTo>
                  <a:lnTo>
                    <a:pt x="35761" y="283703"/>
                  </a:lnTo>
                  <a:lnTo>
                    <a:pt x="37523" y="300125"/>
                  </a:lnTo>
                  <a:lnTo>
                    <a:pt x="39559" y="316097"/>
                  </a:lnTo>
                  <a:lnTo>
                    <a:pt x="41758" y="331600"/>
                  </a:lnTo>
                  <a:lnTo>
                    <a:pt x="43781" y="346705"/>
                  </a:lnTo>
                  <a:lnTo>
                    <a:pt x="45410" y="361396"/>
                  </a:lnTo>
                  <a:lnTo>
                    <a:pt x="45584" y="372178"/>
                  </a:lnTo>
                  <a:lnTo>
                    <a:pt x="43655" y="374649"/>
                  </a:lnTo>
                  <a:lnTo>
                    <a:pt x="40916" y="370227"/>
                  </a:lnTo>
                  <a:lnTo>
                    <a:pt x="37914" y="361003"/>
                  </a:lnTo>
                  <a:lnTo>
                    <a:pt x="34776" y="348311"/>
                  </a:lnTo>
                  <a:lnTo>
                    <a:pt x="31539" y="333094"/>
                  </a:lnTo>
                  <a:lnTo>
                    <a:pt x="28224" y="316067"/>
                  </a:lnTo>
                  <a:lnTo>
                    <a:pt x="24852" y="297765"/>
                  </a:lnTo>
                  <a:lnTo>
                    <a:pt x="21442" y="278578"/>
                  </a:lnTo>
                  <a:lnTo>
                    <a:pt x="18171" y="258785"/>
                  </a:lnTo>
                  <a:lnTo>
                    <a:pt x="15354" y="238578"/>
                  </a:lnTo>
                  <a:lnTo>
                    <a:pt x="13124" y="218106"/>
                  </a:lnTo>
                  <a:lnTo>
                    <a:pt x="11288" y="197950"/>
                  </a:lnTo>
                  <a:lnTo>
                    <a:pt x="9441" y="179095"/>
                  </a:lnTo>
                  <a:lnTo>
                    <a:pt x="7347" y="161964"/>
                  </a:lnTo>
                  <a:lnTo>
                    <a:pt x="5109" y="146326"/>
                  </a:lnTo>
                  <a:lnTo>
                    <a:pt x="3060" y="131586"/>
                  </a:lnTo>
                  <a:lnTo>
                    <a:pt x="1389" y="117299"/>
                  </a:lnTo>
                  <a:lnTo>
                    <a:pt x="285" y="103379"/>
                  </a:lnTo>
                  <a:lnTo>
                    <a:pt x="0" y="90010"/>
                  </a:lnTo>
                  <a:lnTo>
                    <a:pt x="597" y="77272"/>
                  </a:lnTo>
                  <a:lnTo>
                    <a:pt x="2134" y="65274"/>
                  </a:lnTo>
                  <a:lnTo>
                    <a:pt x="4763" y="54217"/>
                  </a:lnTo>
                  <a:lnTo>
                    <a:pt x="8456" y="44115"/>
                  </a:lnTo>
                  <a:lnTo>
                    <a:pt x="13053" y="34841"/>
                  </a:lnTo>
                  <a:lnTo>
                    <a:pt x="18356" y="26218"/>
                  </a:lnTo>
                  <a:lnTo>
                    <a:pt x="24189" y="18093"/>
                  </a:lnTo>
                  <a:lnTo>
                    <a:pt x="30731" y="10822"/>
                  </a:lnTo>
                  <a:lnTo>
                    <a:pt x="38486" y="5223"/>
                  </a:lnTo>
                  <a:lnTo>
                    <a:pt x="47627" y="1611"/>
                  </a:lnTo>
                  <a:lnTo>
                    <a:pt x="57867" y="0"/>
                  </a:lnTo>
                  <a:lnTo>
                    <a:pt x="68659" y="358"/>
                  </a:lnTo>
                  <a:lnTo>
                    <a:pt x="79612" y="2456"/>
                  </a:lnTo>
                  <a:lnTo>
                    <a:pt x="90220" y="6117"/>
                  </a:lnTo>
                  <a:lnTo>
                    <a:pt x="99803" y="11308"/>
                  </a:lnTo>
                  <a:lnTo>
                    <a:pt x="108088" y="17878"/>
                  </a:lnTo>
                  <a:lnTo>
                    <a:pt x="114989" y="25896"/>
                  </a:lnTo>
                  <a:lnTo>
                    <a:pt x="120414" y="35712"/>
                  </a:lnTo>
                  <a:lnTo>
                    <a:pt x="124470" y="47355"/>
                  </a:lnTo>
                  <a:lnTo>
                    <a:pt x="127230" y="60582"/>
                  </a:lnTo>
                  <a:lnTo>
                    <a:pt x="128650" y="75055"/>
                  </a:lnTo>
                  <a:lnTo>
                    <a:pt x="128827" y="90448"/>
                  </a:lnTo>
                  <a:lnTo>
                    <a:pt x="127813" y="106172"/>
                  </a:lnTo>
                  <a:lnTo>
                    <a:pt x="125538" y="121414"/>
                  </a:lnTo>
                  <a:lnTo>
                    <a:pt x="122073" y="135767"/>
                  </a:lnTo>
                  <a:lnTo>
                    <a:pt x="117288" y="149029"/>
                  </a:lnTo>
                  <a:lnTo>
                    <a:pt x="110796" y="161025"/>
                  </a:lnTo>
                  <a:lnTo>
                    <a:pt x="102542" y="171789"/>
                  </a:lnTo>
                  <a:lnTo>
                    <a:pt x="92788" y="181219"/>
                  </a:lnTo>
                  <a:lnTo>
                    <a:pt x="80667" y="189898"/>
                  </a:lnTo>
                  <a:lnTo>
                    <a:pt x="61764" y="198592"/>
                  </a:lnTo>
                  <a:lnTo>
                    <a:pt x="28659" y="2087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848337" y="5514761"/>
              <a:ext cx="157928" cy="176386"/>
            </a:xfrm>
            <a:custGeom>
              <a:avLst/>
              <a:gdLst/>
              <a:ahLst/>
              <a:cxnLst/>
              <a:rect l="0" t="0" r="0" b="0"/>
              <a:pathLst>
                <a:path w="157928" h="176386">
                  <a:moveTo>
                    <a:pt x="0" y="63171"/>
                  </a:moveTo>
                  <a:lnTo>
                    <a:pt x="2933" y="72039"/>
                  </a:lnTo>
                  <a:lnTo>
                    <a:pt x="5716" y="81026"/>
                  </a:lnTo>
                  <a:lnTo>
                    <a:pt x="8615" y="91021"/>
                  </a:lnTo>
                  <a:lnTo>
                    <a:pt x="11656" y="102002"/>
                  </a:lnTo>
                  <a:lnTo>
                    <a:pt x="14821" y="113814"/>
                  </a:lnTo>
                  <a:lnTo>
                    <a:pt x="18085" y="126267"/>
                  </a:lnTo>
                  <a:lnTo>
                    <a:pt x="21422" y="139032"/>
                  </a:lnTo>
                  <a:lnTo>
                    <a:pt x="24814" y="151665"/>
                  </a:lnTo>
                  <a:lnTo>
                    <a:pt x="28227" y="163865"/>
                  </a:lnTo>
                  <a:lnTo>
                    <a:pt x="31074" y="173189"/>
                  </a:lnTo>
                  <a:lnTo>
                    <a:pt x="32602" y="176385"/>
                  </a:lnTo>
                  <a:lnTo>
                    <a:pt x="33074" y="174010"/>
                  </a:lnTo>
                  <a:lnTo>
                    <a:pt x="33011" y="167663"/>
                  </a:lnTo>
                  <a:lnTo>
                    <a:pt x="32757" y="158670"/>
                  </a:lnTo>
                  <a:lnTo>
                    <a:pt x="32477" y="147947"/>
                  </a:lnTo>
                  <a:lnTo>
                    <a:pt x="32234" y="136092"/>
                  </a:lnTo>
                  <a:lnTo>
                    <a:pt x="32044" y="123497"/>
                  </a:lnTo>
                  <a:lnTo>
                    <a:pt x="31905" y="110413"/>
                  </a:lnTo>
                  <a:lnTo>
                    <a:pt x="31809" y="97013"/>
                  </a:lnTo>
                  <a:lnTo>
                    <a:pt x="31913" y="83569"/>
                  </a:lnTo>
                  <a:lnTo>
                    <a:pt x="32512" y="70459"/>
                  </a:lnTo>
                  <a:lnTo>
                    <a:pt x="33741" y="57869"/>
                  </a:lnTo>
                  <a:lnTo>
                    <a:pt x="35891" y="46126"/>
                  </a:lnTo>
                  <a:lnTo>
                    <a:pt x="39469" y="35764"/>
                  </a:lnTo>
                  <a:lnTo>
                    <a:pt x="44626" y="26948"/>
                  </a:lnTo>
                  <a:lnTo>
                    <a:pt x="51361" y="19689"/>
                  </a:lnTo>
                  <a:lnTo>
                    <a:pt x="59702" y="14020"/>
                  </a:lnTo>
                  <a:lnTo>
                    <a:pt x="69492" y="9803"/>
                  </a:lnTo>
                  <a:lnTo>
                    <a:pt x="80303" y="6934"/>
                  </a:lnTo>
                  <a:lnTo>
                    <a:pt x="91544" y="5441"/>
                  </a:lnTo>
                  <a:lnTo>
                    <a:pt x="102830" y="5202"/>
                  </a:lnTo>
                  <a:lnTo>
                    <a:pt x="113743" y="5642"/>
                  </a:lnTo>
                  <a:lnTo>
                    <a:pt x="124911" y="5764"/>
                  </a:lnTo>
                  <a:lnTo>
                    <a:pt x="138427" y="4456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982910" y="5525289"/>
              <a:ext cx="120279" cy="162263"/>
            </a:xfrm>
            <a:custGeom>
              <a:avLst/>
              <a:gdLst/>
              <a:ahLst/>
              <a:cxnLst/>
              <a:rect l="0" t="0" r="0" b="0"/>
              <a:pathLst>
                <a:path w="120279" h="162263">
                  <a:moveTo>
                    <a:pt x="44411" y="0"/>
                  </a:moveTo>
                  <a:lnTo>
                    <a:pt x="35743" y="5935"/>
                  </a:lnTo>
                  <a:lnTo>
                    <a:pt x="28676" y="12140"/>
                  </a:lnTo>
                  <a:lnTo>
                    <a:pt x="22571" y="19236"/>
                  </a:lnTo>
                  <a:lnTo>
                    <a:pt x="17170" y="27175"/>
                  </a:lnTo>
                  <a:lnTo>
                    <a:pt x="12308" y="35822"/>
                  </a:lnTo>
                  <a:lnTo>
                    <a:pt x="7858" y="45021"/>
                  </a:lnTo>
                  <a:lnTo>
                    <a:pt x="4038" y="54794"/>
                  </a:lnTo>
                  <a:lnTo>
                    <a:pt x="1374" y="65332"/>
                  </a:lnTo>
                  <a:lnTo>
                    <a:pt x="64" y="76673"/>
                  </a:lnTo>
                  <a:lnTo>
                    <a:pt x="0" y="88559"/>
                  </a:lnTo>
                  <a:lnTo>
                    <a:pt x="944" y="100537"/>
                  </a:lnTo>
                  <a:lnTo>
                    <a:pt x="2662" y="112326"/>
                  </a:lnTo>
                  <a:lnTo>
                    <a:pt x="5272" y="123511"/>
                  </a:lnTo>
                  <a:lnTo>
                    <a:pt x="9226" y="133491"/>
                  </a:lnTo>
                  <a:lnTo>
                    <a:pt x="14668" y="142046"/>
                  </a:lnTo>
                  <a:lnTo>
                    <a:pt x="21610" y="149128"/>
                  </a:lnTo>
                  <a:lnTo>
                    <a:pt x="30097" y="154678"/>
                  </a:lnTo>
                  <a:lnTo>
                    <a:pt x="39986" y="158811"/>
                  </a:lnTo>
                  <a:lnTo>
                    <a:pt x="50693" y="161454"/>
                  </a:lnTo>
                  <a:lnTo>
                    <a:pt x="61332" y="162262"/>
                  </a:lnTo>
                  <a:lnTo>
                    <a:pt x="71402" y="161211"/>
                  </a:lnTo>
                  <a:lnTo>
                    <a:pt x="80617" y="158388"/>
                  </a:lnTo>
                  <a:lnTo>
                    <a:pt x="88734" y="153827"/>
                  </a:lnTo>
                  <a:lnTo>
                    <a:pt x="95747" y="147722"/>
                  </a:lnTo>
                  <a:lnTo>
                    <a:pt x="101812" y="140371"/>
                  </a:lnTo>
                  <a:lnTo>
                    <a:pt x="107138" y="132074"/>
                  </a:lnTo>
                  <a:lnTo>
                    <a:pt x="111903" y="123089"/>
                  </a:lnTo>
                  <a:lnTo>
                    <a:pt x="115938" y="113618"/>
                  </a:lnTo>
                  <a:lnTo>
                    <a:pt x="118743" y="103808"/>
                  </a:lnTo>
                  <a:lnTo>
                    <a:pt x="120148" y="93766"/>
                  </a:lnTo>
                  <a:lnTo>
                    <a:pt x="120278" y="83564"/>
                  </a:lnTo>
                  <a:lnTo>
                    <a:pt x="119377" y="73255"/>
                  </a:lnTo>
                  <a:lnTo>
                    <a:pt x="117692" y="62884"/>
                  </a:lnTo>
                  <a:lnTo>
                    <a:pt x="115207" y="52734"/>
                  </a:lnTo>
                  <a:lnTo>
                    <a:pt x="111183" y="42235"/>
                  </a:lnTo>
                  <a:lnTo>
                    <a:pt x="103037" y="29345"/>
                  </a:lnTo>
                  <a:lnTo>
                    <a:pt x="86525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8132606" y="5377890"/>
              <a:ext cx="142822" cy="324285"/>
            </a:xfrm>
            <a:custGeom>
              <a:avLst/>
              <a:gdLst/>
              <a:ahLst/>
              <a:cxnLst/>
              <a:rect l="0" t="0" r="0" b="0"/>
              <a:pathLst>
                <a:path w="142822" h="324285">
                  <a:moveTo>
                    <a:pt x="0" y="0"/>
                  </a:moveTo>
                  <a:lnTo>
                    <a:pt x="67" y="14602"/>
                  </a:lnTo>
                  <a:lnTo>
                    <a:pt x="706" y="27873"/>
                  </a:lnTo>
                  <a:lnTo>
                    <a:pt x="2004" y="41084"/>
                  </a:lnTo>
                  <a:lnTo>
                    <a:pt x="3864" y="54771"/>
                  </a:lnTo>
                  <a:lnTo>
                    <a:pt x="6180" y="69577"/>
                  </a:lnTo>
                  <a:lnTo>
                    <a:pt x="8842" y="85731"/>
                  </a:lnTo>
                  <a:lnTo>
                    <a:pt x="11592" y="102976"/>
                  </a:lnTo>
                  <a:lnTo>
                    <a:pt x="14051" y="120770"/>
                  </a:lnTo>
                  <a:lnTo>
                    <a:pt x="16033" y="138733"/>
                  </a:lnTo>
                  <a:lnTo>
                    <a:pt x="17532" y="156521"/>
                  </a:lnTo>
                  <a:lnTo>
                    <a:pt x="18619" y="173764"/>
                  </a:lnTo>
                  <a:lnTo>
                    <a:pt x="19394" y="190315"/>
                  </a:lnTo>
                  <a:lnTo>
                    <a:pt x="20101" y="206056"/>
                  </a:lnTo>
                  <a:lnTo>
                    <a:pt x="21117" y="220795"/>
                  </a:lnTo>
                  <a:lnTo>
                    <a:pt x="22623" y="234462"/>
                  </a:lnTo>
                  <a:lnTo>
                    <a:pt x="24710" y="244845"/>
                  </a:lnTo>
                  <a:lnTo>
                    <a:pt x="26969" y="248826"/>
                  </a:lnTo>
                  <a:lnTo>
                    <a:pt x="28657" y="246957"/>
                  </a:lnTo>
                  <a:lnTo>
                    <a:pt x="29758" y="240917"/>
                  </a:lnTo>
                  <a:lnTo>
                    <a:pt x="30783" y="232275"/>
                  </a:lnTo>
                  <a:lnTo>
                    <a:pt x="32500" y="222305"/>
                  </a:lnTo>
                  <a:lnTo>
                    <a:pt x="35275" y="211776"/>
                  </a:lnTo>
                  <a:lnTo>
                    <a:pt x="39265" y="201389"/>
                  </a:lnTo>
                  <a:lnTo>
                    <a:pt x="44613" y="191923"/>
                  </a:lnTo>
                  <a:lnTo>
                    <a:pt x="51247" y="183710"/>
                  </a:lnTo>
                  <a:lnTo>
                    <a:pt x="58954" y="177190"/>
                  </a:lnTo>
                  <a:lnTo>
                    <a:pt x="67489" y="173080"/>
                  </a:lnTo>
                  <a:lnTo>
                    <a:pt x="76627" y="171538"/>
                  </a:lnTo>
                  <a:lnTo>
                    <a:pt x="86032" y="172263"/>
                  </a:lnTo>
                  <a:lnTo>
                    <a:pt x="95264" y="174792"/>
                  </a:lnTo>
                  <a:lnTo>
                    <a:pt x="104097" y="178681"/>
                  </a:lnTo>
                  <a:lnTo>
                    <a:pt x="112331" y="183880"/>
                  </a:lnTo>
                  <a:lnTo>
                    <a:pt x="119716" y="190716"/>
                  </a:lnTo>
                  <a:lnTo>
                    <a:pt x="126199" y="199239"/>
                  </a:lnTo>
                  <a:lnTo>
                    <a:pt x="131721" y="209232"/>
                  </a:lnTo>
                  <a:lnTo>
                    <a:pt x="136140" y="220387"/>
                  </a:lnTo>
                  <a:lnTo>
                    <a:pt x="139482" y="232407"/>
                  </a:lnTo>
                  <a:lnTo>
                    <a:pt x="141743" y="244885"/>
                  </a:lnTo>
                  <a:lnTo>
                    <a:pt x="142821" y="257328"/>
                  </a:lnTo>
                  <a:lnTo>
                    <a:pt x="142764" y="269465"/>
                  </a:lnTo>
                  <a:lnTo>
                    <a:pt x="141592" y="281071"/>
                  </a:lnTo>
                  <a:lnTo>
                    <a:pt x="139210" y="291873"/>
                  </a:lnTo>
                  <a:lnTo>
                    <a:pt x="135677" y="301792"/>
                  </a:lnTo>
                  <a:lnTo>
                    <a:pt x="131019" y="310436"/>
                  </a:lnTo>
                  <a:lnTo>
                    <a:pt x="125141" y="317041"/>
                  </a:lnTo>
                  <a:lnTo>
                    <a:pt x="118115" y="321370"/>
                  </a:lnTo>
                  <a:lnTo>
                    <a:pt x="110126" y="323651"/>
                  </a:lnTo>
                  <a:lnTo>
                    <a:pt x="101392" y="324284"/>
                  </a:lnTo>
                  <a:lnTo>
                    <a:pt x="92120" y="323677"/>
                  </a:lnTo>
                  <a:lnTo>
                    <a:pt x="82730" y="322135"/>
                  </a:lnTo>
                  <a:lnTo>
                    <a:pt x="72833" y="319600"/>
                  </a:lnTo>
                  <a:lnTo>
                    <a:pt x="60443" y="314740"/>
                  </a:lnTo>
                  <a:lnTo>
                    <a:pt x="42114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8311591" y="5304191"/>
              <a:ext cx="389555" cy="484312"/>
            </a:xfrm>
            <a:custGeom>
              <a:avLst/>
              <a:gdLst/>
              <a:ahLst/>
              <a:cxnLst/>
              <a:rect l="0" t="0" r="0" b="0"/>
              <a:pathLst>
                <a:path w="389555" h="484312">
                  <a:moveTo>
                    <a:pt x="0" y="0"/>
                  </a:moveTo>
                  <a:lnTo>
                    <a:pt x="66" y="11869"/>
                  </a:lnTo>
                  <a:lnTo>
                    <a:pt x="707" y="24278"/>
                  </a:lnTo>
                  <a:lnTo>
                    <a:pt x="1999" y="38474"/>
                  </a:lnTo>
                  <a:lnTo>
                    <a:pt x="3686" y="54528"/>
                  </a:lnTo>
                  <a:lnTo>
                    <a:pt x="5354" y="72469"/>
                  </a:lnTo>
                  <a:lnTo>
                    <a:pt x="6771" y="92098"/>
                  </a:lnTo>
                  <a:lnTo>
                    <a:pt x="8043" y="112604"/>
                  </a:lnTo>
                  <a:lnTo>
                    <a:pt x="9501" y="132735"/>
                  </a:lnTo>
                  <a:lnTo>
                    <a:pt x="11330" y="151831"/>
                  </a:lnTo>
                  <a:lnTo>
                    <a:pt x="13388" y="170258"/>
                  </a:lnTo>
                  <a:lnTo>
                    <a:pt x="15316" y="189076"/>
                  </a:lnTo>
                  <a:lnTo>
                    <a:pt x="16909" y="208882"/>
                  </a:lnTo>
                  <a:lnTo>
                    <a:pt x="18133" y="229459"/>
                  </a:lnTo>
                  <a:lnTo>
                    <a:pt x="19029" y="250059"/>
                  </a:lnTo>
                  <a:lnTo>
                    <a:pt x="19671" y="270211"/>
                  </a:lnTo>
                  <a:lnTo>
                    <a:pt x="20288" y="289456"/>
                  </a:lnTo>
                  <a:lnTo>
                    <a:pt x="21243" y="307220"/>
                  </a:lnTo>
                  <a:lnTo>
                    <a:pt x="22716" y="323318"/>
                  </a:lnTo>
                  <a:lnTo>
                    <a:pt x="25136" y="336896"/>
                  </a:lnTo>
                  <a:lnTo>
                    <a:pt x="29146" y="345301"/>
                  </a:lnTo>
                  <a:lnTo>
                    <a:pt x="34370" y="347543"/>
                  </a:lnTo>
                  <a:lnTo>
                    <a:pt x="39951" y="345908"/>
                  </a:lnTo>
                  <a:lnTo>
                    <a:pt x="45901" y="342096"/>
                  </a:lnTo>
                  <a:lnTo>
                    <a:pt x="52562" y="337032"/>
                  </a:lnTo>
                  <a:lnTo>
                    <a:pt x="60066" y="331232"/>
                  </a:lnTo>
                  <a:lnTo>
                    <a:pt x="68348" y="325152"/>
                  </a:lnTo>
                  <a:lnTo>
                    <a:pt x="77264" y="319272"/>
                  </a:lnTo>
                  <a:lnTo>
                    <a:pt x="86656" y="313818"/>
                  </a:lnTo>
                  <a:lnTo>
                    <a:pt x="96229" y="308657"/>
                  </a:lnTo>
                  <a:lnTo>
                    <a:pt x="105572" y="303420"/>
                  </a:lnTo>
                  <a:lnTo>
                    <a:pt x="114483" y="297889"/>
                  </a:lnTo>
                  <a:lnTo>
                    <a:pt x="122939" y="291847"/>
                  </a:lnTo>
                  <a:lnTo>
                    <a:pt x="131006" y="285027"/>
                  </a:lnTo>
                  <a:lnTo>
                    <a:pt x="138752" y="277358"/>
                  </a:lnTo>
                  <a:lnTo>
                    <a:pt x="145769" y="268936"/>
                  </a:lnTo>
                  <a:lnTo>
                    <a:pt x="151198" y="259912"/>
                  </a:lnTo>
                  <a:lnTo>
                    <a:pt x="154690" y="250444"/>
                  </a:lnTo>
                  <a:lnTo>
                    <a:pt x="156051" y="240987"/>
                  </a:lnTo>
                  <a:lnTo>
                    <a:pt x="154994" y="232251"/>
                  </a:lnTo>
                  <a:lnTo>
                    <a:pt x="151614" y="224575"/>
                  </a:lnTo>
                  <a:lnTo>
                    <a:pt x="146277" y="218271"/>
                  </a:lnTo>
                  <a:lnTo>
                    <a:pt x="139423" y="213785"/>
                  </a:lnTo>
                  <a:lnTo>
                    <a:pt x="131454" y="211182"/>
                  </a:lnTo>
                  <a:lnTo>
                    <a:pt x="122853" y="210383"/>
                  </a:lnTo>
                  <a:lnTo>
                    <a:pt x="114170" y="211351"/>
                  </a:lnTo>
                  <a:lnTo>
                    <a:pt x="105709" y="213891"/>
                  </a:lnTo>
                  <a:lnTo>
                    <a:pt x="97727" y="217864"/>
                  </a:lnTo>
                  <a:lnTo>
                    <a:pt x="90510" y="223271"/>
                  </a:lnTo>
                  <a:lnTo>
                    <a:pt x="84137" y="229980"/>
                  </a:lnTo>
                  <a:lnTo>
                    <a:pt x="78517" y="237754"/>
                  </a:lnTo>
                  <a:lnTo>
                    <a:pt x="73501" y="246342"/>
                  </a:lnTo>
                  <a:lnTo>
                    <a:pt x="68942" y="255535"/>
                  </a:lnTo>
                  <a:lnTo>
                    <a:pt x="64876" y="265486"/>
                  </a:lnTo>
                  <a:lnTo>
                    <a:pt x="61518" y="276684"/>
                  </a:lnTo>
                  <a:lnTo>
                    <a:pt x="58929" y="289290"/>
                  </a:lnTo>
                  <a:lnTo>
                    <a:pt x="57188" y="303010"/>
                  </a:lnTo>
                  <a:lnTo>
                    <a:pt x="56471" y="317291"/>
                  </a:lnTo>
                  <a:lnTo>
                    <a:pt x="56767" y="331745"/>
                  </a:lnTo>
                  <a:lnTo>
                    <a:pt x="57933" y="346026"/>
                  </a:lnTo>
                  <a:lnTo>
                    <a:pt x="59777" y="359760"/>
                  </a:lnTo>
                  <a:lnTo>
                    <a:pt x="62136" y="372800"/>
                  </a:lnTo>
                  <a:lnTo>
                    <a:pt x="65193" y="384860"/>
                  </a:lnTo>
                  <a:lnTo>
                    <a:pt x="69456" y="395442"/>
                  </a:lnTo>
                  <a:lnTo>
                    <a:pt x="75107" y="404404"/>
                  </a:lnTo>
                  <a:lnTo>
                    <a:pt x="82192" y="411593"/>
                  </a:lnTo>
                  <a:lnTo>
                    <a:pt x="90775" y="416681"/>
                  </a:lnTo>
                  <a:lnTo>
                    <a:pt x="100729" y="419687"/>
                  </a:lnTo>
                  <a:lnTo>
                    <a:pt x="111480" y="420589"/>
                  </a:lnTo>
                  <a:lnTo>
                    <a:pt x="122146" y="419158"/>
                  </a:lnTo>
                  <a:lnTo>
                    <a:pt x="132230" y="415489"/>
                  </a:lnTo>
                  <a:lnTo>
                    <a:pt x="141286" y="409773"/>
                  </a:lnTo>
                  <a:lnTo>
                    <a:pt x="148763" y="402125"/>
                  </a:lnTo>
                  <a:lnTo>
                    <a:pt x="154546" y="392831"/>
                  </a:lnTo>
                  <a:lnTo>
                    <a:pt x="159408" y="383480"/>
                  </a:lnTo>
                  <a:lnTo>
                    <a:pt x="164361" y="377999"/>
                  </a:lnTo>
                  <a:lnTo>
                    <a:pt x="168941" y="378585"/>
                  </a:lnTo>
                  <a:lnTo>
                    <a:pt x="172342" y="383589"/>
                  </a:lnTo>
                  <a:lnTo>
                    <a:pt x="174804" y="391360"/>
                  </a:lnTo>
                  <a:lnTo>
                    <a:pt x="176952" y="400637"/>
                  </a:lnTo>
                  <a:lnTo>
                    <a:pt x="179161" y="410574"/>
                  </a:lnTo>
                  <a:lnTo>
                    <a:pt x="180789" y="418038"/>
                  </a:lnTo>
                  <a:lnTo>
                    <a:pt x="181130" y="419406"/>
                  </a:lnTo>
                  <a:lnTo>
                    <a:pt x="180873" y="415602"/>
                  </a:lnTo>
                  <a:lnTo>
                    <a:pt x="180637" y="408094"/>
                  </a:lnTo>
                  <a:lnTo>
                    <a:pt x="180900" y="397791"/>
                  </a:lnTo>
                  <a:lnTo>
                    <a:pt x="181841" y="385385"/>
                  </a:lnTo>
                  <a:lnTo>
                    <a:pt x="183433" y="371761"/>
                  </a:lnTo>
                  <a:lnTo>
                    <a:pt x="185560" y="357974"/>
                  </a:lnTo>
                  <a:lnTo>
                    <a:pt x="188123" y="344643"/>
                  </a:lnTo>
                  <a:lnTo>
                    <a:pt x="191882" y="333006"/>
                  </a:lnTo>
                  <a:lnTo>
                    <a:pt x="197309" y="325341"/>
                  </a:lnTo>
                  <a:lnTo>
                    <a:pt x="203295" y="322451"/>
                  </a:lnTo>
                  <a:lnTo>
                    <a:pt x="209480" y="323193"/>
                  </a:lnTo>
                  <a:lnTo>
                    <a:pt x="215824" y="326292"/>
                  </a:lnTo>
                  <a:lnTo>
                    <a:pt x="222157" y="331017"/>
                  </a:lnTo>
                  <a:lnTo>
                    <a:pt x="228151" y="337119"/>
                  </a:lnTo>
                  <a:lnTo>
                    <a:pt x="233655" y="344314"/>
                  </a:lnTo>
                  <a:lnTo>
                    <a:pt x="238954" y="349744"/>
                  </a:lnTo>
                  <a:lnTo>
                    <a:pt x="243936" y="349902"/>
                  </a:lnTo>
                  <a:lnTo>
                    <a:pt x="247971" y="345523"/>
                  </a:lnTo>
                  <a:lnTo>
                    <a:pt x="251346" y="337967"/>
                  </a:lnTo>
                  <a:lnTo>
                    <a:pt x="254464" y="328429"/>
                  </a:lnTo>
                  <a:lnTo>
                    <a:pt x="257547" y="317925"/>
                  </a:lnTo>
                  <a:lnTo>
                    <a:pt x="260703" y="307088"/>
                  </a:lnTo>
                  <a:lnTo>
                    <a:pt x="264443" y="297023"/>
                  </a:lnTo>
                  <a:lnTo>
                    <a:pt x="269685" y="289378"/>
                  </a:lnTo>
                  <a:lnTo>
                    <a:pt x="276788" y="284838"/>
                  </a:lnTo>
                  <a:lnTo>
                    <a:pt x="285150" y="283399"/>
                  </a:lnTo>
                  <a:lnTo>
                    <a:pt x="293531" y="284850"/>
                  </a:lnTo>
                  <a:lnTo>
                    <a:pt x="301199" y="288748"/>
                  </a:lnTo>
                  <a:lnTo>
                    <a:pt x="307952" y="294563"/>
                  </a:lnTo>
                  <a:lnTo>
                    <a:pt x="313862" y="301803"/>
                  </a:lnTo>
                  <a:lnTo>
                    <a:pt x="319090" y="310072"/>
                  </a:lnTo>
                  <a:lnTo>
                    <a:pt x="323804" y="319227"/>
                  </a:lnTo>
                  <a:lnTo>
                    <a:pt x="328145" y="329356"/>
                  </a:lnTo>
                  <a:lnTo>
                    <a:pt x="332223" y="340426"/>
                  </a:lnTo>
                  <a:lnTo>
                    <a:pt x="336119" y="352131"/>
                  </a:lnTo>
                  <a:lnTo>
                    <a:pt x="339888" y="363989"/>
                  </a:lnTo>
                  <a:lnTo>
                    <a:pt x="343574" y="375706"/>
                  </a:lnTo>
                  <a:lnTo>
                    <a:pt x="347202" y="387184"/>
                  </a:lnTo>
                  <a:lnTo>
                    <a:pt x="350790" y="398425"/>
                  </a:lnTo>
                  <a:lnTo>
                    <a:pt x="354357" y="409467"/>
                  </a:lnTo>
                  <a:lnTo>
                    <a:pt x="358075" y="420359"/>
                  </a:lnTo>
                  <a:lnTo>
                    <a:pt x="362257" y="431137"/>
                  </a:lnTo>
                  <a:lnTo>
                    <a:pt x="367026" y="441825"/>
                  </a:lnTo>
                  <a:lnTo>
                    <a:pt x="372047" y="451989"/>
                  </a:lnTo>
                  <a:lnTo>
                    <a:pt x="377106" y="461756"/>
                  </a:lnTo>
                  <a:lnTo>
                    <a:pt x="382651" y="471984"/>
                  </a:lnTo>
                  <a:lnTo>
                    <a:pt x="389554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8911715" y="5630574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0" y="0"/>
                  </a:moveTo>
                  <a:lnTo>
                    <a:pt x="67" y="14602"/>
                  </a:lnTo>
                  <a:lnTo>
                    <a:pt x="708" y="27874"/>
                  </a:lnTo>
                  <a:lnTo>
                    <a:pt x="1999" y="41074"/>
                  </a:lnTo>
                  <a:lnTo>
                    <a:pt x="3686" y="54416"/>
                  </a:lnTo>
                  <a:lnTo>
                    <a:pt x="5354" y="67925"/>
                  </a:lnTo>
                  <a:lnTo>
                    <a:pt x="6767" y="81560"/>
                  </a:lnTo>
                  <a:lnTo>
                    <a:pt x="7868" y="94683"/>
                  </a:lnTo>
                  <a:lnTo>
                    <a:pt x="8800" y="107364"/>
                  </a:lnTo>
                  <a:lnTo>
                    <a:pt x="9640" y="120716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8911714" y="5472647"/>
              <a:ext cx="2" cy="42115"/>
            </a:xfrm>
            <a:custGeom>
              <a:avLst/>
              <a:gdLst/>
              <a:ahLst/>
              <a:cxnLst/>
              <a:rect l="0" t="0" r="0" b="0"/>
              <a:pathLst>
                <a:path w="2" h="42115">
                  <a:moveTo>
                    <a:pt x="1" y="0"/>
                  </a:moveTo>
                  <a:lnTo>
                    <a:pt x="0" y="11501"/>
                  </a:lnTo>
                  <a:lnTo>
                    <a:pt x="1" y="21371"/>
                  </a:lnTo>
                  <a:lnTo>
                    <a:pt x="1" y="30836"/>
                  </a:lnTo>
                  <a:lnTo>
                    <a:pt x="1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8964150" y="5594390"/>
              <a:ext cx="116788" cy="206610"/>
            </a:xfrm>
            <a:custGeom>
              <a:avLst/>
              <a:gdLst/>
              <a:ahLst/>
              <a:cxnLst/>
              <a:rect l="0" t="0" r="0" b="0"/>
              <a:pathLst>
                <a:path w="116788" h="206610">
                  <a:moveTo>
                    <a:pt x="63378" y="4599"/>
                  </a:moveTo>
                  <a:lnTo>
                    <a:pt x="54577" y="1799"/>
                  </a:lnTo>
                  <a:lnTo>
                    <a:pt x="46231" y="297"/>
                  </a:lnTo>
                  <a:lnTo>
                    <a:pt x="37540" y="0"/>
                  </a:lnTo>
                  <a:lnTo>
                    <a:pt x="28766" y="1025"/>
                  </a:lnTo>
                  <a:lnTo>
                    <a:pt x="20567" y="3789"/>
                  </a:lnTo>
                  <a:lnTo>
                    <a:pt x="13291" y="8364"/>
                  </a:lnTo>
                  <a:lnTo>
                    <a:pt x="7272" y="14525"/>
                  </a:lnTo>
                  <a:lnTo>
                    <a:pt x="2989" y="21941"/>
                  </a:lnTo>
                  <a:lnTo>
                    <a:pt x="530" y="30290"/>
                  </a:lnTo>
                  <a:lnTo>
                    <a:pt x="0" y="39147"/>
                  </a:lnTo>
                  <a:lnTo>
                    <a:pt x="1681" y="48004"/>
                  </a:lnTo>
                  <a:lnTo>
                    <a:pt x="5513" y="56580"/>
                  </a:lnTo>
                  <a:lnTo>
                    <a:pt x="11169" y="64642"/>
                  </a:lnTo>
                  <a:lnTo>
                    <a:pt x="18244" y="71911"/>
                  </a:lnTo>
                  <a:lnTo>
                    <a:pt x="26369" y="78318"/>
                  </a:lnTo>
                  <a:lnTo>
                    <a:pt x="35244" y="83961"/>
                  </a:lnTo>
                  <a:lnTo>
                    <a:pt x="44647" y="88994"/>
                  </a:lnTo>
                  <a:lnTo>
                    <a:pt x="54408" y="93573"/>
                  </a:lnTo>
                  <a:lnTo>
                    <a:pt x="64249" y="97991"/>
                  </a:lnTo>
                  <a:lnTo>
                    <a:pt x="73783" y="102651"/>
                  </a:lnTo>
                  <a:lnTo>
                    <a:pt x="82821" y="107759"/>
                  </a:lnTo>
                  <a:lnTo>
                    <a:pt x="91194" y="113497"/>
                  </a:lnTo>
                  <a:lnTo>
                    <a:pt x="98675" y="120106"/>
                  </a:lnTo>
                  <a:lnTo>
                    <a:pt x="105215" y="127629"/>
                  </a:lnTo>
                  <a:lnTo>
                    <a:pt x="110608" y="135951"/>
                  </a:lnTo>
                  <a:lnTo>
                    <a:pt x="114408" y="144908"/>
                  </a:lnTo>
                  <a:lnTo>
                    <a:pt x="116511" y="154330"/>
                  </a:lnTo>
                  <a:lnTo>
                    <a:pt x="116787" y="163756"/>
                  </a:lnTo>
                  <a:lnTo>
                    <a:pt x="114928" y="172472"/>
                  </a:lnTo>
                  <a:lnTo>
                    <a:pt x="110972" y="180143"/>
                  </a:lnTo>
                  <a:lnTo>
                    <a:pt x="105232" y="186784"/>
                  </a:lnTo>
                  <a:lnTo>
                    <a:pt x="98100" y="192561"/>
                  </a:lnTo>
                  <a:lnTo>
                    <a:pt x="89937" y="197661"/>
                  </a:lnTo>
                  <a:lnTo>
                    <a:pt x="81036" y="201936"/>
                  </a:lnTo>
                  <a:lnTo>
                    <a:pt x="71617" y="204911"/>
                  </a:lnTo>
                  <a:lnTo>
                    <a:pt x="61844" y="206433"/>
                  </a:lnTo>
                  <a:lnTo>
                    <a:pt x="51903" y="206609"/>
                  </a:lnTo>
                  <a:lnTo>
                    <a:pt x="40822" y="205554"/>
                  </a:lnTo>
                  <a:lnTo>
                    <a:pt x="25395" y="202057"/>
                  </a:lnTo>
                  <a:lnTo>
                    <a:pt x="207" y="1941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9333907" y="5630574"/>
              <a:ext cx="156876" cy="155372"/>
            </a:xfrm>
            <a:custGeom>
              <a:avLst/>
              <a:gdLst/>
              <a:ahLst/>
              <a:cxnLst/>
              <a:rect l="0" t="0" r="0" b="0"/>
              <a:pathLst>
                <a:path w="156876" h="155372">
                  <a:moveTo>
                    <a:pt x="9476" y="0"/>
                  </a:moveTo>
                  <a:lnTo>
                    <a:pt x="6610" y="8936"/>
                  </a:lnTo>
                  <a:lnTo>
                    <a:pt x="4467" y="18562"/>
                  </a:lnTo>
                  <a:lnTo>
                    <a:pt x="2864" y="29855"/>
                  </a:lnTo>
                  <a:lnTo>
                    <a:pt x="1684" y="42695"/>
                  </a:lnTo>
                  <a:lnTo>
                    <a:pt x="836" y="56823"/>
                  </a:lnTo>
                  <a:lnTo>
                    <a:pt x="242" y="71939"/>
                  </a:lnTo>
                  <a:lnTo>
                    <a:pt x="0" y="87454"/>
                  </a:lnTo>
                  <a:lnTo>
                    <a:pt x="365" y="102546"/>
                  </a:lnTo>
                  <a:lnTo>
                    <a:pt x="1429" y="116774"/>
                  </a:lnTo>
                  <a:lnTo>
                    <a:pt x="3319" y="129265"/>
                  </a:lnTo>
                  <a:lnTo>
                    <a:pt x="6975" y="138419"/>
                  </a:lnTo>
                  <a:lnTo>
                    <a:pt x="12646" y="143127"/>
                  </a:lnTo>
                  <a:lnTo>
                    <a:pt x="18926" y="143158"/>
                  </a:lnTo>
                  <a:lnTo>
                    <a:pt x="25344" y="139224"/>
                  </a:lnTo>
                  <a:lnTo>
                    <a:pt x="31526" y="132266"/>
                  </a:lnTo>
                  <a:lnTo>
                    <a:pt x="36862" y="123114"/>
                  </a:lnTo>
                  <a:lnTo>
                    <a:pt x="41102" y="112446"/>
                  </a:lnTo>
                  <a:lnTo>
                    <a:pt x="44846" y="101935"/>
                  </a:lnTo>
                  <a:lnTo>
                    <a:pt x="49135" y="95336"/>
                  </a:lnTo>
                  <a:lnTo>
                    <a:pt x="53791" y="94592"/>
                  </a:lnTo>
                  <a:lnTo>
                    <a:pt x="58089" y="97914"/>
                  </a:lnTo>
                  <a:lnTo>
                    <a:pt x="62165" y="103772"/>
                  </a:lnTo>
                  <a:lnTo>
                    <a:pt x="66484" y="111245"/>
                  </a:lnTo>
                  <a:lnTo>
                    <a:pt x="71301" y="119754"/>
                  </a:lnTo>
                  <a:lnTo>
                    <a:pt x="76813" y="128608"/>
                  </a:lnTo>
                  <a:lnTo>
                    <a:pt x="83253" y="136961"/>
                  </a:lnTo>
                  <a:lnTo>
                    <a:pt x="90652" y="144386"/>
                  </a:lnTo>
                  <a:lnTo>
                    <a:pt x="98718" y="150358"/>
                  </a:lnTo>
                  <a:lnTo>
                    <a:pt x="106967" y="154091"/>
                  </a:lnTo>
                  <a:lnTo>
                    <a:pt x="115101" y="155371"/>
                  </a:lnTo>
                  <a:lnTo>
                    <a:pt x="122848" y="154299"/>
                  </a:lnTo>
                  <a:lnTo>
                    <a:pt x="129897" y="151005"/>
                  </a:lnTo>
                  <a:lnTo>
                    <a:pt x="136149" y="145789"/>
                  </a:lnTo>
                  <a:lnTo>
                    <a:pt x="141516" y="138884"/>
                  </a:lnTo>
                  <a:lnTo>
                    <a:pt x="145830" y="130363"/>
                  </a:lnTo>
                  <a:lnTo>
                    <a:pt x="149105" y="120415"/>
                  </a:lnTo>
                  <a:lnTo>
                    <a:pt x="151493" y="109314"/>
                  </a:lnTo>
                  <a:lnTo>
                    <a:pt x="153186" y="97339"/>
                  </a:lnTo>
                  <a:lnTo>
                    <a:pt x="154367" y="84747"/>
                  </a:lnTo>
                  <a:lnTo>
                    <a:pt x="155180" y="72331"/>
                  </a:lnTo>
                  <a:lnTo>
                    <a:pt x="155823" y="60204"/>
                  </a:lnTo>
                  <a:lnTo>
                    <a:pt x="156355" y="47305"/>
                  </a:lnTo>
                  <a:lnTo>
                    <a:pt x="156875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9526988" y="5567403"/>
              <a:ext cx="100666" cy="165622"/>
            </a:xfrm>
            <a:custGeom>
              <a:avLst/>
              <a:gdLst/>
              <a:ahLst/>
              <a:cxnLst/>
              <a:rect l="0" t="0" r="0" b="0"/>
              <a:pathLst>
                <a:path w="100666" h="165622">
                  <a:moveTo>
                    <a:pt x="16437" y="157928"/>
                  </a:moveTo>
                  <a:lnTo>
                    <a:pt x="19385" y="165621"/>
                  </a:lnTo>
                  <a:lnTo>
                    <a:pt x="21649" y="165023"/>
                  </a:lnTo>
                  <a:lnTo>
                    <a:pt x="22226" y="159042"/>
                  </a:lnTo>
                  <a:lnTo>
                    <a:pt x="20908" y="150293"/>
                  </a:lnTo>
                  <a:lnTo>
                    <a:pt x="18151" y="140015"/>
                  </a:lnTo>
                  <a:lnTo>
                    <a:pt x="14645" y="129075"/>
                  </a:lnTo>
                  <a:lnTo>
                    <a:pt x="10862" y="117953"/>
                  </a:lnTo>
                  <a:lnTo>
                    <a:pt x="7192" y="106697"/>
                  </a:lnTo>
                  <a:lnTo>
                    <a:pt x="4035" y="95070"/>
                  </a:lnTo>
                  <a:lnTo>
                    <a:pt x="1554" y="82957"/>
                  </a:lnTo>
                  <a:lnTo>
                    <a:pt x="42" y="70702"/>
                  </a:lnTo>
                  <a:lnTo>
                    <a:pt x="0" y="58999"/>
                  </a:lnTo>
                  <a:lnTo>
                    <a:pt x="1570" y="48204"/>
                  </a:lnTo>
                  <a:lnTo>
                    <a:pt x="4741" y="38498"/>
                  </a:lnTo>
                  <a:lnTo>
                    <a:pt x="9536" y="30051"/>
                  </a:lnTo>
                  <a:lnTo>
                    <a:pt x="15803" y="22819"/>
                  </a:lnTo>
                  <a:lnTo>
                    <a:pt x="23432" y="16776"/>
                  </a:lnTo>
                  <a:lnTo>
                    <a:pt x="32447" y="12001"/>
                  </a:lnTo>
                  <a:lnTo>
                    <a:pt x="42717" y="8413"/>
                  </a:lnTo>
                  <a:lnTo>
                    <a:pt x="53600" y="5809"/>
                  </a:lnTo>
                  <a:lnTo>
                    <a:pt x="65192" y="3687"/>
                  </a:lnTo>
                  <a:lnTo>
                    <a:pt x="79627" y="1857"/>
                  </a:lnTo>
                  <a:lnTo>
                    <a:pt x="10066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9615054" y="5588460"/>
              <a:ext cx="96827" cy="176218"/>
            </a:xfrm>
            <a:custGeom>
              <a:avLst/>
              <a:gdLst/>
              <a:ahLst/>
              <a:cxnLst/>
              <a:rect l="0" t="0" r="0" b="0"/>
              <a:pathLst>
                <a:path w="96827" h="176218">
                  <a:moveTo>
                    <a:pt x="96826" y="21057"/>
                  </a:moveTo>
                  <a:lnTo>
                    <a:pt x="88092" y="18324"/>
                  </a:lnTo>
                  <a:lnTo>
                    <a:pt x="80385" y="17462"/>
                  </a:lnTo>
                  <a:lnTo>
                    <a:pt x="72979" y="18448"/>
                  </a:lnTo>
                  <a:lnTo>
                    <a:pt x="65545" y="20815"/>
                  </a:lnTo>
                  <a:lnTo>
                    <a:pt x="57718" y="23951"/>
                  </a:lnTo>
                  <a:lnTo>
                    <a:pt x="49348" y="27442"/>
                  </a:lnTo>
                  <a:lnTo>
                    <a:pt x="40778" y="31395"/>
                  </a:lnTo>
                  <a:lnTo>
                    <a:pt x="32712" y="36325"/>
                  </a:lnTo>
                  <a:lnTo>
                    <a:pt x="25511" y="42453"/>
                  </a:lnTo>
                  <a:lnTo>
                    <a:pt x="19203" y="49703"/>
                  </a:lnTo>
                  <a:lnTo>
                    <a:pt x="13659" y="57872"/>
                  </a:lnTo>
                  <a:lnTo>
                    <a:pt x="8717" y="66742"/>
                  </a:lnTo>
                  <a:lnTo>
                    <a:pt x="4551" y="76121"/>
                  </a:lnTo>
                  <a:lnTo>
                    <a:pt x="1649" y="85863"/>
                  </a:lnTo>
                  <a:lnTo>
                    <a:pt x="177" y="95856"/>
                  </a:lnTo>
                  <a:lnTo>
                    <a:pt x="0" y="106023"/>
                  </a:lnTo>
                  <a:lnTo>
                    <a:pt x="870" y="116308"/>
                  </a:lnTo>
                  <a:lnTo>
                    <a:pt x="2533" y="126669"/>
                  </a:lnTo>
                  <a:lnTo>
                    <a:pt x="4937" y="136914"/>
                  </a:lnTo>
                  <a:lnTo>
                    <a:pt x="8219" y="146721"/>
                  </a:lnTo>
                  <a:lnTo>
                    <a:pt x="12393" y="155934"/>
                  </a:lnTo>
                  <a:lnTo>
                    <a:pt x="17499" y="164085"/>
                  </a:lnTo>
                  <a:lnTo>
                    <a:pt x="23684" y="170350"/>
                  </a:lnTo>
                  <a:lnTo>
                    <a:pt x="30911" y="174439"/>
                  </a:lnTo>
                  <a:lnTo>
                    <a:pt x="38697" y="176217"/>
                  </a:lnTo>
                  <a:lnTo>
                    <a:pt x="46229" y="175449"/>
                  </a:lnTo>
                  <a:lnTo>
                    <a:pt x="53073" y="172265"/>
                  </a:lnTo>
                  <a:lnTo>
                    <a:pt x="59310" y="167061"/>
                  </a:lnTo>
                  <a:lnTo>
                    <a:pt x="65339" y="160297"/>
                  </a:lnTo>
                  <a:lnTo>
                    <a:pt x="71423" y="152376"/>
                  </a:lnTo>
                  <a:lnTo>
                    <a:pt x="77341" y="143298"/>
                  </a:lnTo>
                  <a:lnTo>
                    <a:pt x="82490" y="132696"/>
                  </a:lnTo>
                  <a:lnTo>
                    <a:pt x="86585" y="120494"/>
                  </a:lnTo>
                  <a:lnTo>
                    <a:pt x="89658" y="107046"/>
                  </a:lnTo>
                  <a:lnTo>
                    <a:pt x="91878" y="92949"/>
                  </a:lnTo>
                  <a:lnTo>
                    <a:pt x="93439" y="78622"/>
                  </a:lnTo>
                  <a:lnTo>
                    <a:pt x="94326" y="64489"/>
                  </a:lnTo>
                  <a:lnTo>
                    <a:pt x="94289" y="49460"/>
                  </a:lnTo>
                  <a:lnTo>
                    <a:pt x="92212" y="29986"/>
                  </a:lnTo>
                  <a:lnTo>
                    <a:pt x="862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9722409" y="5554017"/>
              <a:ext cx="126343" cy="192372"/>
            </a:xfrm>
            <a:custGeom>
              <a:avLst/>
              <a:gdLst/>
              <a:ahLst/>
              <a:cxnLst/>
              <a:rect l="0" t="0" r="0" b="0"/>
              <a:pathLst>
                <a:path w="126343" h="192372">
                  <a:moveTo>
                    <a:pt x="0" y="34443"/>
                  </a:moveTo>
                  <a:lnTo>
                    <a:pt x="5801" y="40378"/>
                  </a:lnTo>
                  <a:lnTo>
                    <a:pt x="10725" y="46582"/>
                  </a:lnTo>
                  <a:lnTo>
                    <a:pt x="15228" y="53678"/>
                  </a:lnTo>
                  <a:lnTo>
                    <a:pt x="19449" y="61618"/>
                  </a:lnTo>
                  <a:lnTo>
                    <a:pt x="23462" y="70265"/>
                  </a:lnTo>
                  <a:lnTo>
                    <a:pt x="27325" y="79469"/>
                  </a:lnTo>
                  <a:lnTo>
                    <a:pt x="31075" y="89414"/>
                  </a:lnTo>
                  <a:lnTo>
                    <a:pt x="34751" y="100601"/>
                  </a:lnTo>
                  <a:lnTo>
                    <a:pt x="38368" y="113195"/>
                  </a:lnTo>
                  <a:lnTo>
                    <a:pt x="41781" y="126907"/>
                  </a:lnTo>
                  <a:lnTo>
                    <a:pt x="44694" y="141181"/>
                  </a:lnTo>
                  <a:lnTo>
                    <a:pt x="46944" y="155570"/>
                  </a:lnTo>
                  <a:lnTo>
                    <a:pt x="47169" y="167618"/>
                  </a:lnTo>
                  <a:lnTo>
                    <a:pt x="44656" y="173455"/>
                  </a:lnTo>
                  <a:lnTo>
                    <a:pt x="41517" y="172504"/>
                  </a:lnTo>
                  <a:lnTo>
                    <a:pt x="38771" y="166236"/>
                  </a:lnTo>
                  <a:lnTo>
                    <a:pt x="36474" y="156413"/>
                  </a:lnTo>
                  <a:lnTo>
                    <a:pt x="34270" y="144549"/>
                  </a:lnTo>
                  <a:lnTo>
                    <a:pt x="31921" y="131612"/>
                  </a:lnTo>
                  <a:lnTo>
                    <a:pt x="29671" y="118296"/>
                  </a:lnTo>
                  <a:lnTo>
                    <a:pt x="28141" y="105181"/>
                  </a:lnTo>
                  <a:lnTo>
                    <a:pt x="27626" y="92529"/>
                  </a:lnTo>
                  <a:lnTo>
                    <a:pt x="27943" y="80212"/>
                  </a:lnTo>
                  <a:lnTo>
                    <a:pt x="28619" y="67857"/>
                  </a:lnTo>
                  <a:lnTo>
                    <a:pt x="29342" y="55249"/>
                  </a:lnTo>
                  <a:lnTo>
                    <a:pt x="30300" y="42659"/>
                  </a:lnTo>
                  <a:lnTo>
                    <a:pt x="32075" y="30730"/>
                  </a:lnTo>
                  <a:lnTo>
                    <a:pt x="34940" y="19797"/>
                  </a:lnTo>
                  <a:lnTo>
                    <a:pt x="39017" y="10508"/>
                  </a:lnTo>
                  <a:lnTo>
                    <a:pt x="44435" y="3937"/>
                  </a:lnTo>
                  <a:lnTo>
                    <a:pt x="51118" y="424"/>
                  </a:lnTo>
                  <a:lnTo>
                    <a:pt x="58691" y="0"/>
                  </a:lnTo>
                  <a:lnTo>
                    <a:pt x="66604" y="2743"/>
                  </a:lnTo>
                  <a:lnTo>
                    <a:pt x="74509" y="8362"/>
                  </a:lnTo>
                  <a:lnTo>
                    <a:pt x="82101" y="16334"/>
                  </a:lnTo>
                  <a:lnTo>
                    <a:pt x="89046" y="26102"/>
                  </a:lnTo>
                  <a:lnTo>
                    <a:pt x="95233" y="37176"/>
                  </a:lnTo>
                  <a:lnTo>
                    <a:pt x="100726" y="49013"/>
                  </a:lnTo>
                  <a:lnTo>
                    <a:pt x="105658" y="61023"/>
                  </a:lnTo>
                  <a:lnTo>
                    <a:pt x="110161" y="72879"/>
                  </a:lnTo>
                  <a:lnTo>
                    <a:pt x="114186" y="84635"/>
                  </a:lnTo>
                  <a:lnTo>
                    <a:pt x="117520" y="96603"/>
                  </a:lnTo>
                  <a:lnTo>
                    <a:pt x="120095" y="108950"/>
                  </a:lnTo>
                  <a:lnTo>
                    <a:pt x="122000" y="121666"/>
                  </a:lnTo>
                  <a:lnTo>
                    <a:pt x="123568" y="136194"/>
                  </a:lnTo>
                  <a:lnTo>
                    <a:pt x="124936" y="157169"/>
                  </a:lnTo>
                  <a:lnTo>
                    <a:pt x="126342" y="1923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9795246" y="5578097"/>
              <a:ext cx="264076" cy="588082"/>
            </a:xfrm>
            <a:custGeom>
              <a:avLst/>
              <a:gdLst/>
              <a:ahLst/>
              <a:cxnLst/>
              <a:rect l="0" t="0" r="0" b="0"/>
              <a:pathLst>
                <a:path w="264076" h="588082">
                  <a:moveTo>
                    <a:pt x="137733" y="147234"/>
                  </a:moveTo>
                  <a:lnTo>
                    <a:pt x="146468" y="141299"/>
                  </a:lnTo>
                  <a:lnTo>
                    <a:pt x="154174" y="135094"/>
                  </a:lnTo>
                  <a:lnTo>
                    <a:pt x="161571" y="127995"/>
                  </a:lnTo>
                  <a:lnTo>
                    <a:pt x="168660" y="119881"/>
                  </a:lnTo>
                  <a:lnTo>
                    <a:pt x="175190" y="110586"/>
                  </a:lnTo>
                  <a:lnTo>
                    <a:pt x="181054" y="100144"/>
                  </a:lnTo>
                  <a:lnTo>
                    <a:pt x="185972" y="88891"/>
                  </a:lnTo>
                  <a:lnTo>
                    <a:pt x="189446" y="77353"/>
                  </a:lnTo>
                  <a:lnTo>
                    <a:pt x="191330" y="65857"/>
                  </a:lnTo>
                  <a:lnTo>
                    <a:pt x="191628" y="54531"/>
                  </a:lnTo>
                  <a:lnTo>
                    <a:pt x="190315" y="43393"/>
                  </a:lnTo>
                  <a:lnTo>
                    <a:pt x="187536" y="32434"/>
                  </a:lnTo>
                  <a:lnTo>
                    <a:pt x="183230" y="22109"/>
                  </a:lnTo>
                  <a:lnTo>
                    <a:pt x="177067" y="13306"/>
                  </a:lnTo>
                  <a:lnTo>
                    <a:pt x="169047" y="6400"/>
                  </a:lnTo>
                  <a:lnTo>
                    <a:pt x="159918" y="1764"/>
                  </a:lnTo>
                  <a:lnTo>
                    <a:pt x="150946" y="0"/>
                  </a:lnTo>
                  <a:lnTo>
                    <a:pt x="142844" y="1153"/>
                  </a:lnTo>
                  <a:lnTo>
                    <a:pt x="135781" y="4824"/>
                  </a:lnTo>
                  <a:lnTo>
                    <a:pt x="129655" y="10477"/>
                  </a:lnTo>
                  <a:lnTo>
                    <a:pt x="124284" y="17609"/>
                  </a:lnTo>
                  <a:lnTo>
                    <a:pt x="119642" y="25969"/>
                  </a:lnTo>
                  <a:lnTo>
                    <a:pt x="115881" y="35548"/>
                  </a:lnTo>
                  <a:lnTo>
                    <a:pt x="113009" y="46247"/>
                  </a:lnTo>
                  <a:lnTo>
                    <a:pt x="110908" y="57870"/>
                  </a:lnTo>
                  <a:lnTo>
                    <a:pt x="109413" y="70203"/>
                  </a:lnTo>
                  <a:lnTo>
                    <a:pt x="108379" y="83049"/>
                  </a:lnTo>
                  <a:lnTo>
                    <a:pt x="108006" y="95929"/>
                  </a:lnTo>
                  <a:lnTo>
                    <a:pt x="108813" y="108117"/>
                  </a:lnTo>
                  <a:lnTo>
                    <a:pt x="110996" y="119261"/>
                  </a:lnTo>
                  <a:lnTo>
                    <a:pt x="114768" y="128877"/>
                  </a:lnTo>
                  <a:lnTo>
                    <a:pt x="120507" y="136207"/>
                  </a:lnTo>
                  <a:lnTo>
                    <a:pt x="128215" y="141055"/>
                  </a:lnTo>
                  <a:lnTo>
                    <a:pt x="137289" y="143532"/>
                  </a:lnTo>
                  <a:lnTo>
                    <a:pt x="146750" y="143771"/>
                  </a:lnTo>
                  <a:lnTo>
                    <a:pt x="155987" y="142081"/>
                  </a:lnTo>
                  <a:lnTo>
                    <a:pt x="164627" y="138697"/>
                  </a:lnTo>
                  <a:lnTo>
                    <a:pt x="172350" y="133693"/>
                  </a:lnTo>
                  <a:lnTo>
                    <a:pt x="179079" y="127344"/>
                  </a:lnTo>
                  <a:lnTo>
                    <a:pt x="184411" y="122881"/>
                  </a:lnTo>
                  <a:lnTo>
                    <a:pt x="187774" y="123989"/>
                  </a:lnTo>
                  <a:lnTo>
                    <a:pt x="189497" y="129424"/>
                  </a:lnTo>
                  <a:lnTo>
                    <a:pt x="190254" y="137724"/>
                  </a:lnTo>
                  <a:lnTo>
                    <a:pt x="190532" y="147927"/>
                  </a:lnTo>
                  <a:lnTo>
                    <a:pt x="190595" y="159397"/>
                  </a:lnTo>
                  <a:lnTo>
                    <a:pt x="190406" y="171550"/>
                  </a:lnTo>
                  <a:lnTo>
                    <a:pt x="189718" y="183796"/>
                  </a:lnTo>
                  <a:lnTo>
                    <a:pt x="188428" y="195831"/>
                  </a:lnTo>
                  <a:lnTo>
                    <a:pt x="186740" y="208052"/>
                  </a:lnTo>
                  <a:lnTo>
                    <a:pt x="185065" y="221399"/>
                  </a:lnTo>
                  <a:lnTo>
                    <a:pt x="183638" y="236305"/>
                  </a:lnTo>
                  <a:lnTo>
                    <a:pt x="182358" y="252404"/>
                  </a:lnTo>
                  <a:lnTo>
                    <a:pt x="180891" y="268830"/>
                  </a:lnTo>
                  <a:lnTo>
                    <a:pt x="179054" y="285037"/>
                  </a:lnTo>
                  <a:lnTo>
                    <a:pt x="176819" y="301157"/>
                  </a:lnTo>
                  <a:lnTo>
                    <a:pt x="174239" y="317798"/>
                  </a:lnTo>
                  <a:lnTo>
                    <a:pt x="171390" y="335274"/>
                  </a:lnTo>
                  <a:lnTo>
                    <a:pt x="168341" y="353111"/>
                  </a:lnTo>
                  <a:lnTo>
                    <a:pt x="165149" y="370260"/>
                  </a:lnTo>
                  <a:lnTo>
                    <a:pt x="161855" y="386181"/>
                  </a:lnTo>
                  <a:lnTo>
                    <a:pt x="158492" y="401314"/>
                  </a:lnTo>
                  <a:lnTo>
                    <a:pt x="155080" y="416763"/>
                  </a:lnTo>
                  <a:lnTo>
                    <a:pt x="151632" y="433150"/>
                  </a:lnTo>
                  <a:lnTo>
                    <a:pt x="147995" y="450277"/>
                  </a:lnTo>
                  <a:lnTo>
                    <a:pt x="143867" y="467407"/>
                  </a:lnTo>
                  <a:lnTo>
                    <a:pt x="139125" y="484084"/>
                  </a:lnTo>
                  <a:lnTo>
                    <a:pt x="133802" y="500182"/>
                  </a:lnTo>
                  <a:lnTo>
                    <a:pt x="128005" y="515745"/>
                  </a:lnTo>
                  <a:lnTo>
                    <a:pt x="121840" y="530861"/>
                  </a:lnTo>
                  <a:lnTo>
                    <a:pt x="115244" y="545147"/>
                  </a:lnTo>
                  <a:lnTo>
                    <a:pt x="107984" y="557768"/>
                  </a:lnTo>
                  <a:lnTo>
                    <a:pt x="99984" y="568398"/>
                  </a:lnTo>
                  <a:lnTo>
                    <a:pt x="91154" y="576859"/>
                  </a:lnTo>
                  <a:lnTo>
                    <a:pt x="81317" y="582876"/>
                  </a:lnTo>
                  <a:lnTo>
                    <a:pt x="70482" y="586548"/>
                  </a:lnTo>
                  <a:lnTo>
                    <a:pt x="59123" y="588081"/>
                  </a:lnTo>
                  <a:lnTo>
                    <a:pt x="48037" y="587615"/>
                  </a:lnTo>
                  <a:lnTo>
                    <a:pt x="37665" y="585415"/>
                  </a:lnTo>
                  <a:lnTo>
                    <a:pt x="28245" y="581671"/>
                  </a:lnTo>
                  <a:lnTo>
                    <a:pt x="19990" y="576417"/>
                  </a:lnTo>
                  <a:lnTo>
                    <a:pt x="12894" y="569807"/>
                  </a:lnTo>
                  <a:lnTo>
                    <a:pt x="7110" y="561930"/>
                  </a:lnTo>
                  <a:lnTo>
                    <a:pt x="3042" y="552740"/>
                  </a:lnTo>
                  <a:lnTo>
                    <a:pt x="747" y="542339"/>
                  </a:lnTo>
                  <a:lnTo>
                    <a:pt x="0" y="531101"/>
                  </a:lnTo>
                  <a:lnTo>
                    <a:pt x="477" y="519566"/>
                  </a:lnTo>
                  <a:lnTo>
                    <a:pt x="1870" y="508068"/>
                  </a:lnTo>
                  <a:lnTo>
                    <a:pt x="3920" y="496739"/>
                  </a:lnTo>
                  <a:lnTo>
                    <a:pt x="6433" y="485599"/>
                  </a:lnTo>
                  <a:lnTo>
                    <a:pt x="9271" y="474623"/>
                  </a:lnTo>
                  <a:lnTo>
                    <a:pt x="12497" y="463778"/>
                  </a:lnTo>
                  <a:lnTo>
                    <a:pt x="16348" y="453029"/>
                  </a:lnTo>
                  <a:lnTo>
                    <a:pt x="20905" y="442349"/>
                  </a:lnTo>
                  <a:lnTo>
                    <a:pt x="26102" y="431717"/>
                  </a:lnTo>
                  <a:lnTo>
                    <a:pt x="31816" y="421118"/>
                  </a:lnTo>
                  <a:lnTo>
                    <a:pt x="37924" y="410547"/>
                  </a:lnTo>
                  <a:lnTo>
                    <a:pt x="44484" y="400160"/>
                  </a:lnTo>
                  <a:lnTo>
                    <a:pt x="51719" y="390258"/>
                  </a:lnTo>
                  <a:lnTo>
                    <a:pt x="59697" y="380973"/>
                  </a:lnTo>
                  <a:lnTo>
                    <a:pt x="68343" y="372433"/>
                  </a:lnTo>
                  <a:lnTo>
                    <a:pt x="77525" y="364843"/>
                  </a:lnTo>
                  <a:lnTo>
                    <a:pt x="87109" y="358220"/>
                  </a:lnTo>
                  <a:lnTo>
                    <a:pt x="96986" y="352432"/>
                  </a:lnTo>
                  <a:lnTo>
                    <a:pt x="107070" y="347303"/>
                  </a:lnTo>
                  <a:lnTo>
                    <a:pt x="117301" y="342668"/>
                  </a:lnTo>
                  <a:lnTo>
                    <a:pt x="127797" y="338553"/>
                  </a:lnTo>
                  <a:lnTo>
                    <a:pt x="138838" y="335161"/>
                  </a:lnTo>
                  <a:lnTo>
                    <a:pt x="150532" y="332545"/>
                  </a:lnTo>
                  <a:lnTo>
                    <a:pt x="162998" y="330617"/>
                  </a:lnTo>
                  <a:lnTo>
                    <a:pt x="176429" y="329241"/>
                  </a:lnTo>
                  <a:lnTo>
                    <a:pt x="190821" y="328278"/>
                  </a:lnTo>
                  <a:lnTo>
                    <a:pt x="205469" y="327612"/>
                  </a:lnTo>
                  <a:lnTo>
                    <a:pt x="220611" y="327085"/>
                  </a:lnTo>
                  <a:lnTo>
                    <a:pt x="238698" y="326647"/>
                  </a:lnTo>
                  <a:lnTo>
                    <a:pt x="264075" y="3262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10038264" y="5714802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4876622" y="5295834"/>
            <a:ext cx="2524913" cy="673825"/>
            <a:chOff x="4876622" y="5295834"/>
            <a:chExt cx="2524913" cy="673825"/>
          </a:xfrm>
        </p:grpSpPr>
        <p:sp>
          <p:nvSpPr>
            <p:cNvPr id="156" name="Freeform 155"/>
            <p:cNvSpPr/>
            <p:nvPr/>
          </p:nvSpPr>
          <p:spPr>
            <a:xfrm>
              <a:off x="4876622" y="5527461"/>
              <a:ext cx="366570" cy="200428"/>
            </a:xfrm>
            <a:custGeom>
              <a:avLst/>
              <a:gdLst/>
              <a:ahLst/>
              <a:cxnLst/>
              <a:rect l="0" t="0" r="0" b="0"/>
              <a:pathLst>
                <a:path w="366570" h="200428">
                  <a:moveTo>
                    <a:pt x="19129" y="63171"/>
                  </a:moveTo>
                  <a:lnTo>
                    <a:pt x="13396" y="72039"/>
                  </a:lnTo>
                  <a:lnTo>
                    <a:pt x="9111" y="81026"/>
                  </a:lnTo>
                  <a:lnTo>
                    <a:pt x="5905" y="91021"/>
                  </a:lnTo>
                  <a:lnTo>
                    <a:pt x="3544" y="102002"/>
                  </a:lnTo>
                  <a:lnTo>
                    <a:pt x="1847" y="113814"/>
                  </a:lnTo>
                  <a:lnTo>
                    <a:pt x="656" y="126267"/>
                  </a:lnTo>
                  <a:lnTo>
                    <a:pt x="0" y="139032"/>
                  </a:lnTo>
                  <a:lnTo>
                    <a:pt x="81" y="151665"/>
                  </a:lnTo>
                  <a:lnTo>
                    <a:pt x="961" y="163919"/>
                  </a:lnTo>
                  <a:lnTo>
                    <a:pt x="3044" y="175264"/>
                  </a:lnTo>
                  <a:lnTo>
                    <a:pt x="7108" y="184824"/>
                  </a:lnTo>
                  <a:lnTo>
                    <a:pt x="13396" y="192279"/>
                  </a:lnTo>
                  <a:lnTo>
                    <a:pt x="21367" y="197470"/>
                  </a:lnTo>
                  <a:lnTo>
                    <a:pt x="30011" y="200145"/>
                  </a:lnTo>
                  <a:lnTo>
                    <a:pt x="38670" y="200427"/>
                  </a:lnTo>
                  <a:lnTo>
                    <a:pt x="47074" y="198704"/>
                  </a:lnTo>
                  <a:lnTo>
                    <a:pt x="55163" y="195431"/>
                  </a:lnTo>
                  <a:lnTo>
                    <a:pt x="62962" y="191010"/>
                  </a:lnTo>
                  <a:lnTo>
                    <a:pt x="70369" y="185606"/>
                  </a:lnTo>
                  <a:lnTo>
                    <a:pt x="77131" y="179157"/>
                  </a:lnTo>
                  <a:lnTo>
                    <a:pt x="83162" y="171705"/>
                  </a:lnTo>
                  <a:lnTo>
                    <a:pt x="88366" y="163243"/>
                  </a:lnTo>
                  <a:lnTo>
                    <a:pt x="92565" y="153653"/>
                  </a:lnTo>
                  <a:lnTo>
                    <a:pt x="95785" y="143045"/>
                  </a:lnTo>
                  <a:lnTo>
                    <a:pt x="99059" y="134031"/>
                  </a:lnTo>
                  <a:lnTo>
                    <a:pt x="103129" y="130273"/>
                  </a:lnTo>
                  <a:lnTo>
                    <a:pt x="107089" y="131543"/>
                  </a:lnTo>
                  <a:lnTo>
                    <a:pt x="110776" y="136286"/>
                  </a:lnTo>
                  <a:lnTo>
                    <a:pt x="114634" y="143042"/>
                  </a:lnTo>
                  <a:lnTo>
                    <a:pt x="119377" y="150662"/>
                  </a:lnTo>
                  <a:lnTo>
                    <a:pt x="125322" y="158489"/>
                  </a:lnTo>
                  <a:lnTo>
                    <a:pt x="132587" y="165754"/>
                  </a:lnTo>
                  <a:lnTo>
                    <a:pt x="141285" y="171445"/>
                  </a:lnTo>
                  <a:lnTo>
                    <a:pt x="151310" y="175161"/>
                  </a:lnTo>
                  <a:lnTo>
                    <a:pt x="162107" y="176694"/>
                  </a:lnTo>
                  <a:lnTo>
                    <a:pt x="172805" y="175764"/>
                  </a:lnTo>
                  <a:lnTo>
                    <a:pt x="182913" y="172473"/>
                  </a:lnTo>
                  <a:lnTo>
                    <a:pt x="192154" y="167199"/>
                  </a:lnTo>
                  <a:lnTo>
                    <a:pt x="200288" y="160389"/>
                  </a:lnTo>
                  <a:lnTo>
                    <a:pt x="207308" y="152441"/>
                  </a:lnTo>
                  <a:lnTo>
                    <a:pt x="213209" y="143516"/>
                  </a:lnTo>
                  <a:lnTo>
                    <a:pt x="217890" y="133549"/>
                  </a:lnTo>
                  <a:lnTo>
                    <a:pt x="221410" y="122591"/>
                  </a:lnTo>
                  <a:lnTo>
                    <a:pt x="223793" y="110962"/>
                  </a:lnTo>
                  <a:lnTo>
                    <a:pt x="224953" y="99157"/>
                  </a:lnTo>
                  <a:lnTo>
                    <a:pt x="224982" y="87494"/>
                  </a:lnTo>
                  <a:lnTo>
                    <a:pt x="224983" y="76781"/>
                  </a:lnTo>
                  <a:lnTo>
                    <a:pt x="226911" y="69515"/>
                  </a:lnTo>
                  <a:lnTo>
                    <a:pt x="230758" y="67466"/>
                  </a:lnTo>
                  <a:lnTo>
                    <a:pt x="234992" y="69538"/>
                  </a:lnTo>
                  <a:lnTo>
                    <a:pt x="239254" y="74595"/>
                  </a:lnTo>
                  <a:lnTo>
                    <a:pt x="243808" y="82014"/>
                  </a:lnTo>
                  <a:lnTo>
                    <a:pt x="248832" y="91291"/>
                  </a:lnTo>
                  <a:lnTo>
                    <a:pt x="254336" y="101807"/>
                  </a:lnTo>
                  <a:lnTo>
                    <a:pt x="260253" y="112874"/>
                  </a:lnTo>
                  <a:lnTo>
                    <a:pt x="266486" y="124066"/>
                  </a:lnTo>
                  <a:lnTo>
                    <a:pt x="272789" y="135196"/>
                  </a:lnTo>
                  <a:lnTo>
                    <a:pt x="278786" y="146205"/>
                  </a:lnTo>
                  <a:lnTo>
                    <a:pt x="284297" y="157093"/>
                  </a:lnTo>
                  <a:lnTo>
                    <a:pt x="289319" y="167881"/>
                  </a:lnTo>
                  <a:lnTo>
                    <a:pt x="293925" y="178591"/>
                  </a:lnTo>
                  <a:lnTo>
                    <a:pt x="298172" y="189176"/>
                  </a:lnTo>
                  <a:lnTo>
                    <a:pt x="300840" y="197172"/>
                  </a:lnTo>
                  <a:lnTo>
                    <a:pt x="300518" y="199461"/>
                  </a:lnTo>
                  <a:lnTo>
                    <a:pt x="297950" y="197012"/>
                  </a:lnTo>
                  <a:lnTo>
                    <a:pt x="293907" y="191477"/>
                  </a:lnTo>
                  <a:lnTo>
                    <a:pt x="289047" y="184048"/>
                  </a:lnTo>
                  <a:lnTo>
                    <a:pt x="284006" y="175464"/>
                  </a:lnTo>
                  <a:lnTo>
                    <a:pt x="279132" y="166165"/>
                  </a:lnTo>
                  <a:lnTo>
                    <a:pt x="274705" y="156256"/>
                  </a:lnTo>
                  <a:lnTo>
                    <a:pt x="271026" y="145592"/>
                  </a:lnTo>
                  <a:lnTo>
                    <a:pt x="268181" y="134144"/>
                  </a:lnTo>
                  <a:lnTo>
                    <a:pt x="266082" y="122010"/>
                  </a:lnTo>
                  <a:lnTo>
                    <a:pt x="264582" y="109329"/>
                  </a:lnTo>
                  <a:lnTo>
                    <a:pt x="263540" y="96249"/>
                  </a:lnTo>
                  <a:lnTo>
                    <a:pt x="263161" y="83211"/>
                  </a:lnTo>
                  <a:lnTo>
                    <a:pt x="263963" y="70916"/>
                  </a:lnTo>
                  <a:lnTo>
                    <a:pt x="266133" y="59688"/>
                  </a:lnTo>
                  <a:lnTo>
                    <a:pt x="269557" y="49506"/>
                  </a:lnTo>
                  <a:lnTo>
                    <a:pt x="273997" y="40199"/>
                  </a:lnTo>
                  <a:lnTo>
                    <a:pt x="279215" y="31574"/>
                  </a:lnTo>
                  <a:lnTo>
                    <a:pt x="285328" y="23781"/>
                  </a:lnTo>
                  <a:lnTo>
                    <a:pt x="292788" y="17290"/>
                  </a:lnTo>
                  <a:lnTo>
                    <a:pt x="301722" y="12254"/>
                  </a:lnTo>
                  <a:lnTo>
                    <a:pt x="311753" y="8525"/>
                  </a:lnTo>
                  <a:lnTo>
                    <a:pt x="323351" y="5450"/>
                  </a:lnTo>
                  <a:lnTo>
                    <a:pt x="339773" y="2763"/>
                  </a:lnTo>
                  <a:lnTo>
                    <a:pt x="36656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5218062" y="5580103"/>
              <a:ext cx="114434" cy="151228"/>
            </a:xfrm>
            <a:custGeom>
              <a:avLst/>
              <a:gdLst/>
              <a:ahLst/>
              <a:cxnLst/>
              <a:rect l="0" t="0" r="0" b="0"/>
              <a:pathLst>
                <a:path w="114434" h="151228">
                  <a:moveTo>
                    <a:pt x="77772" y="0"/>
                  </a:moveTo>
                  <a:lnTo>
                    <a:pt x="69038" y="3001"/>
                  </a:lnTo>
                  <a:lnTo>
                    <a:pt x="61332" y="6424"/>
                  </a:lnTo>
                  <a:lnTo>
                    <a:pt x="53934" y="10624"/>
                  </a:lnTo>
                  <a:lnTo>
                    <a:pt x="46845" y="15697"/>
                  </a:lnTo>
                  <a:lnTo>
                    <a:pt x="40315" y="21827"/>
                  </a:lnTo>
                  <a:lnTo>
                    <a:pt x="34439" y="29011"/>
                  </a:lnTo>
                  <a:lnTo>
                    <a:pt x="29001" y="37098"/>
                  </a:lnTo>
                  <a:lnTo>
                    <a:pt x="23582" y="45893"/>
                  </a:lnTo>
                  <a:lnTo>
                    <a:pt x="17943" y="55218"/>
                  </a:lnTo>
                  <a:lnTo>
                    <a:pt x="12341" y="65088"/>
                  </a:lnTo>
                  <a:lnTo>
                    <a:pt x="7412" y="75697"/>
                  </a:lnTo>
                  <a:lnTo>
                    <a:pt x="3477" y="87085"/>
                  </a:lnTo>
                  <a:lnTo>
                    <a:pt x="853" y="98834"/>
                  </a:lnTo>
                  <a:lnTo>
                    <a:pt x="0" y="110189"/>
                  </a:lnTo>
                  <a:lnTo>
                    <a:pt x="997" y="120740"/>
                  </a:lnTo>
                  <a:lnTo>
                    <a:pt x="3939" y="130112"/>
                  </a:lnTo>
                  <a:lnTo>
                    <a:pt x="9105" y="137802"/>
                  </a:lnTo>
                  <a:lnTo>
                    <a:pt x="16427" y="143707"/>
                  </a:lnTo>
                  <a:lnTo>
                    <a:pt x="25408" y="147875"/>
                  </a:lnTo>
                  <a:lnTo>
                    <a:pt x="35337" y="150321"/>
                  </a:lnTo>
                  <a:lnTo>
                    <a:pt x="45708" y="151227"/>
                  </a:lnTo>
                  <a:lnTo>
                    <a:pt x="56091" y="150719"/>
                  </a:lnTo>
                  <a:lnTo>
                    <a:pt x="66055" y="148793"/>
                  </a:lnTo>
                  <a:lnTo>
                    <a:pt x="75414" y="145570"/>
                  </a:lnTo>
                  <a:lnTo>
                    <a:pt x="84020" y="141121"/>
                  </a:lnTo>
                  <a:lnTo>
                    <a:pt x="91663" y="135385"/>
                  </a:lnTo>
                  <a:lnTo>
                    <a:pt x="98320" y="128448"/>
                  </a:lnTo>
                  <a:lnTo>
                    <a:pt x="103962" y="120349"/>
                  </a:lnTo>
                  <a:lnTo>
                    <a:pt x="108462" y="111010"/>
                  </a:lnTo>
                  <a:lnTo>
                    <a:pt x="111853" y="100514"/>
                  </a:lnTo>
                  <a:lnTo>
                    <a:pt x="113979" y="89382"/>
                  </a:lnTo>
                  <a:lnTo>
                    <a:pt x="114433" y="78450"/>
                  </a:lnTo>
                  <a:lnTo>
                    <a:pt x="113144" y="68176"/>
                  </a:lnTo>
                  <a:lnTo>
                    <a:pt x="110329" y="58652"/>
                  </a:lnTo>
                  <a:lnTo>
                    <a:pt x="106307" y="49795"/>
                  </a:lnTo>
                  <a:lnTo>
                    <a:pt x="101390" y="41476"/>
                  </a:lnTo>
                  <a:lnTo>
                    <a:pt x="96138" y="33863"/>
                  </a:lnTo>
                  <a:lnTo>
                    <a:pt x="90832" y="26682"/>
                  </a:lnTo>
                  <a:lnTo>
                    <a:pt x="85014" y="19302"/>
                  </a:lnTo>
                  <a:lnTo>
                    <a:pt x="77772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5359005" y="5572871"/>
              <a:ext cx="115814" cy="138473"/>
            </a:xfrm>
            <a:custGeom>
              <a:avLst/>
              <a:gdLst/>
              <a:ahLst/>
              <a:cxnLst/>
              <a:rect l="0" t="0" r="0" b="0"/>
              <a:pathLst>
                <a:path w="115814" h="138473">
                  <a:moveTo>
                    <a:pt x="0" y="38818"/>
                  </a:moveTo>
                  <a:lnTo>
                    <a:pt x="2933" y="47619"/>
                  </a:lnTo>
                  <a:lnTo>
                    <a:pt x="5716" y="55966"/>
                  </a:lnTo>
                  <a:lnTo>
                    <a:pt x="8615" y="64665"/>
                  </a:lnTo>
                  <a:lnTo>
                    <a:pt x="11655" y="73786"/>
                  </a:lnTo>
                  <a:lnTo>
                    <a:pt x="14820" y="83281"/>
                  </a:lnTo>
                  <a:lnTo>
                    <a:pt x="18080" y="93077"/>
                  </a:lnTo>
                  <a:lnTo>
                    <a:pt x="21245" y="103264"/>
                  </a:lnTo>
                  <a:lnTo>
                    <a:pt x="23988" y="114086"/>
                  </a:lnTo>
                  <a:lnTo>
                    <a:pt x="26134" y="125552"/>
                  </a:lnTo>
                  <a:lnTo>
                    <a:pt x="26698" y="134976"/>
                  </a:lnTo>
                  <a:lnTo>
                    <a:pt x="25070" y="138472"/>
                  </a:lnTo>
                  <a:lnTo>
                    <a:pt x="22523" y="136220"/>
                  </a:lnTo>
                  <a:lnTo>
                    <a:pt x="19633" y="130009"/>
                  </a:lnTo>
                  <a:lnTo>
                    <a:pt x="16557" y="121564"/>
                  </a:lnTo>
                  <a:lnTo>
                    <a:pt x="13360" y="111980"/>
                  </a:lnTo>
                  <a:lnTo>
                    <a:pt x="10239" y="101683"/>
                  </a:lnTo>
                  <a:lnTo>
                    <a:pt x="7528" y="90661"/>
                  </a:lnTo>
                  <a:lnTo>
                    <a:pt x="5383" y="78931"/>
                  </a:lnTo>
                  <a:lnTo>
                    <a:pt x="4115" y="66752"/>
                  </a:lnTo>
                  <a:lnTo>
                    <a:pt x="4246" y="54564"/>
                  </a:lnTo>
                  <a:lnTo>
                    <a:pt x="5935" y="42627"/>
                  </a:lnTo>
                  <a:lnTo>
                    <a:pt x="9190" y="31338"/>
                  </a:lnTo>
                  <a:lnTo>
                    <a:pt x="14041" y="21288"/>
                  </a:lnTo>
                  <a:lnTo>
                    <a:pt x="20335" y="12693"/>
                  </a:lnTo>
                  <a:lnTo>
                    <a:pt x="27645" y="5924"/>
                  </a:lnTo>
                  <a:lnTo>
                    <a:pt x="35381" y="1650"/>
                  </a:lnTo>
                  <a:lnTo>
                    <a:pt x="43171" y="0"/>
                  </a:lnTo>
                  <a:lnTo>
                    <a:pt x="50856" y="652"/>
                  </a:lnTo>
                  <a:lnTo>
                    <a:pt x="58395" y="3134"/>
                  </a:lnTo>
                  <a:lnTo>
                    <a:pt x="65794" y="6986"/>
                  </a:lnTo>
                  <a:lnTo>
                    <a:pt x="72916" y="11991"/>
                  </a:lnTo>
                  <a:lnTo>
                    <a:pt x="79480" y="18166"/>
                  </a:lnTo>
                  <a:lnTo>
                    <a:pt x="85378" y="25430"/>
                  </a:lnTo>
                  <a:lnTo>
                    <a:pt x="90663" y="33764"/>
                  </a:lnTo>
                  <a:lnTo>
                    <a:pt x="95448" y="43268"/>
                  </a:lnTo>
                  <a:lnTo>
                    <a:pt x="99849" y="53878"/>
                  </a:lnTo>
                  <a:lnTo>
                    <a:pt x="103817" y="65190"/>
                  </a:lnTo>
                  <a:lnTo>
                    <a:pt x="107534" y="77863"/>
                  </a:lnTo>
                  <a:lnTo>
                    <a:pt x="111328" y="95245"/>
                  </a:lnTo>
                  <a:lnTo>
                    <a:pt x="115813" y="1230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5453761" y="5529529"/>
              <a:ext cx="167920" cy="440130"/>
            </a:xfrm>
            <a:custGeom>
              <a:avLst/>
              <a:gdLst/>
              <a:ahLst/>
              <a:cxnLst/>
              <a:rect l="0" t="0" r="0" b="0"/>
              <a:pathLst>
                <a:path w="167920" h="440130">
                  <a:moveTo>
                    <a:pt x="147399" y="124274"/>
                  </a:moveTo>
                  <a:lnTo>
                    <a:pt x="150199" y="109672"/>
                  </a:lnTo>
                  <a:lnTo>
                    <a:pt x="151701" y="96401"/>
                  </a:lnTo>
                  <a:lnTo>
                    <a:pt x="152003" y="83209"/>
                  </a:lnTo>
                  <a:lnTo>
                    <a:pt x="151151" y="70213"/>
                  </a:lnTo>
                  <a:lnTo>
                    <a:pt x="149034" y="58001"/>
                  </a:lnTo>
                  <a:lnTo>
                    <a:pt x="145712" y="46854"/>
                  </a:lnTo>
                  <a:lnTo>
                    <a:pt x="141377" y="36738"/>
                  </a:lnTo>
                  <a:lnTo>
                    <a:pt x="136258" y="27482"/>
                  </a:lnTo>
                  <a:lnTo>
                    <a:pt x="130555" y="18900"/>
                  </a:lnTo>
                  <a:lnTo>
                    <a:pt x="124271" y="11304"/>
                  </a:lnTo>
                  <a:lnTo>
                    <a:pt x="117222" y="5480"/>
                  </a:lnTo>
                  <a:lnTo>
                    <a:pt x="109373" y="1715"/>
                  </a:lnTo>
                  <a:lnTo>
                    <a:pt x="100984" y="0"/>
                  </a:lnTo>
                  <a:lnTo>
                    <a:pt x="92507" y="286"/>
                  </a:lnTo>
                  <a:lnTo>
                    <a:pt x="84216" y="2336"/>
                  </a:lnTo>
                  <a:lnTo>
                    <a:pt x="76363" y="5966"/>
                  </a:lnTo>
                  <a:lnTo>
                    <a:pt x="69241" y="11135"/>
                  </a:lnTo>
                  <a:lnTo>
                    <a:pt x="62944" y="17680"/>
                  </a:lnTo>
                  <a:lnTo>
                    <a:pt x="57718" y="25344"/>
                  </a:lnTo>
                  <a:lnTo>
                    <a:pt x="54029" y="33856"/>
                  </a:lnTo>
                  <a:lnTo>
                    <a:pt x="51993" y="42990"/>
                  </a:lnTo>
                  <a:lnTo>
                    <a:pt x="51421" y="52562"/>
                  </a:lnTo>
                  <a:lnTo>
                    <a:pt x="52018" y="62440"/>
                  </a:lnTo>
                  <a:lnTo>
                    <a:pt x="53489" y="72529"/>
                  </a:lnTo>
                  <a:lnTo>
                    <a:pt x="55592" y="82761"/>
                  </a:lnTo>
                  <a:lnTo>
                    <a:pt x="58141" y="93091"/>
                  </a:lnTo>
                  <a:lnTo>
                    <a:pt x="61003" y="103482"/>
                  </a:lnTo>
                  <a:lnTo>
                    <a:pt x="64245" y="113748"/>
                  </a:lnTo>
                  <a:lnTo>
                    <a:pt x="68107" y="123568"/>
                  </a:lnTo>
                  <a:lnTo>
                    <a:pt x="72675" y="132785"/>
                  </a:lnTo>
                  <a:lnTo>
                    <a:pt x="78049" y="140771"/>
                  </a:lnTo>
                  <a:lnTo>
                    <a:pt x="84415" y="146391"/>
                  </a:lnTo>
                  <a:lnTo>
                    <a:pt x="91765" y="149230"/>
                  </a:lnTo>
                  <a:lnTo>
                    <a:pt x="99633" y="149184"/>
                  </a:lnTo>
                  <a:lnTo>
                    <a:pt x="107220" y="146120"/>
                  </a:lnTo>
                  <a:lnTo>
                    <a:pt x="114091" y="140281"/>
                  </a:lnTo>
                  <a:lnTo>
                    <a:pt x="120007" y="132159"/>
                  </a:lnTo>
                  <a:lnTo>
                    <a:pt x="124756" y="122291"/>
                  </a:lnTo>
                  <a:lnTo>
                    <a:pt x="128369" y="111177"/>
                  </a:lnTo>
                  <a:lnTo>
                    <a:pt x="131542" y="100381"/>
                  </a:lnTo>
                  <a:lnTo>
                    <a:pt x="135176" y="93759"/>
                  </a:lnTo>
                  <a:lnTo>
                    <a:pt x="138828" y="93536"/>
                  </a:lnTo>
                  <a:lnTo>
                    <a:pt x="141647" y="98035"/>
                  </a:lnTo>
                  <a:lnTo>
                    <a:pt x="143758" y="105673"/>
                  </a:lnTo>
                  <a:lnTo>
                    <a:pt x="145699" y="115417"/>
                  </a:lnTo>
                  <a:lnTo>
                    <a:pt x="147807" y="126585"/>
                  </a:lnTo>
                  <a:lnTo>
                    <a:pt x="150196" y="139040"/>
                  </a:lnTo>
                  <a:lnTo>
                    <a:pt x="152864" y="153084"/>
                  </a:lnTo>
                  <a:lnTo>
                    <a:pt x="155763" y="168762"/>
                  </a:lnTo>
                  <a:lnTo>
                    <a:pt x="158673" y="185703"/>
                  </a:lnTo>
                  <a:lnTo>
                    <a:pt x="161237" y="203301"/>
                  </a:lnTo>
                  <a:lnTo>
                    <a:pt x="163291" y="221137"/>
                  </a:lnTo>
                  <a:lnTo>
                    <a:pt x="164836" y="238842"/>
                  </a:lnTo>
                  <a:lnTo>
                    <a:pt x="165956" y="256030"/>
                  </a:lnTo>
                  <a:lnTo>
                    <a:pt x="166746" y="272550"/>
                  </a:lnTo>
                  <a:lnTo>
                    <a:pt x="167295" y="288440"/>
                  </a:lnTo>
                  <a:lnTo>
                    <a:pt x="167672" y="303811"/>
                  </a:lnTo>
                  <a:lnTo>
                    <a:pt x="167919" y="318778"/>
                  </a:lnTo>
                  <a:lnTo>
                    <a:pt x="167747" y="333120"/>
                  </a:lnTo>
                  <a:lnTo>
                    <a:pt x="166567" y="346307"/>
                  </a:lnTo>
                  <a:lnTo>
                    <a:pt x="164135" y="358136"/>
                  </a:lnTo>
                  <a:lnTo>
                    <a:pt x="160364" y="368554"/>
                  </a:lnTo>
                  <a:lnTo>
                    <a:pt x="155158" y="377488"/>
                  </a:lnTo>
                  <a:lnTo>
                    <a:pt x="148616" y="385053"/>
                  </a:lnTo>
                  <a:lnTo>
                    <a:pt x="140969" y="391491"/>
                  </a:lnTo>
                  <a:lnTo>
                    <a:pt x="132475" y="397066"/>
                  </a:lnTo>
                  <a:lnTo>
                    <a:pt x="123353" y="402007"/>
                  </a:lnTo>
                  <a:lnTo>
                    <a:pt x="113620" y="406499"/>
                  </a:lnTo>
                  <a:lnTo>
                    <a:pt x="103102" y="410677"/>
                  </a:lnTo>
                  <a:lnTo>
                    <a:pt x="91767" y="414639"/>
                  </a:lnTo>
                  <a:lnTo>
                    <a:pt x="79713" y="418453"/>
                  </a:lnTo>
                  <a:lnTo>
                    <a:pt x="67090" y="422167"/>
                  </a:lnTo>
                  <a:lnTo>
                    <a:pt x="54059" y="425809"/>
                  </a:lnTo>
                  <a:lnTo>
                    <a:pt x="41347" y="429251"/>
                  </a:lnTo>
                  <a:lnTo>
                    <a:pt x="28988" y="432547"/>
                  </a:lnTo>
                  <a:lnTo>
                    <a:pt x="15900" y="435989"/>
                  </a:lnTo>
                  <a:lnTo>
                    <a:pt x="0" y="4401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5695917" y="5695917"/>
              <a:ext cx="34211" cy="157928"/>
            </a:xfrm>
            <a:custGeom>
              <a:avLst/>
              <a:gdLst/>
              <a:ahLst/>
              <a:cxnLst/>
              <a:rect l="0" t="0" r="0" b="0"/>
              <a:pathLst>
                <a:path w="34211" h="157928">
                  <a:moveTo>
                    <a:pt x="0" y="0"/>
                  </a:moveTo>
                  <a:lnTo>
                    <a:pt x="5800" y="8801"/>
                  </a:lnTo>
                  <a:lnTo>
                    <a:pt x="10724" y="17148"/>
                  </a:lnTo>
                  <a:lnTo>
                    <a:pt x="15227" y="25847"/>
                  </a:lnTo>
                  <a:lnTo>
                    <a:pt x="19448" y="34967"/>
                  </a:lnTo>
                  <a:lnTo>
                    <a:pt x="23462" y="44462"/>
                  </a:lnTo>
                  <a:lnTo>
                    <a:pt x="27314" y="54254"/>
                  </a:lnTo>
                  <a:lnTo>
                    <a:pt x="30720" y="64269"/>
                  </a:lnTo>
                  <a:lnTo>
                    <a:pt x="33099" y="74442"/>
                  </a:lnTo>
                  <a:lnTo>
                    <a:pt x="34210" y="84728"/>
                  </a:lnTo>
                  <a:lnTo>
                    <a:pt x="33972" y="95093"/>
                  </a:lnTo>
                  <a:lnTo>
                    <a:pt x="32292" y="105511"/>
                  </a:lnTo>
                  <a:lnTo>
                    <a:pt x="29280" y="115951"/>
                  </a:lnTo>
                  <a:lnTo>
                    <a:pt x="25477" y="125948"/>
                  </a:lnTo>
                  <a:lnTo>
                    <a:pt x="21383" y="135583"/>
                  </a:lnTo>
                  <a:lnTo>
                    <a:pt x="16643" y="145704"/>
                  </a:lnTo>
                  <a:lnTo>
                    <a:pt x="10528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5938072" y="5369533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10529" y="0"/>
                  </a:moveTo>
                  <a:lnTo>
                    <a:pt x="7662" y="8935"/>
                  </a:lnTo>
                  <a:lnTo>
                    <a:pt x="5520" y="18563"/>
                  </a:lnTo>
                  <a:lnTo>
                    <a:pt x="3917" y="29855"/>
                  </a:lnTo>
                  <a:lnTo>
                    <a:pt x="2737" y="42695"/>
                  </a:lnTo>
                  <a:lnTo>
                    <a:pt x="1888" y="56823"/>
                  </a:lnTo>
                  <a:lnTo>
                    <a:pt x="1290" y="71957"/>
                  </a:lnTo>
                  <a:lnTo>
                    <a:pt x="875" y="88164"/>
                  </a:lnTo>
                  <a:lnTo>
                    <a:pt x="592" y="105849"/>
                  </a:lnTo>
                  <a:lnTo>
                    <a:pt x="398" y="125108"/>
                  </a:lnTo>
                  <a:lnTo>
                    <a:pt x="267" y="145598"/>
                  </a:lnTo>
                  <a:lnTo>
                    <a:pt x="179" y="166729"/>
                  </a:lnTo>
                  <a:lnTo>
                    <a:pt x="120" y="188088"/>
                  </a:lnTo>
                  <a:lnTo>
                    <a:pt x="81" y="209311"/>
                  </a:lnTo>
                  <a:lnTo>
                    <a:pt x="54" y="230013"/>
                  </a:lnTo>
                  <a:lnTo>
                    <a:pt x="36" y="250037"/>
                  </a:lnTo>
                  <a:lnTo>
                    <a:pt x="24" y="269246"/>
                  </a:lnTo>
                  <a:lnTo>
                    <a:pt x="15" y="289613"/>
                  </a:lnTo>
                  <a:lnTo>
                    <a:pt x="7" y="316282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5822259" y="5495875"/>
              <a:ext cx="189514" cy="73701"/>
            </a:xfrm>
            <a:custGeom>
              <a:avLst/>
              <a:gdLst/>
              <a:ahLst/>
              <a:cxnLst/>
              <a:rect l="0" t="0" r="0" b="0"/>
              <a:pathLst>
                <a:path w="189514" h="73701">
                  <a:moveTo>
                    <a:pt x="189513" y="0"/>
                  </a:moveTo>
                  <a:lnTo>
                    <a:pt x="180711" y="2934"/>
                  </a:lnTo>
                  <a:lnTo>
                    <a:pt x="172365" y="5716"/>
                  </a:lnTo>
                  <a:lnTo>
                    <a:pt x="163666" y="8616"/>
                  </a:lnTo>
                  <a:lnTo>
                    <a:pt x="154545" y="11656"/>
                  </a:lnTo>
                  <a:lnTo>
                    <a:pt x="145050" y="14821"/>
                  </a:lnTo>
                  <a:lnTo>
                    <a:pt x="135254" y="18085"/>
                  </a:lnTo>
                  <a:lnTo>
                    <a:pt x="125067" y="21423"/>
                  </a:lnTo>
                  <a:lnTo>
                    <a:pt x="114245" y="24815"/>
                  </a:lnTo>
                  <a:lnTo>
                    <a:pt x="102710" y="28248"/>
                  </a:lnTo>
                  <a:lnTo>
                    <a:pt x="90693" y="31876"/>
                  </a:lnTo>
                  <a:lnTo>
                    <a:pt x="78627" y="35997"/>
                  </a:lnTo>
                  <a:lnTo>
                    <a:pt x="66775" y="40730"/>
                  </a:lnTo>
                  <a:lnTo>
                    <a:pt x="55279" y="45925"/>
                  </a:lnTo>
                  <a:lnTo>
                    <a:pt x="42912" y="51865"/>
                  </a:lnTo>
                  <a:lnTo>
                    <a:pt x="26356" y="60192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6043357" y="5306362"/>
              <a:ext cx="294799" cy="393723"/>
            </a:xfrm>
            <a:custGeom>
              <a:avLst/>
              <a:gdLst/>
              <a:ahLst/>
              <a:cxnLst/>
              <a:rect l="0" t="0" r="0" b="0"/>
              <a:pathLst>
                <a:path w="294799" h="393723">
                  <a:moveTo>
                    <a:pt x="0" y="0"/>
                  </a:moveTo>
                  <a:lnTo>
                    <a:pt x="2866" y="8868"/>
                  </a:lnTo>
                  <a:lnTo>
                    <a:pt x="5009" y="17856"/>
                  </a:lnTo>
                  <a:lnTo>
                    <a:pt x="6617" y="27846"/>
                  </a:lnTo>
                  <a:lnTo>
                    <a:pt x="7970" y="38653"/>
                  </a:lnTo>
                  <a:lnTo>
                    <a:pt x="9467" y="49817"/>
                  </a:lnTo>
                  <a:lnTo>
                    <a:pt x="11318" y="61032"/>
                  </a:lnTo>
                  <a:lnTo>
                    <a:pt x="13558" y="72489"/>
                  </a:lnTo>
                  <a:lnTo>
                    <a:pt x="16138" y="84771"/>
                  </a:lnTo>
                  <a:lnTo>
                    <a:pt x="18983" y="98148"/>
                  </a:lnTo>
                  <a:lnTo>
                    <a:pt x="21859" y="112742"/>
                  </a:lnTo>
                  <a:lnTo>
                    <a:pt x="24404" y="128680"/>
                  </a:lnTo>
                  <a:lnTo>
                    <a:pt x="26444" y="145886"/>
                  </a:lnTo>
                  <a:lnTo>
                    <a:pt x="27981" y="163984"/>
                  </a:lnTo>
                  <a:lnTo>
                    <a:pt x="29095" y="182423"/>
                  </a:lnTo>
                  <a:lnTo>
                    <a:pt x="29882" y="200860"/>
                  </a:lnTo>
                  <a:lnTo>
                    <a:pt x="30428" y="219152"/>
                  </a:lnTo>
                  <a:lnTo>
                    <a:pt x="30804" y="237273"/>
                  </a:lnTo>
                  <a:lnTo>
                    <a:pt x="31059" y="255236"/>
                  </a:lnTo>
                  <a:lnTo>
                    <a:pt x="31232" y="272910"/>
                  </a:lnTo>
                  <a:lnTo>
                    <a:pt x="31348" y="290019"/>
                  </a:lnTo>
                  <a:lnTo>
                    <a:pt x="31418" y="306429"/>
                  </a:lnTo>
                  <a:lnTo>
                    <a:pt x="31105" y="321210"/>
                  </a:lnTo>
                  <a:lnTo>
                    <a:pt x="29145" y="332525"/>
                  </a:lnTo>
                  <a:lnTo>
                    <a:pt x="25070" y="338002"/>
                  </a:lnTo>
                  <a:lnTo>
                    <a:pt x="20659" y="336635"/>
                  </a:lnTo>
                  <a:lnTo>
                    <a:pt x="17268" y="330828"/>
                  </a:lnTo>
                  <a:lnTo>
                    <a:pt x="14958" y="322266"/>
                  </a:lnTo>
                  <a:lnTo>
                    <a:pt x="13446" y="311907"/>
                  </a:lnTo>
                  <a:lnTo>
                    <a:pt x="12797" y="300508"/>
                  </a:lnTo>
                  <a:lnTo>
                    <a:pt x="13443" y="288773"/>
                  </a:lnTo>
                  <a:lnTo>
                    <a:pt x="15522" y="277101"/>
                  </a:lnTo>
                  <a:lnTo>
                    <a:pt x="18891" y="265804"/>
                  </a:lnTo>
                  <a:lnTo>
                    <a:pt x="23298" y="255206"/>
                  </a:lnTo>
                  <a:lnTo>
                    <a:pt x="28491" y="245422"/>
                  </a:lnTo>
                  <a:lnTo>
                    <a:pt x="34419" y="236867"/>
                  </a:lnTo>
                  <a:lnTo>
                    <a:pt x="41222" y="230323"/>
                  </a:lnTo>
                  <a:lnTo>
                    <a:pt x="48903" y="226038"/>
                  </a:lnTo>
                  <a:lnTo>
                    <a:pt x="57178" y="223957"/>
                  </a:lnTo>
                  <a:lnTo>
                    <a:pt x="65579" y="223989"/>
                  </a:lnTo>
                  <a:lnTo>
                    <a:pt x="73816" y="225866"/>
                  </a:lnTo>
                  <a:lnTo>
                    <a:pt x="81635" y="229377"/>
                  </a:lnTo>
                  <a:lnTo>
                    <a:pt x="88733" y="234466"/>
                  </a:lnTo>
                  <a:lnTo>
                    <a:pt x="95024" y="240961"/>
                  </a:lnTo>
                  <a:lnTo>
                    <a:pt x="100586" y="248761"/>
                  </a:lnTo>
                  <a:lnTo>
                    <a:pt x="105564" y="257899"/>
                  </a:lnTo>
                  <a:lnTo>
                    <a:pt x="110103" y="268264"/>
                  </a:lnTo>
                  <a:lnTo>
                    <a:pt x="114322" y="279478"/>
                  </a:lnTo>
                  <a:lnTo>
                    <a:pt x="118317" y="290997"/>
                  </a:lnTo>
                  <a:lnTo>
                    <a:pt x="122161" y="302461"/>
                  </a:lnTo>
                  <a:lnTo>
                    <a:pt x="126089" y="312912"/>
                  </a:lnTo>
                  <a:lnTo>
                    <a:pt x="131252" y="320567"/>
                  </a:lnTo>
                  <a:lnTo>
                    <a:pt x="138204" y="324503"/>
                  </a:lnTo>
                  <a:lnTo>
                    <a:pt x="145870" y="325086"/>
                  </a:lnTo>
                  <a:lnTo>
                    <a:pt x="154017" y="323192"/>
                  </a:lnTo>
                  <a:lnTo>
                    <a:pt x="162662" y="319762"/>
                  </a:lnTo>
                  <a:lnTo>
                    <a:pt x="171776" y="315664"/>
                  </a:lnTo>
                  <a:lnTo>
                    <a:pt x="181279" y="311406"/>
                  </a:lnTo>
                  <a:lnTo>
                    <a:pt x="191083" y="307046"/>
                  </a:lnTo>
                  <a:lnTo>
                    <a:pt x="201108" y="302346"/>
                  </a:lnTo>
                  <a:lnTo>
                    <a:pt x="211282" y="297171"/>
                  </a:lnTo>
                  <a:lnTo>
                    <a:pt x="221229" y="291369"/>
                  </a:lnTo>
                  <a:lnTo>
                    <a:pt x="230301" y="284708"/>
                  </a:lnTo>
                  <a:lnTo>
                    <a:pt x="238207" y="277146"/>
                  </a:lnTo>
                  <a:lnTo>
                    <a:pt x="244666" y="268794"/>
                  </a:lnTo>
                  <a:lnTo>
                    <a:pt x="249257" y="259817"/>
                  </a:lnTo>
                  <a:lnTo>
                    <a:pt x="251925" y="250381"/>
                  </a:lnTo>
                  <a:lnTo>
                    <a:pt x="252599" y="240945"/>
                  </a:lnTo>
                  <a:lnTo>
                    <a:pt x="251014" y="232223"/>
                  </a:lnTo>
                  <a:lnTo>
                    <a:pt x="247246" y="224557"/>
                  </a:lnTo>
                  <a:lnTo>
                    <a:pt x="241634" y="218259"/>
                  </a:lnTo>
                  <a:lnTo>
                    <a:pt x="234588" y="213777"/>
                  </a:lnTo>
                  <a:lnTo>
                    <a:pt x="226487" y="211186"/>
                  </a:lnTo>
                  <a:lnTo>
                    <a:pt x="217798" y="210735"/>
                  </a:lnTo>
                  <a:lnTo>
                    <a:pt x="209053" y="213001"/>
                  </a:lnTo>
                  <a:lnTo>
                    <a:pt x="200556" y="218043"/>
                  </a:lnTo>
                  <a:lnTo>
                    <a:pt x="192717" y="225496"/>
                  </a:lnTo>
                  <a:lnTo>
                    <a:pt x="186131" y="234847"/>
                  </a:lnTo>
                  <a:lnTo>
                    <a:pt x="181003" y="245611"/>
                  </a:lnTo>
                  <a:lnTo>
                    <a:pt x="177374" y="257223"/>
                  </a:lnTo>
                  <a:lnTo>
                    <a:pt x="175296" y="269075"/>
                  </a:lnTo>
                  <a:lnTo>
                    <a:pt x="174637" y="280818"/>
                  </a:lnTo>
                  <a:lnTo>
                    <a:pt x="175141" y="292327"/>
                  </a:lnTo>
                  <a:lnTo>
                    <a:pt x="176533" y="303595"/>
                  </a:lnTo>
                  <a:lnTo>
                    <a:pt x="178580" y="314654"/>
                  </a:lnTo>
                  <a:lnTo>
                    <a:pt x="181256" y="325388"/>
                  </a:lnTo>
                  <a:lnTo>
                    <a:pt x="184729" y="335531"/>
                  </a:lnTo>
                  <a:lnTo>
                    <a:pt x="189033" y="344986"/>
                  </a:lnTo>
                  <a:lnTo>
                    <a:pt x="194229" y="353812"/>
                  </a:lnTo>
                  <a:lnTo>
                    <a:pt x="200474" y="362127"/>
                  </a:lnTo>
                  <a:lnTo>
                    <a:pt x="207756" y="370047"/>
                  </a:lnTo>
                  <a:lnTo>
                    <a:pt x="216088" y="377349"/>
                  </a:lnTo>
                  <a:lnTo>
                    <a:pt x="225585" y="383501"/>
                  </a:lnTo>
                  <a:lnTo>
                    <a:pt x="236181" y="388302"/>
                  </a:lnTo>
                  <a:lnTo>
                    <a:pt x="247284" y="391673"/>
                  </a:lnTo>
                  <a:lnTo>
                    <a:pt x="259049" y="393722"/>
                  </a:lnTo>
                  <a:lnTo>
                    <a:pt x="273626" y="393510"/>
                  </a:lnTo>
                  <a:lnTo>
                    <a:pt x="294798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6528072" y="5485347"/>
              <a:ext cx="222099" cy="215406"/>
            </a:xfrm>
            <a:custGeom>
              <a:avLst/>
              <a:gdLst/>
              <a:ahLst/>
              <a:cxnLst/>
              <a:rect l="0" t="0" r="0" b="0"/>
              <a:pathLst>
                <a:path w="222099" h="215406">
                  <a:moveTo>
                    <a:pt x="10125" y="0"/>
                  </a:moveTo>
                  <a:lnTo>
                    <a:pt x="7258" y="8868"/>
                  </a:lnTo>
                  <a:lnTo>
                    <a:pt x="5116" y="17855"/>
                  </a:lnTo>
                  <a:lnTo>
                    <a:pt x="3513" y="27855"/>
                  </a:lnTo>
                  <a:lnTo>
                    <a:pt x="2333" y="39009"/>
                  </a:lnTo>
                  <a:lnTo>
                    <a:pt x="1484" y="51468"/>
                  </a:lnTo>
                  <a:lnTo>
                    <a:pt x="887" y="65175"/>
                  </a:lnTo>
                  <a:lnTo>
                    <a:pt x="472" y="79766"/>
                  </a:lnTo>
                  <a:lnTo>
                    <a:pt x="188" y="94695"/>
                  </a:lnTo>
                  <a:lnTo>
                    <a:pt x="0" y="109615"/>
                  </a:lnTo>
                  <a:lnTo>
                    <a:pt x="41" y="124223"/>
                  </a:lnTo>
                  <a:lnTo>
                    <a:pt x="603" y="138184"/>
                  </a:lnTo>
                  <a:lnTo>
                    <a:pt x="1800" y="151388"/>
                  </a:lnTo>
                  <a:lnTo>
                    <a:pt x="3758" y="163900"/>
                  </a:lnTo>
                  <a:lnTo>
                    <a:pt x="6676" y="175849"/>
                  </a:lnTo>
                  <a:lnTo>
                    <a:pt x="10573" y="187357"/>
                  </a:lnTo>
                  <a:lnTo>
                    <a:pt x="15477" y="197883"/>
                  </a:lnTo>
                  <a:lnTo>
                    <a:pt x="21518" y="206290"/>
                  </a:lnTo>
                  <a:lnTo>
                    <a:pt x="28651" y="212116"/>
                  </a:lnTo>
                  <a:lnTo>
                    <a:pt x="36542" y="215213"/>
                  </a:lnTo>
                  <a:lnTo>
                    <a:pt x="44677" y="215405"/>
                  </a:lnTo>
                  <a:lnTo>
                    <a:pt x="52737" y="212896"/>
                  </a:lnTo>
                  <a:lnTo>
                    <a:pt x="60605" y="207992"/>
                  </a:lnTo>
                  <a:lnTo>
                    <a:pt x="68268" y="200906"/>
                  </a:lnTo>
                  <a:lnTo>
                    <a:pt x="75751" y="191966"/>
                  </a:lnTo>
                  <a:lnTo>
                    <a:pt x="82928" y="181732"/>
                  </a:lnTo>
                  <a:lnTo>
                    <a:pt x="89529" y="170881"/>
                  </a:lnTo>
                  <a:lnTo>
                    <a:pt x="95468" y="159877"/>
                  </a:lnTo>
                  <a:lnTo>
                    <a:pt x="101352" y="150076"/>
                  </a:lnTo>
                  <a:lnTo>
                    <a:pt x="108064" y="144862"/>
                  </a:lnTo>
                  <a:lnTo>
                    <a:pt x="115190" y="145885"/>
                  </a:lnTo>
                  <a:lnTo>
                    <a:pt x="121962" y="151236"/>
                  </a:lnTo>
                  <a:lnTo>
                    <a:pt x="128624" y="158908"/>
                  </a:lnTo>
                  <a:lnTo>
                    <a:pt x="135708" y="167050"/>
                  </a:lnTo>
                  <a:lnTo>
                    <a:pt x="143462" y="174651"/>
                  </a:lnTo>
                  <a:lnTo>
                    <a:pt x="151728" y="180901"/>
                  </a:lnTo>
                  <a:lnTo>
                    <a:pt x="160091" y="184901"/>
                  </a:lnTo>
                  <a:lnTo>
                    <a:pt x="168295" y="186396"/>
                  </a:lnTo>
                  <a:lnTo>
                    <a:pt x="176253" y="185318"/>
                  </a:lnTo>
                  <a:lnTo>
                    <a:pt x="183974" y="181495"/>
                  </a:lnTo>
                  <a:lnTo>
                    <a:pt x="191494" y="175116"/>
                  </a:lnTo>
                  <a:lnTo>
                    <a:pt x="198696" y="166616"/>
                  </a:lnTo>
                  <a:lnTo>
                    <a:pt x="205312" y="156488"/>
                  </a:lnTo>
                  <a:lnTo>
                    <a:pt x="211238" y="145165"/>
                  </a:lnTo>
                  <a:lnTo>
                    <a:pt x="216200" y="132990"/>
                  </a:lnTo>
                  <a:lnTo>
                    <a:pt x="219703" y="120220"/>
                  </a:lnTo>
                  <a:lnTo>
                    <a:pt x="221612" y="107041"/>
                  </a:lnTo>
                  <a:lnTo>
                    <a:pt x="222098" y="93581"/>
                  </a:lnTo>
                  <a:lnTo>
                    <a:pt x="221443" y="79932"/>
                  </a:lnTo>
                  <a:lnTo>
                    <a:pt x="219936" y="66173"/>
                  </a:lnTo>
                  <a:lnTo>
                    <a:pt x="217967" y="52952"/>
                  </a:lnTo>
                  <a:lnTo>
                    <a:pt x="215837" y="40189"/>
                  </a:lnTo>
                  <a:lnTo>
                    <a:pt x="213361" y="26762"/>
                  </a:lnTo>
                  <a:lnTo>
                    <a:pt x="210166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6801409" y="5316891"/>
              <a:ext cx="200042" cy="421141"/>
            </a:xfrm>
            <a:custGeom>
              <a:avLst/>
              <a:gdLst/>
              <a:ahLst/>
              <a:cxnLst/>
              <a:rect l="0" t="0" r="0" b="0"/>
              <a:pathLst>
                <a:path w="200042" h="421141">
                  <a:moveTo>
                    <a:pt x="0" y="0"/>
                  </a:moveTo>
                  <a:lnTo>
                    <a:pt x="2867" y="11869"/>
                  </a:lnTo>
                  <a:lnTo>
                    <a:pt x="5010" y="24278"/>
                  </a:lnTo>
                  <a:lnTo>
                    <a:pt x="6617" y="38456"/>
                  </a:lnTo>
                  <a:lnTo>
                    <a:pt x="7970" y="53818"/>
                  </a:lnTo>
                  <a:lnTo>
                    <a:pt x="9467" y="69166"/>
                  </a:lnTo>
                  <a:lnTo>
                    <a:pt x="11313" y="83814"/>
                  </a:lnTo>
                  <a:lnTo>
                    <a:pt x="13381" y="98228"/>
                  </a:lnTo>
                  <a:lnTo>
                    <a:pt x="15312" y="113711"/>
                  </a:lnTo>
                  <a:lnTo>
                    <a:pt x="16908" y="130933"/>
                  </a:lnTo>
                  <a:lnTo>
                    <a:pt x="18132" y="149601"/>
                  </a:lnTo>
                  <a:lnTo>
                    <a:pt x="19028" y="168836"/>
                  </a:lnTo>
                  <a:lnTo>
                    <a:pt x="19666" y="188040"/>
                  </a:lnTo>
                  <a:lnTo>
                    <a:pt x="20111" y="206970"/>
                  </a:lnTo>
                  <a:lnTo>
                    <a:pt x="20417" y="225580"/>
                  </a:lnTo>
                  <a:lnTo>
                    <a:pt x="20625" y="243901"/>
                  </a:lnTo>
                  <a:lnTo>
                    <a:pt x="20768" y="261829"/>
                  </a:lnTo>
                  <a:lnTo>
                    <a:pt x="20863" y="279114"/>
                  </a:lnTo>
                  <a:lnTo>
                    <a:pt x="20923" y="295641"/>
                  </a:lnTo>
                  <a:lnTo>
                    <a:pt x="20781" y="310302"/>
                  </a:lnTo>
                  <a:lnTo>
                    <a:pt x="19760" y="319940"/>
                  </a:lnTo>
                  <a:lnTo>
                    <a:pt x="18101" y="322934"/>
                  </a:lnTo>
                  <a:lnTo>
                    <a:pt x="17260" y="321057"/>
                  </a:lnTo>
                  <a:lnTo>
                    <a:pt x="17561" y="315892"/>
                  </a:lnTo>
                  <a:lnTo>
                    <a:pt x="18816" y="308281"/>
                  </a:lnTo>
                  <a:lnTo>
                    <a:pt x="20774" y="298817"/>
                  </a:lnTo>
                  <a:lnTo>
                    <a:pt x="23227" y="288145"/>
                  </a:lnTo>
                  <a:lnTo>
                    <a:pt x="26023" y="276959"/>
                  </a:lnTo>
                  <a:lnTo>
                    <a:pt x="29066" y="265694"/>
                  </a:lnTo>
                  <a:lnTo>
                    <a:pt x="32771" y="255023"/>
                  </a:lnTo>
                  <a:lnTo>
                    <a:pt x="38009" y="245917"/>
                  </a:lnTo>
                  <a:lnTo>
                    <a:pt x="45128" y="238764"/>
                  </a:lnTo>
                  <a:lnTo>
                    <a:pt x="53845" y="233606"/>
                  </a:lnTo>
                  <a:lnTo>
                    <a:pt x="63531" y="230419"/>
                  </a:lnTo>
                  <a:lnTo>
                    <a:pt x="73707" y="228985"/>
                  </a:lnTo>
                  <a:lnTo>
                    <a:pt x="83945" y="229291"/>
                  </a:lnTo>
                  <a:lnTo>
                    <a:pt x="93803" y="231606"/>
                  </a:lnTo>
                  <a:lnTo>
                    <a:pt x="103088" y="235899"/>
                  </a:lnTo>
                  <a:lnTo>
                    <a:pt x="111642" y="241881"/>
                  </a:lnTo>
                  <a:lnTo>
                    <a:pt x="119249" y="249183"/>
                  </a:lnTo>
                  <a:lnTo>
                    <a:pt x="125887" y="257464"/>
                  </a:lnTo>
                  <a:lnTo>
                    <a:pt x="131687" y="266445"/>
                  </a:lnTo>
                  <a:lnTo>
                    <a:pt x="136824" y="275919"/>
                  </a:lnTo>
                  <a:lnTo>
                    <a:pt x="141470" y="285732"/>
                  </a:lnTo>
                  <a:lnTo>
                    <a:pt x="145762" y="295779"/>
                  </a:lnTo>
                  <a:lnTo>
                    <a:pt x="149806" y="305983"/>
                  </a:lnTo>
                  <a:lnTo>
                    <a:pt x="153677" y="316294"/>
                  </a:lnTo>
                  <a:lnTo>
                    <a:pt x="157430" y="326676"/>
                  </a:lnTo>
                  <a:lnTo>
                    <a:pt x="161104" y="337108"/>
                  </a:lnTo>
                  <a:lnTo>
                    <a:pt x="164729" y="347571"/>
                  </a:lnTo>
                  <a:lnTo>
                    <a:pt x="168484" y="358056"/>
                  </a:lnTo>
                  <a:lnTo>
                    <a:pt x="172693" y="368556"/>
                  </a:lnTo>
                  <a:lnTo>
                    <a:pt x="177479" y="379051"/>
                  </a:lnTo>
                  <a:lnTo>
                    <a:pt x="182511" y="389085"/>
                  </a:lnTo>
                  <a:lnTo>
                    <a:pt x="187579" y="398749"/>
                  </a:lnTo>
                  <a:lnTo>
                    <a:pt x="193132" y="408894"/>
                  </a:lnTo>
                  <a:lnTo>
                    <a:pt x="200041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7021345" y="5559046"/>
              <a:ext cx="91944" cy="146899"/>
            </a:xfrm>
            <a:custGeom>
              <a:avLst/>
              <a:gdLst/>
              <a:ahLst/>
              <a:cxnLst/>
              <a:rect l="0" t="0" r="0" b="0"/>
              <a:pathLst>
                <a:path w="91944" h="146899">
                  <a:moveTo>
                    <a:pt x="64334" y="0"/>
                  </a:moveTo>
                  <a:lnTo>
                    <a:pt x="52734" y="134"/>
                  </a:lnTo>
                  <a:lnTo>
                    <a:pt x="42884" y="1415"/>
                  </a:lnTo>
                  <a:lnTo>
                    <a:pt x="33884" y="4022"/>
                  </a:lnTo>
                  <a:lnTo>
                    <a:pt x="25615" y="8260"/>
                  </a:lnTo>
                  <a:lnTo>
                    <a:pt x="18236" y="14837"/>
                  </a:lnTo>
                  <a:lnTo>
                    <a:pt x="11775" y="23926"/>
                  </a:lnTo>
                  <a:lnTo>
                    <a:pt x="6441" y="35077"/>
                  </a:lnTo>
                  <a:lnTo>
                    <a:pt x="2683" y="47532"/>
                  </a:lnTo>
                  <a:lnTo>
                    <a:pt x="602" y="60713"/>
                  </a:lnTo>
                  <a:lnTo>
                    <a:pt x="0" y="74118"/>
                  </a:lnTo>
                  <a:lnTo>
                    <a:pt x="576" y="87255"/>
                  </a:lnTo>
                  <a:lnTo>
                    <a:pt x="2044" y="99889"/>
                  </a:lnTo>
                  <a:lnTo>
                    <a:pt x="4485" y="111676"/>
                  </a:lnTo>
                  <a:lnTo>
                    <a:pt x="8324" y="122074"/>
                  </a:lnTo>
                  <a:lnTo>
                    <a:pt x="13684" y="130912"/>
                  </a:lnTo>
                  <a:lnTo>
                    <a:pt x="20402" y="138018"/>
                  </a:lnTo>
                  <a:lnTo>
                    <a:pt x="28206" y="143051"/>
                  </a:lnTo>
                  <a:lnTo>
                    <a:pt x="36818" y="146021"/>
                  </a:lnTo>
                  <a:lnTo>
                    <a:pt x="45685" y="146898"/>
                  </a:lnTo>
                  <a:lnTo>
                    <a:pt x="54016" y="145450"/>
                  </a:lnTo>
                  <a:lnTo>
                    <a:pt x="61428" y="141771"/>
                  </a:lnTo>
                  <a:lnTo>
                    <a:pt x="67894" y="136048"/>
                  </a:lnTo>
                  <a:lnTo>
                    <a:pt x="73552" y="128395"/>
                  </a:lnTo>
                  <a:lnTo>
                    <a:pt x="78578" y="119065"/>
                  </a:lnTo>
                  <a:lnTo>
                    <a:pt x="82972" y="108395"/>
                  </a:lnTo>
                  <a:lnTo>
                    <a:pt x="86559" y="96718"/>
                  </a:lnTo>
                  <a:lnTo>
                    <a:pt x="89306" y="84315"/>
                  </a:lnTo>
                  <a:lnTo>
                    <a:pt x="91151" y="71565"/>
                  </a:lnTo>
                  <a:lnTo>
                    <a:pt x="91943" y="58932"/>
                  </a:lnTo>
                  <a:lnTo>
                    <a:pt x="91690" y="46673"/>
                  </a:lnTo>
                  <a:lnTo>
                    <a:pt x="90320" y="35284"/>
                  </a:lnTo>
                  <a:lnTo>
                    <a:pt x="87239" y="24481"/>
                  </a:lnTo>
                  <a:lnTo>
                    <a:pt x="79944" y="1331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7159378" y="5295834"/>
              <a:ext cx="242157" cy="484312"/>
            </a:xfrm>
            <a:custGeom>
              <a:avLst/>
              <a:gdLst/>
              <a:ahLst/>
              <a:cxnLst/>
              <a:rect l="0" t="0" r="0" b="0"/>
              <a:pathLst>
                <a:path w="242157" h="484312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5" y="45072"/>
                  </a:lnTo>
                  <a:lnTo>
                    <a:pt x="178" y="61788"/>
                  </a:lnTo>
                  <a:lnTo>
                    <a:pt x="826" y="78633"/>
                  </a:lnTo>
                  <a:lnTo>
                    <a:pt x="2074" y="95113"/>
                  </a:lnTo>
                  <a:lnTo>
                    <a:pt x="3728" y="111075"/>
                  </a:lnTo>
                  <a:lnTo>
                    <a:pt x="5376" y="126546"/>
                  </a:lnTo>
                  <a:lnTo>
                    <a:pt x="6778" y="141627"/>
                  </a:lnTo>
                  <a:lnTo>
                    <a:pt x="7872" y="156906"/>
                  </a:lnTo>
                  <a:lnTo>
                    <a:pt x="8679" y="173390"/>
                  </a:lnTo>
                  <a:lnTo>
                    <a:pt x="9261" y="191520"/>
                  </a:lnTo>
                  <a:lnTo>
                    <a:pt x="9840" y="210922"/>
                  </a:lnTo>
                  <a:lnTo>
                    <a:pt x="10768" y="230710"/>
                  </a:lnTo>
                  <a:lnTo>
                    <a:pt x="12207" y="250311"/>
                  </a:lnTo>
                  <a:lnTo>
                    <a:pt x="13990" y="269351"/>
                  </a:lnTo>
                  <a:lnTo>
                    <a:pt x="15725" y="287508"/>
                  </a:lnTo>
                  <a:lnTo>
                    <a:pt x="17192" y="304684"/>
                  </a:lnTo>
                  <a:lnTo>
                    <a:pt x="18524" y="319813"/>
                  </a:lnTo>
                  <a:lnTo>
                    <a:pt x="20980" y="329967"/>
                  </a:lnTo>
                  <a:lnTo>
                    <a:pt x="25299" y="333868"/>
                  </a:lnTo>
                  <a:lnTo>
                    <a:pt x="30376" y="333430"/>
                  </a:lnTo>
                  <a:lnTo>
                    <a:pt x="36011" y="330884"/>
                  </a:lnTo>
                  <a:lnTo>
                    <a:pt x="42463" y="328222"/>
                  </a:lnTo>
                  <a:lnTo>
                    <a:pt x="49826" y="326457"/>
                  </a:lnTo>
                  <a:lnTo>
                    <a:pt x="58014" y="325855"/>
                  </a:lnTo>
                  <a:lnTo>
                    <a:pt x="66866" y="326323"/>
                  </a:lnTo>
                  <a:lnTo>
                    <a:pt x="76219" y="327648"/>
                  </a:lnTo>
                  <a:lnTo>
                    <a:pt x="85935" y="329289"/>
                  </a:lnTo>
                  <a:lnTo>
                    <a:pt x="95908" y="330450"/>
                  </a:lnTo>
                  <a:lnTo>
                    <a:pt x="106054" y="330729"/>
                  </a:lnTo>
                  <a:lnTo>
                    <a:pt x="116155" y="329927"/>
                  </a:lnTo>
                  <a:lnTo>
                    <a:pt x="125864" y="327866"/>
                  </a:lnTo>
                  <a:lnTo>
                    <a:pt x="135020" y="324583"/>
                  </a:lnTo>
                  <a:lnTo>
                    <a:pt x="143473" y="320109"/>
                  </a:lnTo>
                  <a:lnTo>
                    <a:pt x="151004" y="314365"/>
                  </a:lnTo>
                  <a:lnTo>
                    <a:pt x="157580" y="307430"/>
                  </a:lnTo>
                  <a:lnTo>
                    <a:pt x="162995" y="299505"/>
                  </a:lnTo>
                  <a:lnTo>
                    <a:pt x="166812" y="290815"/>
                  </a:lnTo>
                  <a:lnTo>
                    <a:pt x="168928" y="281568"/>
                  </a:lnTo>
                  <a:lnTo>
                    <a:pt x="169385" y="272090"/>
                  </a:lnTo>
                  <a:lnTo>
                    <a:pt x="168178" y="262808"/>
                  </a:lnTo>
                  <a:lnTo>
                    <a:pt x="165470" y="253950"/>
                  </a:lnTo>
                  <a:lnTo>
                    <a:pt x="161213" y="246038"/>
                  </a:lnTo>
                  <a:lnTo>
                    <a:pt x="155083" y="239934"/>
                  </a:lnTo>
                  <a:lnTo>
                    <a:pt x="147075" y="235954"/>
                  </a:lnTo>
                  <a:lnTo>
                    <a:pt x="137613" y="234248"/>
                  </a:lnTo>
                  <a:lnTo>
                    <a:pt x="127355" y="235065"/>
                  </a:lnTo>
                  <a:lnTo>
                    <a:pt x="116763" y="238282"/>
                  </a:lnTo>
                  <a:lnTo>
                    <a:pt x="106400" y="243507"/>
                  </a:lnTo>
                  <a:lnTo>
                    <a:pt x="96981" y="250286"/>
                  </a:lnTo>
                  <a:lnTo>
                    <a:pt x="88805" y="258217"/>
                  </a:lnTo>
                  <a:lnTo>
                    <a:pt x="81977" y="267301"/>
                  </a:lnTo>
                  <a:lnTo>
                    <a:pt x="76601" y="277907"/>
                  </a:lnTo>
                  <a:lnTo>
                    <a:pt x="72578" y="290111"/>
                  </a:lnTo>
                  <a:lnTo>
                    <a:pt x="69840" y="303561"/>
                  </a:lnTo>
                  <a:lnTo>
                    <a:pt x="68435" y="317660"/>
                  </a:lnTo>
                  <a:lnTo>
                    <a:pt x="68273" y="331992"/>
                  </a:lnTo>
                  <a:lnTo>
                    <a:pt x="69466" y="346191"/>
                  </a:lnTo>
                  <a:lnTo>
                    <a:pt x="72395" y="359871"/>
                  </a:lnTo>
                  <a:lnTo>
                    <a:pt x="77106" y="372879"/>
                  </a:lnTo>
                  <a:lnTo>
                    <a:pt x="83372" y="385087"/>
                  </a:lnTo>
                  <a:lnTo>
                    <a:pt x="90865" y="396301"/>
                  </a:lnTo>
                  <a:lnTo>
                    <a:pt x="99278" y="406514"/>
                  </a:lnTo>
                  <a:lnTo>
                    <a:pt x="108521" y="415866"/>
                  </a:lnTo>
                  <a:lnTo>
                    <a:pt x="118701" y="424543"/>
                  </a:lnTo>
                  <a:lnTo>
                    <a:pt x="129806" y="432713"/>
                  </a:lnTo>
                  <a:lnTo>
                    <a:pt x="141704" y="440355"/>
                  </a:lnTo>
                  <a:lnTo>
                    <a:pt x="154222" y="447268"/>
                  </a:lnTo>
                  <a:lnTo>
                    <a:pt x="167191" y="453402"/>
                  </a:lnTo>
                  <a:lnTo>
                    <a:pt x="180260" y="458889"/>
                  </a:lnTo>
                  <a:lnTo>
                    <a:pt x="194384" y="464608"/>
                  </a:lnTo>
                  <a:lnTo>
                    <a:pt x="213040" y="472179"/>
                  </a:lnTo>
                  <a:lnTo>
                    <a:pt x="242156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9" name="Freeform 168"/>
          <p:cNvSpPr/>
          <p:nvPr/>
        </p:nvSpPr>
        <p:spPr>
          <a:xfrm>
            <a:off x="947564" y="1726673"/>
            <a:ext cx="147400" cy="10530"/>
          </a:xfrm>
          <a:custGeom>
            <a:avLst/>
            <a:gdLst/>
            <a:ahLst/>
            <a:cxnLst/>
            <a:rect l="0" t="0" r="0" b="0"/>
            <a:pathLst>
              <a:path w="147400" h="10530">
                <a:moveTo>
                  <a:pt x="147399" y="0"/>
                </a:moveTo>
                <a:lnTo>
                  <a:pt x="132730" y="0"/>
                </a:lnTo>
                <a:lnTo>
                  <a:pt x="118819" y="0"/>
                </a:lnTo>
                <a:lnTo>
                  <a:pt x="104326" y="5"/>
                </a:lnTo>
                <a:lnTo>
                  <a:pt x="89297" y="178"/>
                </a:lnTo>
                <a:lnTo>
                  <a:pt x="74121" y="826"/>
                </a:lnTo>
                <a:lnTo>
                  <a:pt x="59072" y="2074"/>
                </a:lnTo>
                <a:lnTo>
                  <a:pt x="44848" y="3736"/>
                </a:lnTo>
                <a:lnTo>
                  <a:pt x="31236" y="5563"/>
                </a:lnTo>
                <a:lnTo>
                  <a:pt x="17044" y="7717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94797" y="246157"/>
            <a:ext cx="400084" cy="343439"/>
            <a:chOff x="294797" y="246157"/>
            <a:chExt cx="400084" cy="343439"/>
          </a:xfrm>
        </p:grpSpPr>
        <p:sp>
          <p:nvSpPr>
            <p:cNvPr id="2" name="Freeform 1"/>
            <p:cNvSpPr/>
            <p:nvPr/>
          </p:nvSpPr>
          <p:spPr>
            <a:xfrm>
              <a:off x="294797" y="273740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21057" y="0"/>
                  </a:moveTo>
                  <a:lnTo>
                    <a:pt x="18191" y="8869"/>
                  </a:lnTo>
                  <a:lnTo>
                    <a:pt x="16049" y="17856"/>
                  </a:lnTo>
                  <a:lnTo>
                    <a:pt x="14446" y="27856"/>
                  </a:lnTo>
                  <a:lnTo>
                    <a:pt x="13265" y="39009"/>
                  </a:lnTo>
                  <a:lnTo>
                    <a:pt x="12417" y="51469"/>
                  </a:lnTo>
                  <a:lnTo>
                    <a:pt x="11819" y="65176"/>
                  </a:lnTo>
                  <a:lnTo>
                    <a:pt x="11405" y="79766"/>
                  </a:lnTo>
                  <a:lnTo>
                    <a:pt x="11121" y="94696"/>
                  </a:lnTo>
                  <a:lnTo>
                    <a:pt x="10923" y="109620"/>
                  </a:lnTo>
                  <a:lnTo>
                    <a:pt x="10619" y="124401"/>
                  </a:lnTo>
                  <a:lnTo>
                    <a:pt x="9882" y="139011"/>
                  </a:lnTo>
                  <a:lnTo>
                    <a:pt x="8574" y="153468"/>
                  </a:lnTo>
                  <a:lnTo>
                    <a:pt x="6882" y="167805"/>
                  </a:lnTo>
                  <a:lnTo>
                    <a:pt x="5207" y="182051"/>
                  </a:lnTo>
                  <a:lnTo>
                    <a:pt x="3787" y="196223"/>
                  </a:lnTo>
                  <a:lnTo>
                    <a:pt x="2679" y="210120"/>
                  </a:lnTo>
                  <a:lnTo>
                    <a:pt x="1742" y="224900"/>
                  </a:lnTo>
                  <a:lnTo>
                    <a:pt x="896" y="244097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22544" y="246157"/>
              <a:ext cx="272337" cy="343439"/>
            </a:xfrm>
            <a:custGeom>
              <a:avLst/>
              <a:gdLst/>
              <a:ahLst/>
              <a:cxnLst/>
              <a:rect l="0" t="0" r="0" b="0"/>
              <a:pathLst>
                <a:path w="272337" h="343439">
                  <a:moveTo>
                    <a:pt x="19652" y="27583"/>
                  </a:moveTo>
                  <a:lnTo>
                    <a:pt x="16786" y="36519"/>
                  </a:lnTo>
                  <a:lnTo>
                    <a:pt x="14644" y="46146"/>
                  </a:lnTo>
                  <a:lnTo>
                    <a:pt x="13036" y="57429"/>
                  </a:lnTo>
                  <a:lnTo>
                    <a:pt x="11683" y="69923"/>
                  </a:lnTo>
                  <a:lnTo>
                    <a:pt x="10186" y="82755"/>
                  </a:lnTo>
                  <a:lnTo>
                    <a:pt x="8332" y="95306"/>
                  </a:lnTo>
                  <a:lnTo>
                    <a:pt x="5986" y="105011"/>
                  </a:lnTo>
                  <a:lnTo>
                    <a:pt x="3531" y="108559"/>
                  </a:lnTo>
                  <a:lnTo>
                    <a:pt x="1715" y="106432"/>
                  </a:lnTo>
                  <a:lnTo>
                    <a:pt x="551" y="100240"/>
                  </a:lnTo>
                  <a:lnTo>
                    <a:pt x="0" y="91343"/>
                  </a:lnTo>
                  <a:lnTo>
                    <a:pt x="201" y="80677"/>
                  </a:lnTo>
                  <a:lnTo>
                    <a:pt x="1179" y="68867"/>
                  </a:lnTo>
                  <a:lnTo>
                    <a:pt x="3001" y="56639"/>
                  </a:lnTo>
                  <a:lnTo>
                    <a:pt x="5833" y="44866"/>
                  </a:lnTo>
                  <a:lnTo>
                    <a:pt x="9674" y="33982"/>
                  </a:lnTo>
                  <a:lnTo>
                    <a:pt x="14544" y="24194"/>
                  </a:lnTo>
                  <a:lnTo>
                    <a:pt x="20562" y="15681"/>
                  </a:lnTo>
                  <a:lnTo>
                    <a:pt x="27680" y="8415"/>
                  </a:lnTo>
                  <a:lnTo>
                    <a:pt x="35561" y="2855"/>
                  </a:lnTo>
                  <a:lnTo>
                    <a:pt x="43689" y="0"/>
                  </a:lnTo>
                  <a:lnTo>
                    <a:pt x="51741" y="155"/>
                  </a:lnTo>
                  <a:lnTo>
                    <a:pt x="59433" y="3021"/>
                  </a:lnTo>
                  <a:lnTo>
                    <a:pt x="66446" y="8066"/>
                  </a:lnTo>
                  <a:lnTo>
                    <a:pt x="72678" y="14757"/>
                  </a:lnTo>
                  <a:lnTo>
                    <a:pt x="78202" y="22806"/>
                  </a:lnTo>
                  <a:lnTo>
                    <a:pt x="83154" y="32169"/>
                  </a:lnTo>
                  <a:lnTo>
                    <a:pt x="87675" y="42719"/>
                  </a:lnTo>
                  <a:lnTo>
                    <a:pt x="91883" y="54241"/>
                  </a:lnTo>
                  <a:lnTo>
                    <a:pt x="95871" y="66506"/>
                  </a:lnTo>
                  <a:lnTo>
                    <a:pt x="99700" y="79319"/>
                  </a:lnTo>
                  <a:lnTo>
                    <a:pt x="103256" y="92686"/>
                  </a:lnTo>
                  <a:lnTo>
                    <a:pt x="106265" y="106799"/>
                  </a:lnTo>
                  <a:lnTo>
                    <a:pt x="108620" y="121698"/>
                  </a:lnTo>
                  <a:lnTo>
                    <a:pt x="110371" y="137127"/>
                  </a:lnTo>
                  <a:lnTo>
                    <a:pt x="111628" y="152637"/>
                  </a:lnTo>
                  <a:lnTo>
                    <a:pt x="112507" y="167960"/>
                  </a:lnTo>
                  <a:lnTo>
                    <a:pt x="112945" y="183012"/>
                  </a:lnTo>
                  <a:lnTo>
                    <a:pt x="112715" y="197805"/>
                  </a:lnTo>
                  <a:lnTo>
                    <a:pt x="111746" y="212382"/>
                  </a:lnTo>
                  <a:lnTo>
                    <a:pt x="110112" y="226628"/>
                  </a:lnTo>
                  <a:lnTo>
                    <a:pt x="107945" y="240282"/>
                  </a:lnTo>
                  <a:lnTo>
                    <a:pt x="105372" y="253242"/>
                  </a:lnTo>
                  <a:lnTo>
                    <a:pt x="102339" y="265405"/>
                  </a:lnTo>
                  <a:lnTo>
                    <a:pt x="98625" y="276581"/>
                  </a:lnTo>
                  <a:lnTo>
                    <a:pt x="94159" y="286752"/>
                  </a:lnTo>
                  <a:lnTo>
                    <a:pt x="88855" y="295565"/>
                  </a:lnTo>
                  <a:lnTo>
                    <a:pt x="82538" y="302282"/>
                  </a:lnTo>
                  <a:lnTo>
                    <a:pt x="75216" y="306683"/>
                  </a:lnTo>
                  <a:lnTo>
                    <a:pt x="67197" y="308841"/>
                  </a:lnTo>
                  <a:lnTo>
                    <a:pt x="58976" y="308860"/>
                  </a:lnTo>
                  <a:lnTo>
                    <a:pt x="50862" y="307013"/>
                  </a:lnTo>
                  <a:lnTo>
                    <a:pt x="43127" y="303352"/>
                  </a:lnTo>
                  <a:lnTo>
                    <a:pt x="36086" y="297630"/>
                  </a:lnTo>
                  <a:lnTo>
                    <a:pt x="29840" y="289895"/>
                  </a:lnTo>
                  <a:lnTo>
                    <a:pt x="24476" y="280450"/>
                  </a:lnTo>
                  <a:lnTo>
                    <a:pt x="20164" y="269669"/>
                  </a:lnTo>
                  <a:lnTo>
                    <a:pt x="16909" y="257922"/>
                  </a:lnTo>
                  <a:lnTo>
                    <a:pt x="15214" y="246309"/>
                  </a:lnTo>
                  <a:lnTo>
                    <a:pt x="16114" y="236576"/>
                  </a:lnTo>
                  <a:lnTo>
                    <a:pt x="19943" y="229525"/>
                  </a:lnTo>
                  <a:lnTo>
                    <a:pt x="26260" y="225101"/>
                  </a:lnTo>
                  <a:lnTo>
                    <a:pt x="34245" y="222873"/>
                  </a:lnTo>
                  <a:lnTo>
                    <a:pt x="43241" y="222339"/>
                  </a:lnTo>
                  <a:lnTo>
                    <a:pt x="52835" y="223212"/>
                  </a:lnTo>
                  <a:lnTo>
                    <a:pt x="62787" y="225443"/>
                  </a:lnTo>
                  <a:lnTo>
                    <a:pt x="72953" y="228899"/>
                  </a:lnTo>
                  <a:lnTo>
                    <a:pt x="83251" y="233520"/>
                  </a:lnTo>
                  <a:lnTo>
                    <a:pt x="93632" y="239376"/>
                  </a:lnTo>
                  <a:lnTo>
                    <a:pt x="104064" y="246388"/>
                  </a:lnTo>
                  <a:lnTo>
                    <a:pt x="114530" y="254199"/>
                  </a:lnTo>
                  <a:lnTo>
                    <a:pt x="125018" y="262281"/>
                  </a:lnTo>
                  <a:lnTo>
                    <a:pt x="135524" y="270307"/>
                  </a:lnTo>
                  <a:lnTo>
                    <a:pt x="146207" y="278152"/>
                  </a:lnTo>
                  <a:lnTo>
                    <a:pt x="157372" y="285799"/>
                  </a:lnTo>
                  <a:lnTo>
                    <a:pt x="169146" y="293272"/>
                  </a:lnTo>
                  <a:lnTo>
                    <a:pt x="181495" y="300442"/>
                  </a:lnTo>
                  <a:lnTo>
                    <a:pt x="194316" y="307039"/>
                  </a:lnTo>
                  <a:lnTo>
                    <a:pt x="207485" y="312960"/>
                  </a:lnTo>
                  <a:lnTo>
                    <a:pt x="220488" y="318304"/>
                  </a:lnTo>
                  <a:lnTo>
                    <a:pt x="233818" y="323911"/>
                  </a:lnTo>
                  <a:lnTo>
                    <a:pt x="249761" y="331393"/>
                  </a:lnTo>
                  <a:lnTo>
                    <a:pt x="272336" y="3434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Freeform 4"/>
          <p:cNvSpPr/>
          <p:nvPr/>
        </p:nvSpPr>
        <p:spPr>
          <a:xfrm>
            <a:off x="115813" y="584902"/>
            <a:ext cx="631711" cy="15223"/>
          </a:xfrm>
          <a:custGeom>
            <a:avLst/>
            <a:gdLst/>
            <a:ahLst/>
            <a:cxnLst/>
            <a:rect l="0" t="0" r="0" b="0"/>
            <a:pathLst>
              <a:path w="631711" h="15223">
                <a:moveTo>
                  <a:pt x="631710" y="15222"/>
                </a:moveTo>
                <a:lnTo>
                  <a:pt x="619908" y="15222"/>
                </a:lnTo>
                <a:lnTo>
                  <a:pt x="608139" y="15222"/>
                </a:lnTo>
                <a:lnTo>
                  <a:pt x="595253" y="15217"/>
                </a:lnTo>
                <a:lnTo>
                  <a:pt x="581578" y="15044"/>
                </a:lnTo>
                <a:lnTo>
                  <a:pt x="567898" y="14396"/>
                </a:lnTo>
                <a:lnTo>
                  <a:pt x="554677" y="13148"/>
                </a:lnTo>
                <a:lnTo>
                  <a:pt x="541880" y="11495"/>
                </a:lnTo>
                <a:lnTo>
                  <a:pt x="529152" y="9847"/>
                </a:lnTo>
                <a:lnTo>
                  <a:pt x="516256" y="8444"/>
                </a:lnTo>
                <a:lnTo>
                  <a:pt x="502951" y="7351"/>
                </a:lnTo>
                <a:lnTo>
                  <a:pt x="488941" y="6543"/>
                </a:lnTo>
                <a:lnTo>
                  <a:pt x="474140" y="5965"/>
                </a:lnTo>
                <a:lnTo>
                  <a:pt x="458792" y="5560"/>
                </a:lnTo>
                <a:lnTo>
                  <a:pt x="443342" y="5280"/>
                </a:lnTo>
                <a:lnTo>
                  <a:pt x="428059" y="5089"/>
                </a:lnTo>
                <a:lnTo>
                  <a:pt x="412865" y="4960"/>
                </a:lnTo>
                <a:lnTo>
                  <a:pt x="397445" y="4872"/>
                </a:lnTo>
                <a:lnTo>
                  <a:pt x="381626" y="4808"/>
                </a:lnTo>
                <a:lnTo>
                  <a:pt x="365391" y="4596"/>
                </a:lnTo>
                <a:lnTo>
                  <a:pt x="348800" y="3921"/>
                </a:lnTo>
                <a:lnTo>
                  <a:pt x="331930" y="2659"/>
                </a:lnTo>
                <a:lnTo>
                  <a:pt x="314854" y="1167"/>
                </a:lnTo>
                <a:lnTo>
                  <a:pt x="297631" y="160"/>
                </a:lnTo>
                <a:lnTo>
                  <a:pt x="280304" y="0"/>
                </a:lnTo>
                <a:lnTo>
                  <a:pt x="262906" y="557"/>
                </a:lnTo>
                <a:lnTo>
                  <a:pt x="245460" y="1395"/>
                </a:lnTo>
                <a:lnTo>
                  <a:pt x="227980" y="2218"/>
                </a:lnTo>
                <a:lnTo>
                  <a:pt x="210478" y="2904"/>
                </a:lnTo>
                <a:lnTo>
                  <a:pt x="192961" y="3432"/>
                </a:lnTo>
                <a:lnTo>
                  <a:pt x="175434" y="3823"/>
                </a:lnTo>
                <a:lnTo>
                  <a:pt x="157900" y="4271"/>
                </a:lnTo>
                <a:lnTo>
                  <a:pt x="140362" y="5111"/>
                </a:lnTo>
                <a:lnTo>
                  <a:pt x="122820" y="6492"/>
                </a:lnTo>
                <a:lnTo>
                  <a:pt x="105277" y="8234"/>
                </a:lnTo>
                <a:lnTo>
                  <a:pt x="87732" y="9944"/>
                </a:lnTo>
                <a:lnTo>
                  <a:pt x="70209" y="11388"/>
                </a:lnTo>
                <a:lnTo>
                  <a:pt x="53466" y="12511"/>
                </a:lnTo>
                <a:lnTo>
                  <a:pt x="37343" y="13460"/>
                </a:lnTo>
                <a:lnTo>
                  <a:pt x="20422" y="14316"/>
                </a:lnTo>
                <a:lnTo>
                  <a:pt x="0" y="1522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228801" y="694880"/>
            <a:ext cx="476609" cy="305328"/>
            <a:chOff x="228801" y="694880"/>
            <a:chExt cx="476609" cy="305328"/>
          </a:xfrm>
        </p:grpSpPr>
        <p:sp>
          <p:nvSpPr>
            <p:cNvPr id="6" name="Freeform 5"/>
            <p:cNvSpPr/>
            <p:nvPr/>
          </p:nvSpPr>
          <p:spPr>
            <a:xfrm>
              <a:off x="228801" y="711257"/>
              <a:ext cx="181633" cy="278422"/>
            </a:xfrm>
            <a:custGeom>
              <a:avLst/>
              <a:gdLst/>
              <a:ahLst/>
              <a:cxnLst/>
              <a:rect l="0" t="0" r="0" b="0"/>
              <a:pathLst>
                <a:path w="181633" h="278422">
                  <a:moveTo>
                    <a:pt x="139696" y="4680"/>
                  </a:moveTo>
                  <a:lnTo>
                    <a:pt x="127961" y="4680"/>
                  </a:lnTo>
                  <a:lnTo>
                    <a:pt x="116832" y="4680"/>
                  </a:lnTo>
                  <a:lnTo>
                    <a:pt x="105238" y="4676"/>
                  </a:lnTo>
                  <a:lnTo>
                    <a:pt x="93250" y="4503"/>
                  </a:lnTo>
                  <a:lnTo>
                    <a:pt x="81238" y="3855"/>
                  </a:lnTo>
                  <a:lnTo>
                    <a:pt x="69435" y="2611"/>
                  </a:lnTo>
                  <a:lnTo>
                    <a:pt x="57909" y="1131"/>
                  </a:lnTo>
                  <a:lnTo>
                    <a:pt x="46640" y="131"/>
                  </a:lnTo>
                  <a:lnTo>
                    <a:pt x="35595" y="0"/>
                  </a:lnTo>
                  <a:lnTo>
                    <a:pt x="25213" y="1424"/>
                  </a:lnTo>
                  <a:lnTo>
                    <a:pt x="16372" y="5505"/>
                  </a:lnTo>
                  <a:lnTo>
                    <a:pt x="9432" y="12587"/>
                  </a:lnTo>
                  <a:lnTo>
                    <a:pt x="4433" y="22057"/>
                  </a:lnTo>
                  <a:lnTo>
                    <a:pt x="1362" y="32771"/>
                  </a:lnTo>
                  <a:lnTo>
                    <a:pt x="0" y="43932"/>
                  </a:lnTo>
                  <a:lnTo>
                    <a:pt x="16" y="55148"/>
                  </a:lnTo>
                  <a:lnTo>
                    <a:pt x="1073" y="66269"/>
                  </a:lnTo>
                  <a:lnTo>
                    <a:pt x="2886" y="77260"/>
                  </a:lnTo>
                  <a:lnTo>
                    <a:pt x="5235" y="88129"/>
                  </a:lnTo>
                  <a:lnTo>
                    <a:pt x="7956" y="98902"/>
                  </a:lnTo>
                  <a:lnTo>
                    <a:pt x="10937" y="109578"/>
                  </a:lnTo>
                  <a:lnTo>
                    <a:pt x="14283" y="119353"/>
                  </a:lnTo>
                  <a:lnTo>
                    <a:pt x="19038" y="126459"/>
                  </a:lnTo>
                  <a:lnTo>
                    <a:pt x="25533" y="129966"/>
                  </a:lnTo>
                  <a:lnTo>
                    <a:pt x="32366" y="130254"/>
                  </a:lnTo>
                  <a:lnTo>
                    <a:pt x="39149" y="128169"/>
                  </a:lnTo>
                  <a:lnTo>
                    <a:pt x="46070" y="124619"/>
                  </a:lnTo>
                  <a:lnTo>
                    <a:pt x="53491" y="120445"/>
                  </a:lnTo>
                  <a:lnTo>
                    <a:pt x="61573" y="116151"/>
                  </a:lnTo>
                  <a:lnTo>
                    <a:pt x="70612" y="112278"/>
                  </a:lnTo>
                  <a:lnTo>
                    <a:pt x="81114" y="109502"/>
                  </a:lnTo>
                  <a:lnTo>
                    <a:pt x="93204" y="108082"/>
                  </a:lnTo>
                  <a:lnTo>
                    <a:pt x="106220" y="108094"/>
                  </a:lnTo>
                  <a:lnTo>
                    <a:pt x="118954" y="109613"/>
                  </a:lnTo>
                  <a:lnTo>
                    <a:pt x="130730" y="112526"/>
                  </a:lnTo>
                  <a:lnTo>
                    <a:pt x="141242" y="116750"/>
                  </a:lnTo>
                  <a:lnTo>
                    <a:pt x="150305" y="122326"/>
                  </a:lnTo>
                  <a:lnTo>
                    <a:pt x="157988" y="129152"/>
                  </a:lnTo>
                  <a:lnTo>
                    <a:pt x="164521" y="137175"/>
                  </a:lnTo>
                  <a:lnTo>
                    <a:pt x="170166" y="146462"/>
                  </a:lnTo>
                  <a:lnTo>
                    <a:pt x="175146" y="156932"/>
                  </a:lnTo>
                  <a:lnTo>
                    <a:pt x="179155" y="168386"/>
                  </a:lnTo>
                  <a:lnTo>
                    <a:pt x="181413" y="180599"/>
                  </a:lnTo>
                  <a:lnTo>
                    <a:pt x="181632" y="193360"/>
                  </a:lnTo>
                  <a:lnTo>
                    <a:pt x="179982" y="206181"/>
                  </a:lnTo>
                  <a:lnTo>
                    <a:pt x="176814" y="218330"/>
                  </a:lnTo>
                  <a:lnTo>
                    <a:pt x="172489" y="229456"/>
                  </a:lnTo>
                  <a:lnTo>
                    <a:pt x="166994" y="239399"/>
                  </a:lnTo>
                  <a:lnTo>
                    <a:pt x="159957" y="248014"/>
                  </a:lnTo>
                  <a:lnTo>
                    <a:pt x="151296" y="255360"/>
                  </a:lnTo>
                  <a:lnTo>
                    <a:pt x="141040" y="261482"/>
                  </a:lnTo>
                  <a:lnTo>
                    <a:pt x="129175" y="266311"/>
                  </a:lnTo>
                  <a:lnTo>
                    <a:pt x="115861" y="269935"/>
                  </a:lnTo>
                  <a:lnTo>
                    <a:pt x="101531" y="272559"/>
                  </a:lnTo>
                  <a:lnTo>
                    <a:pt x="86774" y="274411"/>
                  </a:lnTo>
                  <a:lnTo>
                    <a:pt x="71982" y="275698"/>
                  </a:lnTo>
                  <a:lnTo>
                    <a:pt x="57917" y="276583"/>
                  </a:lnTo>
                  <a:lnTo>
                    <a:pt x="44423" y="277281"/>
                  </a:lnTo>
                  <a:lnTo>
                    <a:pt x="30320" y="277859"/>
                  </a:lnTo>
                  <a:lnTo>
                    <a:pt x="13354" y="2784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661896" y="694880"/>
              <a:ext cx="11928" cy="305328"/>
            </a:xfrm>
            <a:custGeom>
              <a:avLst/>
              <a:gdLst/>
              <a:ahLst/>
              <a:cxnLst/>
              <a:rect l="0" t="0" r="0" b="0"/>
              <a:pathLst>
                <a:path w="11928" h="305328">
                  <a:moveTo>
                    <a:pt x="11927" y="0"/>
                  </a:moveTo>
                  <a:lnTo>
                    <a:pt x="6261" y="6002"/>
                  </a:lnTo>
                  <a:lnTo>
                    <a:pt x="2617" y="12847"/>
                  </a:lnTo>
                  <a:lnTo>
                    <a:pt x="703" y="21244"/>
                  </a:lnTo>
                  <a:lnTo>
                    <a:pt x="29" y="31217"/>
                  </a:lnTo>
                  <a:lnTo>
                    <a:pt x="0" y="42828"/>
                  </a:lnTo>
                  <a:lnTo>
                    <a:pt x="223" y="55942"/>
                  </a:lnTo>
                  <a:lnTo>
                    <a:pt x="665" y="70291"/>
                  </a:lnTo>
                  <a:lnTo>
                    <a:pt x="1555" y="85584"/>
                  </a:lnTo>
                  <a:lnTo>
                    <a:pt x="2997" y="101569"/>
                  </a:lnTo>
                  <a:lnTo>
                    <a:pt x="4793" y="118044"/>
                  </a:lnTo>
                  <a:lnTo>
                    <a:pt x="6545" y="134863"/>
                  </a:lnTo>
                  <a:lnTo>
                    <a:pt x="8021" y="151912"/>
                  </a:lnTo>
                  <a:lnTo>
                    <a:pt x="9164" y="168954"/>
                  </a:lnTo>
                  <a:lnTo>
                    <a:pt x="10006" y="185630"/>
                  </a:lnTo>
                  <a:lnTo>
                    <a:pt x="10608" y="201774"/>
                  </a:lnTo>
                  <a:lnTo>
                    <a:pt x="11028" y="217396"/>
                  </a:lnTo>
                  <a:lnTo>
                    <a:pt x="11319" y="232580"/>
                  </a:lnTo>
                  <a:lnTo>
                    <a:pt x="11517" y="247408"/>
                  </a:lnTo>
                  <a:lnTo>
                    <a:pt x="11652" y="261366"/>
                  </a:lnTo>
                  <a:lnTo>
                    <a:pt x="11757" y="274712"/>
                  </a:lnTo>
                  <a:lnTo>
                    <a:pt x="11844" y="288622"/>
                  </a:lnTo>
                  <a:lnTo>
                    <a:pt x="11927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38795" y="705409"/>
              <a:ext cx="166615" cy="186072"/>
            </a:xfrm>
            <a:custGeom>
              <a:avLst/>
              <a:gdLst/>
              <a:ahLst/>
              <a:cxnLst/>
              <a:rect l="0" t="0" r="0" b="0"/>
              <a:pathLst>
                <a:path w="166615" h="186072">
                  <a:moveTo>
                    <a:pt x="166614" y="126342"/>
                  </a:moveTo>
                  <a:lnTo>
                    <a:pt x="154946" y="126476"/>
                  </a:lnTo>
                  <a:lnTo>
                    <a:pt x="144457" y="127756"/>
                  </a:lnTo>
                  <a:lnTo>
                    <a:pt x="134160" y="130349"/>
                  </a:lnTo>
                  <a:lnTo>
                    <a:pt x="124031" y="134069"/>
                  </a:lnTo>
                  <a:lnTo>
                    <a:pt x="114336" y="138702"/>
                  </a:lnTo>
                  <a:lnTo>
                    <a:pt x="105195" y="144030"/>
                  </a:lnTo>
                  <a:lnTo>
                    <a:pt x="96419" y="149705"/>
                  </a:lnTo>
                  <a:lnTo>
                    <a:pt x="87610" y="155271"/>
                  </a:lnTo>
                  <a:lnTo>
                    <a:pt x="78533" y="160493"/>
                  </a:lnTo>
                  <a:lnTo>
                    <a:pt x="69130" y="165488"/>
                  </a:lnTo>
                  <a:lnTo>
                    <a:pt x="59432" y="170608"/>
                  </a:lnTo>
                  <a:lnTo>
                    <a:pt x="49502" y="176038"/>
                  </a:lnTo>
                  <a:lnTo>
                    <a:pt x="39562" y="181160"/>
                  </a:lnTo>
                  <a:lnTo>
                    <a:pt x="29968" y="184702"/>
                  </a:lnTo>
                  <a:lnTo>
                    <a:pt x="20902" y="186071"/>
                  </a:lnTo>
                  <a:lnTo>
                    <a:pt x="12850" y="185003"/>
                  </a:lnTo>
                  <a:lnTo>
                    <a:pt x="6653" y="181237"/>
                  </a:lnTo>
                  <a:lnTo>
                    <a:pt x="2601" y="174915"/>
                  </a:lnTo>
                  <a:lnTo>
                    <a:pt x="508" y="166297"/>
                  </a:lnTo>
                  <a:lnTo>
                    <a:pt x="0" y="155562"/>
                  </a:lnTo>
                  <a:lnTo>
                    <a:pt x="688" y="143021"/>
                  </a:lnTo>
                  <a:lnTo>
                    <a:pt x="2077" y="129215"/>
                  </a:lnTo>
                  <a:lnTo>
                    <a:pt x="3605" y="114812"/>
                  </a:lnTo>
                  <a:lnTo>
                    <a:pt x="4957" y="100240"/>
                  </a:lnTo>
                  <a:lnTo>
                    <a:pt x="6029" y="85695"/>
                  </a:lnTo>
                  <a:lnTo>
                    <a:pt x="6830" y="71243"/>
                  </a:lnTo>
                  <a:lnTo>
                    <a:pt x="7407" y="56909"/>
                  </a:lnTo>
                  <a:lnTo>
                    <a:pt x="7814" y="43285"/>
                  </a:lnTo>
                  <a:lnTo>
                    <a:pt x="8139" y="30199"/>
                  </a:lnTo>
                  <a:lnTo>
                    <a:pt x="8414" y="16501"/>
                  </a:lnTo>
                  <a:lnTo>
                    <a:pt x="868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381434" y="1231378"/>
            <a:ext cx="2619188" cy="396743"/>
            <a:chOff x="381434" y="1231378"/>
            <a:chExt cx="2619188" cy="396743"/>
          </a:xfrm>
        </p:grpSpPr>
        <p:sp>
          <p:nvSpPr>
            <p:cNvPr id="10" name="Freeform 9"/>
            <p:cNvSpPr/>
            <p:nvPr/>
          </p:nvSpPr>
          <p:spPr>
            <a:xfrm>
              <a:off x="500674" y="1400290"/>
              <a:ext cx="4694" cy="178985"/>
            </a:xfrm>
            <a:custGeom>
              <a:avLst/>
              <a:gdLst/>
              <a:ahLst/>
              <a:cxnLst/>
              <a:rect l="0" t="0" r="0" b="0"/>
              <a:pathLst>
                <a:path w="4694" h="178985">
                  <a:moveTo>
                    <a:pt x="4693" y="0"/>
                  </a:moveTo>
                  <a:lnTo>
                    <a:pt x="4626" y="11668"/>
                  </a:lnTo>
                  <a:lnTo>
                    <a:pt x="3986" y="22156"/>
                  </a:lnTo>
                  <a:lnTo>
                    <a:pt x="2699" y="32458"/>
                  </a:lnTo>
                  <a:lnTo>
                    <a:pt x="1185" y="42760"/>
                  </a:lnTo>
                  <a:lnTo>
                    <a:pt x="165" y="53103"/>
                  </a:lnTo>
                  <a:lnTo>
                    <a:pt x="0" y="63497"/>
                  </a:lnTo>
                  <a:lnTo>
                    <a:pt x="555" y="74098"/>
                  </a:lnTo>
                  <a:lnTo>
                    <a:pt x="1393" y="85205"/>
                  </a:lnTo>
                  <a:lnTo>
                    <a:pt x="2216" y="96933"/>
                  </a:lnTo>
                  <a:lnTo>
                    <a:pt x="2905" y="109213"/>
                  </a:lnTo>
                  <a:lnTo>
                    <a:pt x="3508" y="123393"/>
                  </a:lnTo>
                  <a:lnTo>
                    <a:pt x="4074" y="144073"/>
                  </a:lnTo>
                  <a:lnTo>
                    <a:pt x="4693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81434" y="1292569"/>
              <a:ext cx="329933" cy="335552"/>
            </a:xfrm>
            <a:custGeom>
              <a:avLst/>
              <a:gdLst/>
              <a:ahLst/>
              <a:cxnLst/>
              <a:rect l="0" t="0" r="0" b="0"/>
              <a:pathLst>
                <a:path w="329933" h="335552">
                  <a:moveTo>
                    <a:pt x="218690" y="2436"/>
                  </a:moveTo>
                  <a:lnTo>
                    <a:pt x="204088" y="2503"/>
                  </a:lnTo>
                  <a:lnTo>
                    <a:pt x="190817" y="3143"/>
                  </a:lnTo>
                  <a:lnTo>
                    <a:pt x="177620" y="4440"/>
                  </a:lnTo>
                  <a:lnTo>
                    <a:pt x="164451" y="6299"/>
                  </a:lnTo>
                  <a:lnTo>
                    <a:pt x="151591" y="8616"/>
                  </a:lnTo>
                  <a:lnTo>
                    <a:pt x="139191" y="11287"/>
                  </a:lnTo>
                  <a:lnTo>
                    <a:pt x="127250" y="14383"/>
                  </a:lnTo>
                  <a:lnTo>
                    <a:pt x="115697" y="18139"/>
                  </a:lnTo>
                  <a:lnTo>
                    <a:pt x="104445" y="22632"/>
                  </a:lnTo>
                  <a:lnTo>
                    <a:pt x="93413" y="27954"/>
                  </a:lnTo>
                  <a:lnTo>
                    <a:pt x="82539" y="34283"/>
                  </a:lnTo>
                  <a:lnTo>
                    <a:pt x="71785" y="41618"/>
                  </a:lnTo>
                  <a:lnTo>
                    <a:pt x="61443" y="49815"/>
                  </a:lnTo>
                  <a:lnTo>
                    <a:pt x="52104" y="58688"/>
                  </a:lnTo>
                  <a:lnTo>
                    <a:pt x="44005" y="68057"/>
                  </a:lnTo>
                  <a:lnTo>
                    <a:pt x="36906" y="77619"/>
                  </a:lnTo>
                  <a:lnTo>
                    <a:pt x="30290" y="86957"/>
                  </a:lnTo>
                  <a:lnTo>
                    <a:pt x="23808" y="95874"/>
                  </a:lnTo>
                  <a:lnTo>
                    <a:pt x="17621" y="104675"/>
                  </a:lnTo>
                  <a:lnTo>
                    <a:pt x="12292" y="114037"/>
                  </a:lnTo>
                  <a:lnTo>
                    <a:pt x="8076" y="124304"/>
                  </a:lnTo>
                  <a:lnTo>
                    <a:pt x="4922" y="135491"/>
                  </a:lnTo>
                  <a:lnTo>
                    <a:pt x="2648" y="147458"/>
                  </a:lnTo>
                  <a:lnTo>
                    <a:pt x="1050" y="160026"/>
                  </a:lnTo>
                  <a:lnTo>
                    <a:pt x="113" y="172873"/>
                  </a:lnTo>
                  <a:lnTo>
                    <a:pt x="0" y="185563"/>
                  </a:lnTo>
                  <a:lnTo>
                    <a:pt x="736" y="197871"/>
                  </a:lnTo>
                  <a:lnTo>
                    <a:pt x="2211" y="209761"/>
                  </a:lnTo>
                  <a:lnTo>
                    <a:pt x="4272" y="221285"/>
                  </a:lnTo>
                  <a:lnTo>
                    <a:pt x="6774" y="232516"/>
                  </a:lnTo>
                  <a:lnTo>
                    <a:pt x="9758" y="243365"/>
                  </a:lnTo>
                  <a:lnTo>
                    <a:pt x="13440" y="253585"/>
                  </a:lnTo>
                  <a:lnTo>
                    <a:pt x="17880" y="263091"/>
                  </a:lnTo>
                  <a:lnTo>
                    <a:pt x="22997" y="271951"/>
                  </a:lnTo>
                  <a:lnTo>
                    <a:pt x="28656" y="280289"/>
                  </a:lnTo>
                  <a:lnTo>
                    <a:pt x="34728" y="288228"/>
                  </a:lnTo>
                  <a:lnTo>
                    <a:pt x="41263" y="295713"/>
                  </a:lnTo>
                  <a:lnTo>
                    <a:pt x="48481" y="302521"/>
                  </a:lnTo>
                  <a:lnTo>
                    <a:pt x="56448" y="308583"/>
                  </a:lnTo>
                  <a:lnTo>
                    <a:pt x="65087" y="313977"/>
                  </a:lnTo>
                  <a:lnTo>
                    <a:pt x="74263" y="318835"/>
                  </a:lnTo>
                  <a:lnTo>
                    <a:pt x="83850" y="323284"/>
                  </a:lnTo>
                  <a:lnTo>
                    <a:pt x="93898" y="327272"/>
                  </a:lnTo>
                  <a:lnTo>
                    <a:pt x="104628" y="330579"/>
                  </a:lnTo>
                  <a:lnTo>
                    <a:pt x="116111" y="333134"/>
                  </a:lnTo>
                  <a:lnTo>
                    <a:pt x="128433" y="334849"/>
                  </a:lnTo>
                  <a:lnTo>
                    <a:pt x="141768" y="335551"/>
                  </a:lnTo>
                  <a:lnTo>
                    <a:pt x="156104" y="335239"/>
                  </a:lnTo>
                  <a:lnTo>
                    <a:pt x="170969" y="333894"/>
                  </a:lnTo>
                  <a:lnTo>
                    <a:pt x="185560" y="331396"/>
                  </a:lnTo>
                  <a:lnTo>
                    <a:pt x="199440" y="327790"/>
                  </a:lnTo>
                  <a:lnTo>
                    <a:pt x="212368" y="323251"/>
                  </a:lnTo>
                  <a:lnTo>
                    <a:pt x="224131" y="317987"/>
                  </a:lnTo>
                  <a:lnTo>
                    <a:pt x="234750" y="312185"/>
                  </a:lnTo>
                  <a:lnTo>
                    <a:pt x="244560" y="305833"/>
                  </a:lnTo>
                  <a:lnTo>
                    <a:pt x="254083" y="298737"/>
                  </a:lnTo>
                  <a:lnTo>
                    <a:pt x="263643" y="290848"/>
                  </a:lnTo>
                  <a:lnTo>
                    <a:pt x="273203" y="282092"/>
                  </a:lnTo>
                  <a:lnTo>
                    <a:pt x="282476" y="272304"/>
                  </a:lnTo>
                  <a:lnTo>
                    <a:pt x="291304" y="261493"/>
                  </a:lnTo>
                  <a:lnTo>
                    <a:pt x="299520" y="249810"/>
                  </a:lnTo>
                  <a:lnTo>
                    <a:pt x="306885" y="237442"/>
                  </a:lnTo>
                  <a:lnTo>
                    <a:pt x="313349" y="224564"/>
                  </a:lnTo>
                  <a:lnTo>
                    <a:pt x="318858" y="211154"/>
                  </a:lnTo>
                  <a:lnTo>
                    <a:pt x="323268" y="197014"/>
                  </a:lnTo>
                  <a:lnTo>
                    <a:pt x="326601" y="182102"/>
                  </a:lnTo>
                  <a:lnTo>
                    <a:pt x="328858" y="166834"/>
                  </a:lnTo>
                  <a:lnTo>
                    <a:pt x="329932" y="151964"/>
                  </a:lnTo>
                  <a:lnTo>
                    <a:pt x="329878" y="137884"/>
                  </a:lnTo>
                  <a:lnTo>
                    <a:pt x="328877" y="124482"/>
                  </a:lnTo>
                  <a:lnTo>
                    <a:pt x="327142" y="111335"/>
                  </a:lnTo>
                  <a:lnTo>
                    <a:pt x="324867" y="98160"/>
                  </a:lnTo>
                  <a:lnTo>
                    <a:pt x="322206" y="85005"/>
                  </a:lnTo>
                  <a:lnTo>
                    <a:pt x="319274" y="72159"/>
                  </a:lnTo>
                  <a:lnTo>
                    <a:pt x="316147" y="59776"/>
                  </a:lnTo>
                  <a:lnTo>
                    <a:pt x="312555" y="48018"/>
                  </a:lnTo>
                  <a:lnTo>
                    <a:pt x="307926" y="37121"/>
                  </a:lnTo>
                  <a:lnTo>
                    <a:pt x="302025" y="27136"/>
                  </a:lnTo>
                  <a:lnTo>
                    <a:pt x="294771" y="18280"/>
                  </a:lnTo>
                  <a:lnTo>
                    <a:pt x="286074" y="11002"/>
                  </a:lnTo>
                  <a:lnTo>
                    <a:pt x="276044" y="5412"/>
                  </a:lnTo>
                  <a:lnTo>
                    <a:pt x="265241" y="1641"/>
                  </a:lnTo>
                  <a:lnTo>
                    <a:pt x="254539" y="0"/>
                  </a:lnTo>
                  <a:lnTo>
                    <a:pt x="244422" y="448"/>
                  </a:lnTo>
                  <a:lnTo>
                    <a:pt x="234918" y="2553"/>
                  </a:lnTo>
                  <a:lnTo>
                    <a:pt x="224637" y="5985"/>
                  </a:lnTo>
                  <a:lnTo>
                    <a:pt x="210446" y="12159"/>
                  </a:lnTo>
                  <a:lnTo>
                    <a:pt x="187104" y="234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842279" y="1284476"/>
              <a:ext cx="168457" cy="258583"/>
            </a:xfrm>
            <a:custGeom>
              <a:avLst/>
              <a:gdLst/>
              <a:ahLst/>
              <a:cxnLst/>
              <a:rect l="0" t="0" r="0" b="0"/>
              <a:pathLst>
                <a:path w="168457" h="258583">
                  <a:moveTo>
                    <a:pt x="0" y="126342"/>
                  </a:moveTo>
                  <a:lnTo>
                    <a:pt x="67" y="140944"/>
                  </a:lnTo>
                  <a:lnTo>
                    <a:pt x="708" y="154215"/>
                  </a:lnTo>
                  <a:lnTo>
                    <a:pt x="1999" y="167416"/>
                  </a:lnTo>
                  <a:lnTo>
                    <a:pt x="3686" y="180758"/>
                  </a:lnTo>
                  <a:lnTo>
                    <a:pt x="5355" y="194267"/>
                  </a:lnTo>
                  <a:lnTo>
                    <a:pt x="6772" y="207916"/>
                  </a:lnTo>
                  <a:lnTo>
                    <a:pt x="8043" y="221509"/>
                  </a:lnTo>
                  <a:lnTo>
                    <a:pt x="9502" y="234710"/>
                  </a:lnTo>
                  <a:lnTo>
                    <a:pt x="11312" y="247286"/>
                  </a:lnTo>
                  <a:lnTo>
                    <a:pt x="12697" y="256463"/>
                  </a:lnTo>
                  <a:lnTo>
                    <a:pt x="12882" y="258582"/>
                  </a:lnTo>
                  <a:lnTo>
                    <a:pt x="12523" y="254414"/>
                  </a:lnTo>
                  <a:lnTo>
                    <a:pt x="11890" y="245762"/>
                  </a:lnTo>
                  <a:lnTo>
                    <a:pt x="10828" y="234097"/>
                  </a:lnTo>
                  <a:lnTo>
                    <a:pt x="9253" y="220445"/>
                  </a:lnTo>
                  <a:lnTo>
                    <a:pt x="7358" y="205647"/>
                  </a:lnTo>
                  <a:lnTo>
                    <a:pt x="5536" y="190457"/>
                  </a:lnTo>
                  <a:lnTo>
                    <a:pt x="4012" y="175298"/>
                  </a:lnTo>
                  <a:lnTo>
                    <a:pt x="2835" y="160330"/>
                  </a:lnTo>
                  <a:lnTo>
                    <a:pt x="1969" y="145581"/>
                  </a:lnTo>
                  <a:lnTo>
                    <a:pt x="1361" y="131028"/>
                  </a:lnTo>
                  <a:lnTo>
                    <a:pt x="1276" y="116794"/>
                  </a:lnTo>
                  <a:lnTo>
                    <a:pt x="2275" y="103147"/>
                  </a:lnTo>
                  <a:lnTo>
                    <a:pt x="4583" y="90195"/>
                  </a:lnTo>
                  <a:lnTo>
                    <a:pt x="8269" y="78208"/>
                  </a:lnTo>
                  <a:lnTo>
                    <a:pt x="13417" y="67681"/>
                  </a:lnTo>
                  <a:lnTo>
                    <a:pt x="19925" y="58751"/>
                  </a:lnTo>
                  <a:lnTo>
                    <a:pt x="27718" y="51245"/>
                  </a:lnTo>
                  <a:lnTo>
                    <a:pt x="36843" y="44880"/>
                  </a:lnTo>
                  <a:lnTo>
                    <a:pt x="47197" y="39367"/>
                  </a:lnTo>
                  <a:lnTo>
                    <a:pt x="58402" y="34305"/>
                  </a:lnTo>
                  <a:lnTo>
                    <a:pt x="69915" y="29204"/>
                  </a:lnTo>
                  <a:lnTo>
                    <a:pt x="81401" y="23810"/>
                  </a:lnTo>
                  <a:lnTo>
                    <a:pt x="92892" y="18388"/>
                  </a:lnTo>
                  <a:lnTo>
                    <a:pt x="104673" y="13588"/>
                  </a:lnTo>
                  <a:lnTo>
                    <a:pt x="116878" y="9734"/>
                  </a:lnTo>
                  <a:lnTo>
                    <a:pt x="128900" y="6820"/>
                  </a:lnTo>
                  <a:lnTo>
                    <a:pt x="140654" y="4392"/>
                  </a:lnTo>
                  <a:lnTo>
                    <a:pt x="153176" y="2240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863336" y="1442404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93617" y="67"/>
                  </a:lnTo>
                  <a:lnTo>
                    <a:pt x="83128" y="707"/>
                  </a:lnTo>
                  <a:lnTo>
                    <a:pt x="72827" y="2004"/>
                  </a:lnTo>
                  <a:lnTo>
                    <a:pt x="62525" y="3863"/>
                  </a:lnTo>
                  <a:lnTo>
                    <a:pt x="52182" y="6180"/>
                  </a:lnTo>
                  <a:lnTo>
                    <a:pt x="41806" y="8846"/>
                  </a:lnTo>
                  <a:lnTo>
                    <a:pt x="31860" y="11810"/>
                  </a:lnTo>
                  <a:lnTo>
                    <a:pt x="22266" y="15469"/>
                  </a:lnTo>
                  <a:lnTo>
                    <a:pt x="12184" y="2126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052849" y="1484518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53"/>
                  </a:lnTo>
                  <a:lnTo>
                    <a:pt x="0" y="46371"/>
                  </a:lnTo>
                  <a:lnTo>
                    <a:pt x="0" y="59489"/>
                  </a:lnTo>
                  <a:lnTo>
                    <a:pt x="0" y="7720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052849" y="138976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137077" y="1430667"/>
              <a:ext cx="106888" cy="127551"/>
            </a:xfrm>
            <a:custGeom>
              <a:avLst/>
              <a:gdLst/>
              <a:ahLst/>
              <a:cxnLst/>
              <a:rect l="0" t="0" r="0" b="0"/>
              <a:pathLst>
                <a:path w="106888" h="127551">
                  <a:moveTo>
                    <a:pt x="0" y="53851"/>
                  </a:moveTo>
                  <a:lnTo>
                    <a:pt x="2867" y="62719"/>
                  </a:lnTo>
                  <a:lnTo>
                    <a:pt x="5009" y="71706"/>
                  </a:lnTo>
                  <a:lnTo>
                    <a:pt x="6586" y="81624"/>
                  </a:lnTo>
                  <a:lnTo>
                    <a:pt x="6837" y="89729"/>
                  </a:lnTo>
                  <a:lnTo>
                    <a:pt x="5461" y="92114"/>
                  </a:lnTo>
                  <a:lnTo>
                    <a:pt x="3907" y="89119"/>
                  </a:lnTo>
                  <a:lnTo>
                    <a:pt x="2690" y="82297"/>
                  </a:lnTo>
                  <a:lnTo>
                    <a:pt x="1824" y="72954"/>
                  </a:lnTo>
                  <a:lnTo>
                    <a:pt x="1238" y="61988"/>
                  </a:lnTo>
                  <a:lnTo>
                    <a:pt x="1179" y="50301"/>
                  </a:lnTo>
                  <a:lnTo>
                    <a:pt x="2204" y="38879"/>
                  </a:lnTo>
                  <a:lnTo>
                    <a:pt x="4537" y="28227"/>
                  </a:lnTo>
                  <a:lnTo>
                    <a:pt x="8411" y="18762"/>
                  </a:lnTo>
                  <a:lnTo>
                    <a:pt x="14219" y="10995"/>
                  </a:lnTo>
                  <a:lnTo>
                    <a:pt x="21973" y="5043"/>
                  </a:lnTo>
                  <a:lnTo>
                    <a:pt x="31078" y="1179"/>
                  </a:lnTo>
                  <a:lnTo>
                    <a:pt x="40559" y="0"/>
                  </a:lnTo>
                  <a:lnTo>
                    <a:pt x="49817" y="1581"/>
                  </a:lnTo>
                  <a:lnTo>
                    <a:pt x="58638" y="5726"/>
                  </a:lnTo>
                  <a:lnTo>
                    <a:pt x="67015" y="12236"/>
                  </a:lnTo>
                  <a:lnTo>
                    <a:pt x="75012" y="20755"/>
                  </a:lnTo>
                  <a:lnTo>
                    <a:pt x="82552" y="30692"/>
                  </a:lnTo>
                  <a:lnTo>
                    <a:pt x="89404" y="41337"/>
                  </a:lnTo>
                  <a:lnTo>
                    <a:pt x="95491" y="52229"/>
                  </a:lnTo>
                  <a:lnTo>
                    <a:pt x="100563" y="63149"/>
                  </a:lnTo>
                  <a:lnTo>
                    <a:pt x="104141" y="74014"/>
                  </a:lnTo>
                  <a:lnTo>
                    <a:pt x="106105" y="84790"/>
                  </a:lnTo>
                  <a:lnTo>
                    <a:pt x="106792" y="95030"/>
                  </a:lnTo>
                  <a:lnTo>
                    <a:pt x="106887" y="104863"/>
                  </a:lnTo>
                  <a:lnTo>
                    <a:pt x="106399" y="115155"/>
                  </a:lnTo>
                  <a:lnTo>
                    <a:pt x="105285" y="1275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301490" y="1231378"/>
              <a:ext cx="140915" cy="332787"/>
            </a:xfrm>
            <a:custGeom>
              <a:avLst/>
              <a:gdLst/>
              <a:ahLst/>
              <a:cxnLst/>
              <a:rect l="0" t="0" r="0" b="0"/>
              <a:pathLst>
                <a:path w="140915" h="332787">
                  <a:moveTo>
                    <a:pt x="88271" y="274197"/>
                  </a:moveTo>
                  <a:lnTo>
                    <a:pt x="85270" y="262596"/>
                  </a:lnTo>
                  <a:lnTo>
                    <a:pt x="81848" y="252747"/>
                  </a:lnTo>
                  <a:lnTo>
                    <a:pt x="77643" y="243751"/>
                  </a:lnTo>
                  <a:lnTo>
                    <a:pt x="72397" y="235655"/>
                  </a:lnTo>
                  <a:lnTo>
                    <a:pt x="65619" y="228925"/>
                  </a:lnTo>
                  <a:lnTo>
                    <a:pt x="57191" y="223717"/>
                  </a:lnTo>
                  <a:lnTo>
                    <a:pt x="47624" y="220209"/>
                  </a:lnTo>
                  <a:lnTo>
                    <a:pt x="37829" y="218748"/>
                  </a:lnTo>
                  <a:lnTo>
                    <a:pt x="28369" y="219331"/>
                  </a:lnTo>
                  <a:lnTo>
                    <a:pt x="19750" y="221993"/>
                  </a:lnTo>
                  <a:lnTo>
                    <a:pt x="12574" y="226970"/>
                  </a:lnTo>
                  <a:lnTo>
                    <a:pt x="7019" y="234174"/>
                  </a:lnTo>
                  <a:lnTo>
                    <a:pt x="3087" y="243416"/>
                  </a:lnTo>
                  <a:lnTo>
                    <a:pt x="799" y="254585"/>
                  </a:lnTo>
                  <a:lnTo>
                    <a:pt x="0" y="267415"/>
                  </a:lnTo>
                  <a:lnTo>
                    <a:pt x="579" y="281079"/>
                  </a:lnTo>
                  <a:lnTo>
                    <a:pt x="2553" y="294322"/>
                  </a:lnTo>
                  <a:lnTo>
                    <a:pt x="5812" y="306467"/>
                  </a:lnTo>
                  <a:lnTo>
                    <a:pt x="10457" y="316905"/>
                  </a:lnTo>
                  <a:lnTo>
                    <a:pt x="16855" y="324861"/>
                  </a:lnTo>
                  <a:lnTo>
                    <a:pt x="25041" y="330160"/>
                  </a:lnTo>
                  <a:lnTo>
                    <a:pt x="34453" y="332786"/>
                  </a:lnTo>
                  <a:lnTo>
                    <a:pt x="44148" y="332602"/>
                  </a:lnTo>
                  <a:lnTo>
                    <a:pt x="53548" y="329818"/>
                  </a:lnTo>
                  <a:lnTo>
                    <a:pt x="62297" y="324886"/>
                  </a:lnTo>
                  <a:lnTo>
                    <a:pt x="70093" y="318306"/>
                  </a:lnTo>
                  <a:lnTo>
                    <a:pt x="76883" y="310508"/>
                  </a:lnTo>
                  <a:lnTo>
                    <a:pt x="82628" y="301513"/>
                  </a:lnTo>
                  <a:lnTo>
                    <a:pt x="87204" y="290968"/>
                  </a:lnTo>
                  <a:lnTo>
                    <a:pt x="90658" y="278803"/>
                  </a:lnTo>
                  <a:lnTo>
                    <a:pt x="93167" y="265380"/>
                  </a:lnTo>
                  <a:lnTo>
                    <a:pt x="94943" y="251299"/>
                  </a:lnTo>
                  <a:lnTo>
                    <a:pt x="96179" y="236974"/>
                  </a:lnTo>
                  <a:lnTo>
                    <a:pt x="97028" y="222611"/>
                  </a:lnTo>
                  <a:lnTo>
                    <a:pt x="97606" y="208287"/>
                  </a:lnTo>
                  <a:lnTo>
                    <a:pt x="97998" y="194025"/>
                  </a:lnTo>
                  <a:lnTo>
                    <a:pt x="98263" y="179821"/>
                  </a:lnTo>
                  <a:lnTo>
                    <a:pt x="98440" y="165664"/>
                  </a:lnTo>
                  <a:lnTo>
                    <a:pt x="98559" y="151538"/>
                  </a:lnTo>
                  <a:lnTo>
                    <a:pt x="98639" y="137270"/>
                  </a:lnTo>
                  <a:lnTo>
                    <a:pt x="98692" y="122544"/>
                  </a:lnTo>
                  <a:lnTo>
                    <a:pt x="98724" y="107231"/>
                  </a:lnTo>
                  <a:lnTo>
                    <a:pt x="98575" y="91522"/>
                  </a:lnTo>
                  <a:lnTo>
                    <a:pt x="97942" y="75823"/>
                  </a:lnTo>
                  <a:lnTo>
                    <a:pt x="96700" y="60379"/>
                  </a:lnTo>
                  <a:lnTo>
                    <a:pt x="94881" y="45416"/>
                  </a:lnTo>
                  <a:lnTo>
                    <a:pt x="92589" y="31214"/>
                  </a:lnTo>
                  <a:lnTo>
                    <a:pt x="89923" y="17879"/>
                  </a:lnTo>
                  <a:lnTo>
                    <a:pt x="86522" y="6424"/>
                  </a:lnTo>
                  <a:lnTo>
                    <a:pt x="82050" y="0"/>
                  </a:lnTo>
                  <a:lnTo>
                    <a:pt x="77543" y="201"/>
                  </a:lnTo>
                  <a:lnTo>
                    <a:pt x="74106" y="5059"/>
                  </a:lnTo>
                  <a:lnTo>
                    <a:pt x="71759" y="12950"/>
                  </a:lnTo>
                  <a:lnTo>
                    <a:pt x="70207" y="22861"/>
                  </a:lnTo>
                  <a:lnTo>
                    <a:pt x="69193" y="34125"/>
                  </a:lnTo>
                  <a:lnTo>
                    <a:pt x="68697" y="46134"/>
                  </a:lnTo>
                  <a:lnTo>
                    <a:pt x="68905" y="58282"/>
                  </a:lnTo>
                  <a:lnTo>
                    <a:pt x="69867" y="70245"/>
                  </a:lnTo>
                  <a:lnTo>
                    <a:pt x="71500" y="82248"/>
                  </a:lnTo>
                  <a:lnTo>
                    <a:pt x="73669" y="94915"/>
                  </a:lnTo>
                  <a:lnTo>
                    <a:pt x="76240" y="108552"/>
                  </a:lnTo>
                  <a:lnTo>
                    <a:pt x="79102" y="122985"/>
                  </a:lnTo>
                  <a:lnTo>
                    <a:pt x="82169" y="137753"/>
                  </a:lnTo>
                  <a:lnTo>
                    <a:pt x="85378" y="152542"/>
                  </a:lnTo>
                  <a:lnTo>
                    <a:pt x="88685" y="167219"/>
                  </a:lnTo>
                  <a:lnTo>
                    <a:pt x="92057" y="181753"/>
                  </a:lnTo>
                  <a:lnTo>
                    <a:pt x="95475" y="196151"/>
                  </a:lnTo>
                  <a:lnTo>
                    <a:pt x="98923" y="210277"/>
                  </a:lnTo>
                  <a:lnTo>
                    <a:pt x="102392" y="223849"/>
                  </a:lnTo>
                  <a:lnTo>
                    <a:pt x="105878" y="236750"/>
                  </a:lnTo>
                  <a:lnTo>
                    <a:pt x="109612" y="248772"/>
                  </a:lnTo>
                  <a:lnTo>
                    <a:pt x="114626" y="260814"/>
                  </a:lnTo>
                  <a:lnTo>
                    <a:pt x="123596" y="275051"/>
                  </a:lnTo>
                  <a:lnTo>
                    <a:pt x="140914" y="295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695088" y="1295005"/>
              <a:ext cx="10529" cy="242156"/>
            </a:xfrm>
            <a:custGeom>
              <a:avLst/>
              <a:gdLst/>
              <a:ahLst/>
              <a:cxnLst/>
              <a:rect l="0" t="0" r="0" b="0"/>
              <a:pathLst>
                <a:path w="10529" h="242156">
                  <a:moveTo>
                    <a:pt x="10528" y="0"/>
                  </a:moveTo>
                  <a:lnTo>
                    <a:pt x="7661" y="8868"/>
                  </a:lnTo>
                  <a:lnTo>
                    <a:pt x="5519" y="17855"/>
                  </a:lnTo>
                  <a:lnTo>
                    <a:pt x="3916" y="27855"/>
                  </a:lnTo>
                  <a:lnTo>
                    <a:pt x="2736" y="39008"/>
                  </a:lnTo>
                  <a:lnTo>
                    <a:pt x="1887" y="51468"/>
                  </a:lnTo>
                  <a:lnTo>
                    <a:pt x="1290" y="65175"/>
                  </a:lnTo>
                  <a:lnTo>
                    <a:pt x="876" y="79766"/>
                  </a:lnTo>
                  <a:lnTo>
                    <a:pt x="591" y="94695"/>
                  </a:lnTo>
                  <a:lnTo>
                    <a:pt x="398" y="109619"/>
                  </a:lnTo>
                  <a:lnTo>
                    <a:pt x="267" y="124400"/>
                  </a:lnTo>
                  <a:lnTo>
                    <a:pt x="179" y="139010"/>
                  </a:lnTo>
                  <a:lnTo>
                    <a:pt x="120" y="153463"/>
                  </a:lnTo>
                  <a:lnTo>
                    <a:pt x="80" y="167763"/>
                  </a:lnTo>
                  <a:lnTo>
                    <a:pt x="49" y="183608"/>
                  </a:lnTo>
                  <a:lnTo>
                    <a:pt x="24" y="205745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610860" y="1389761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138597" y="2934"/>
                  </a:lnTo>
                  <a:lnTo>
                    <a:pt x="130250" y="5716"/>
                  </a:lnTo>
                  <a:lnTo>
                    <a:pt x="121547" y="8611"/>
                  </a:lnTo>
                  <a:lnTo>
                    <a:pt x="112254" y="11479"/>
                  </a:lnTo>
                  <a:lnTo>
                    <a:pt x="102110" y="13995"/>
                  </a:lnTo>
                  <a:lnTo>
                    <a:pt x="91065" y="16011"/>
                  </a:lnTo>
                  <a:lnTo>
                    <a:pt x="79225" y="17696"/>
                  </a:lnTo>
                  <a:lnTo>
                    <a:pt x="66755" y="19439"/>
                  </a:lnTo>
                  <a:lnTo>
                    <a:pt x="53831" y="21461"/>
                  </a:lnTo>
                  <a:lnTo>
                    <a:pt x="41192" y="23659"/>
                  </a:lnTo>
                  <a:lnTo>
                    <a:pt x="28892" y="25913"/>
                  </a:lnTo>
                  <a:lnTo>
                    <a:pt x="15852" y="2842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789844" y="1242362"/>
              <a:ext cx="273742" cy="275999"/>
            </a:xfrm>
            <a:custGeom>
              <a:avLst/>
              <a:gdLst/>
              <a:ahLst/>
              <a:cxnLst/>
              <a:rect l="0" t="0" r="0" b="0"/>
              <a:pathLst>
                <a:path w="273742" h="275999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62"/>
                  </a:lnTo>
                  <a:lnTo>
                    <a:pt x="177" y="50310"/>
                  </a:lnTo>
                  <a:lnTo>
                    <a:pt x="826" y="64638"/>
                  </a:lnTo>
                  <a:lnTo>
                    <a:pt x="2075" y="79107"/>
                  </a:lnTo>
                  <a:lnTo>
                    <a:pt x="3727" y="93558"/>
                  </a:lnTo>
                  <a:lnTo>
                    <a:pt x="5375" y="107933"/>
                  </a:lnTo>
                  <a:lnTo>
                    <a:pt x="6783" y="122228"/>
                  </a:lnTo>
                  <a:lnTo>
                    <a:pt x="8048" y="136452"/>
                  </a:lnTo>
                  <a:lnTo>
                    <a:pt x="9505" y="150622"/>
                  </a:lnTo>
                  <a:lnTo>
                    <a:pt x="11331" y="164752"/>
                  </a:lnTo>
                  <a:lnTo>
                    <a:pt x="13389" y="178853"/>
                  </a:lnTo>
                  <a:lnTo>
                    <a:pt x="15317" y="192934"/>
                  </a:lnTo>
                  <a:lnTo>
                    <a:pt x="16911" y="207001"/>
                  </a:lnTo>
                  <a:lnTo>
                    <a:pt x="18133" y="221059"/>
                  </a:lnTo>
                  <a:lnTo>
                    <a:pt x="19029" y="235110"/>
                  </a:lnTo>
                  <a:lnTo>
                    <a:pt x="19654" y="249126"/>
                  </a:lnTo>
                  <a:lnTo>
                    <a:pt x="19657" y="261975"/>
                  </a:lnTo>
                  <a:lnTo>
                    <a:pt x="18443" y="270096"/>
                  </a:lnTo>
                  <a:lnTo>
                    <a:pt x="16471" y="271337"/>
                  </a:lnTo>
                  <a:lnTo>
                    <a:pt x="14710" y="267469"/>
                  </a:lnTo>
                  <a:lnTo>
                    <a:pt x="13567" y="260373"/>
                  </a:lnTo>
                  <a:lnTo>
                    <a:pt x="13293" y="251496"/>
                  </a:lnTo>
                  <a:lnTo>
                    <a:pt x="13913" y="241720"/>
                  </a:lnTo>
                  <a:lnTo>
                    <a:pt x="15310" y="231515"/>
                  </a:lnTo>
                  <a:lnTo>
                    <a:pt x="17317" y="221112"/>
                  </a:lnTo>
                  <a:lnTo>
                    <a:pt x="19783" y="210627"/>
                  </a:lnTo>
                  <a:lnTo>
                    <a:pt x="22744" y="200275"/>
                  </a:lnTo>
                  <a:lnTo>
                    <a:pt x="26410" y="190387"/>
                  </a:lnTo>
                  <a:lnTo>
                    <a:pt x="30843" y="181115"/>
                  </a:lnTo>
                  <a:lnTo>
                    <a:pt x="36126" y="172920"/>
                  </a:lnTo>
                  <a:lnTo>
                    <a:pt x="42429" y="166625"/>
                  </a:lnTo>
                  <a:lnTo>
                    <a:pt x="49741" y="162520"/>
                  </a:lnTo>
                  <a:lnTo>
                    <a:pt x="57754" y="160901"/>
                  </a:lnTo>
                  <a:lnTo>
                    <a:pt x="65970" y="162309"/>
                  </a:lnTo>
                  <a:lnTo>
                    <a:pt x="74082" y="166740"/>
                  </a:lnTo>
                  <a:lnTo>
                    <a:pt x="81814" y="173765"/>
                  </a:lnTo>
                  <a:lnTo>
                    <a:pt x="88854" y="182822"/>
                  </a:lnTo>
                  <a:lnTo>
                    <a:pt x="95104" y="193389"/>
                  </a:lnTo>
                  <a:lnTo>
                    <a:pt x="100640" y="205038"/>
                  </a:lnTo>
                  <a:lnTo>
                    <a:pt x="105600" y="217446"/>
                  </a:lnTo>
                  <a:lnTo>
                    <a:pt x="110140" y="230336"/>
                  </a:lnTo>
                  <a:lnTo>
                    <a:pt x="114871" y="241987"/>
                  </a:lnTo>
                  <a:lnTo>
                    <a:pt x="119997" y="249217"/>
                  </a:lnTo>
                  <a:lnTo>
                    <a:pt x="124887" y="250973"/>
                  </a:lnTo>
                  <a:lnTo>
                    <a:pt x="129768" y="248458"/>
                  </a:lnTo>
                  <a:lnTo>
                    <a:pt x="134938" y="243096"/>
                  </a:lnTo>
                  <a:lnTo>
                    <a:pt x="140666" y="236236"/>
                  </a:lnTo>
                  <a:lnTo>
                    <a:pt x="147242" y="229158"/>
                  </a:lnTo>
                  <a:lnTo>
                    <a:pt x="154733" y="222546"/>
                  </a:lnTo>
                  <a:lnTo>
                    <a:pt x="163198" y="216762"/>
                  </a:lnTo>
                  <a:lnTo>
                    <a:pt x="172780" y="212080"/>
                  </a:lnTo>
                  <a:lnTo>
                    <a:pt x="183441" y="208513"/>
                  </a:lnTo>
                  <a:lnTo>
                    <a:pt x="194853" y="205738"/>
                  </a:lnTo>
                  <a:lnTo>
                    <a:pt x="206505" y="203243"/>
                  </a:lnTo>
                  <a:lnTo>
                    <a:pt x="218070" y="200693"/>
                  </a:lnTo>
                  <a:lnTo>
                    <a:pt x="229105" y="197635"/>
                  </a:lnTo>
                  <a:lnTo>
                    <a:pt x="238983" y="193438"/>
                  </a:lnTo>
                  <a:lnTo>
                    <a:pt x="247460" y="187870"/>
                  </a:lnTo>
                  <a:lnTo>
                    <a:pt x="254152" y="181197"/>
                  </a:lnTo>
                  <a:lnTo>
                    <a:pt x="258373" y="173962"/>
                  </a:lnTo>
                  <a:lnTo>
                    <a:pt x="259988" y="166545"/>
                  </a:lnTo>
                  <a:lnTo>
                    <a:pt x="259311" y="159127"/>
                  </a:lnTo>
                  <a:lnTo>
                    <a:pt x="256814" y="151774"/>
                  </a:lnTo>
                  <a:lnTo>
                    <a:pt x="252952" y="144504"/>
                  </a:lnTo>
                  <a:lnTo>
                    <a:pt x="247939" y="137471"/>
                  </a:lnTo>
                  <a:lnTo>
                    <a:pt x="241760" y="130967"/>
                  </a:lnTo>
                  <a:lnTo>
                    <a:pt x="234502" y="125122"/>
                  </a:lnTo>
                  <a:lnTo>
                    <a:pt x="226511" y="120384"/>
                  </a:lnTo>
                  <a:lnTo>
                    <a:pt x="218303" y="117563"/>
                  </a:lnTo>
                  <a:lnTo>
                    <a:pt x="210189" y="116934"/>
                  </a:lnTo>
                  <a:lnTo>
                    <a:pt x="202284" y="118463"/>
                  </a:lnTo>
                  <a:lnTo>
                    <a:pt x="194595" y="122073"/>
                  </a:lnTo>
                  <a:lnTo>
                    <a:pt x="187099" y="127505"/>
                  </a:lnTo>
                  <a:lnTo>
                    <a:pt x="180082" y="134557"/>
                  </a:lnTo>
                  <a:lnTo>
                    <a:pt x="174122" y="143176"/>
                  </a:lnTo>
                  <a:lnTo>
                    <a:pt x="169450" y="153196"/>
                  </a:lnTo>
                  <a:lnTo>
                    <a:pt x="166143" y="164514"/>
                  </a:lnTo>
                  <a:lnTo>
                    <a:pt x="164290" y="177167"/>
                  </a:lnTo>
                  <a:lnTo>
                    <a:pt x="163786" y="191041"/>
                  </a:lnTo>
                  <a:lnTo>
                    <a:pt x="164395" y="205595"/>
                  </a:lnTo>
                  <a:lnTo>
                    <a:pt x="165858" y="219978"/>
                  </a:lnTo>
                  <a:lnTo>
                    <a:pt x="167962" y="233708"/>
                  </a:lnTo>
                  <a:lnTo>
                    <a:pt x="171016" y="246196"/>
                  </a:lnTo>
                  <a:lnTo>
                    <a:pt x="175808" y="256600"/>
                  </a:lnTo>
                  <a:lnTo>
                    <a:pt x="182624" y="264661"/>
                  </a:lnTo>
                  <a:lnTo>
                    <a:pt x="191135" y="270446"/>
                  </a:lnTo>
                  <a:lnTo>
                    <a:pt x="200682" y="274062"/>
                  </a:lnTo>
                  <a:lnTo>
                    <a:pt x="210766" y="275795"/>
                  </a:lnTo>
                  <a:lnTo>
                    <a:pt x="221035" y="275998"/>
                  </a:lnTo>
                  <a:lnTo>
                    <a:pt x="232430" y="274907"/>
                  </a:lnTo>
                  <a:lnTo>
                    <a:pt x="248178" y="271315"/>
                  </a:lnTo>
                  <a:lnTo>
                    <a:pt x="273741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339057" y="1241110"/>
              <a:ext cx="208840" cy="256595"/>
            </a:xfrm>
            <a:custGeom>
              <a:avLst/>
              <a:gdLst/>
              <a:ahLst/>
              <a:cxnLst/>
              <a:rect l="0" t="0" r="0" b="0"/>
              <a:pathLst>
                <a:path w="208840" h="256595">
                  <a:moveTo>
                    <a:pt x="166725" y="53895"/>
                  </a:moveTo>
                  <a:lnTo>
                    <a:pt x="163724" y="45161"/>
                  </a:lnTo>
                  <a:lnTo>
                    <a:pt x="160302" y="37454"/>
                  </a:lnTo>
                  <a:lnTo>
                    <a:pt x="156100" y="30056"/>
                  </a:lnTo>
                  <a:lnTo>
                    <a:pt x="151028" y="22968"/>
                  </a:lnTo>
                  <a:lnTo>
                    <a:pt x="144898" y="16438"/>
                  </a:lnTo>
                  <a:lnTo>
                    <a:pt x="137710" y="10575"/>
                  </a:lnTo>
                  <a:lnTo>
                    <a:pt x="129450" y="5655"/>
                  </a:lnTo>
                  <a:lnTo>
                    <a:pt x="120007" y="2182"/>
                  </a:lnTo>
                  <a:lnTo>
                    <a:pt x="109442" y="298"/>
                  </a:lnTo>
                  <a:lnTo>
                    <a:pt x="98265" y="0"/>
                  </a:lnTo>
                  <a:lnTo>
                    <a:pt x="87304" y="1312"/>
                  </a:lnTo>
                  <a:lnTo>
                    <a:pt x="77011" y="4083"/>
                  </a:lnTo>
                  <a:lnTo>
                    <a:pt x="67474" y="8043"/>
                  </a:lnTo>
                  <a:lnTo>
                    <a:pt x="58609" y="12910"/>
                  </a:lnTo>
                  <a:lnTo>
                    <a:pt x="50279" y="18442"/>
                  </a:lnTo>
                  <a:lnTo>
                    <a:pt x="42516" y="24611"/>
                  </a:lnTo>
                  <a:lnTo>
                    <a:pt x="35513" y="31584"/>
                  </a:lnTo>
                  <a:lnTo>
                    <a:pt x="29316" y="39386"/>
                  </a:lnTo>
                  <a:lnTo>
                    <a:pt x="23830" y="47914"/>
                  </a:lnTo>
                  <a:lnTo>
                    <a:pt x="18910" y="57016"/>
                  </a:lnTo>
                  <a:lnTo>
                    <a:pt x="14419" y="66553"/>
                  </a:lnTo>
                  <a:lnTo>
                    <a:pt x="10402" y="76568"/>
                  </a:lnTo>
                  <a:lnTo>
                    <a:pt x="7076" y="87276"/>
                  </a:lnTo>
                  <a:lnTo>
                    <a:pt x="4504" y="98744"/>
                  </a:lnTo>
                  <a:lnTo>
                    <a:pt x="2607" y="111056"/>
                  </a:lnTo>
                  <a:lnTo>
                    <a:pt x="1251" y="124385"/>
                  </a:lnTo>
                  <a:lnTo>
                    <a:pt x="310" y="138717"/>
                  </a:lnTo>
                  <a:lnTo>
                    <a:pt x="0" y="153579"/>
                  </a:lnTo>
                  <a:lnTo>
                    <a:pt x="849" y="168168"/>
                  </a:lnTo>
                  <a:lnTo>
                    <a:pt x="3051" y="182051"/>
                  </a:lnTo>
                  <a:lnTo>
                    <a:pt x="6497" y="195151"/>
                  </a:lnTo>
                  <a:lnTo>
                    <a:pt x="10952" y="207562"/>
                  </a:lnTo>
                  <a:lnTo>
                    <a:pt x="16180" y="219415"/>
                  </a:lnTo>
                  <a:lnTo>
                    <a:pt x="22300" y="230359"/>
                  </a:lnTo>
                  <a:lnTo>
                    <a:pt x="29764" y="239585"/>
                  </a:lnTo>
                  <a:lnTo>
                    <a:pt x="38706" y="246788"/>
                  </a:lnTo>
                  <a:lnTo>
                    <a:pt x="48812" y="251965"/>
                  </a:lnTo>
                  <a:lnTo>
                    <a:pt x="59512" y="255156"/>
                  </a:lnTo>
                  <a:lnTo>
                    <a:pt x="70408" y="256594"/>
                  </a:lnTo>
                  <a:lnTo>
                    <a:pt x="81147" y="256460"/>
                  </a:lnTo>
                  <a:lnTo>
                    <a:pt x="91351" y="254790"/>
                  </a:lnTo>
                  <a:lnTo>
                    <a:pt x="100872" y="251743"/>
                  </a:lnTo>
                  <a:lnTo>
                    <a:pt x="109585" y="247412"/>
                  </a:lnTo>
                  <a:lnTo>
                    <a:pt x="117299" y="241758"/>
                  </a:lnTo>
                  <a:lnTo>
                    <a:pt x="124000" y="234875"/>
                  </a:lnTo>
                  <a:lnTo>
                    <a:pt x="129502" y="226812"/>
                  </a:lnTo>
                  <a:lnTo>
                    <a:pt x="133376" y="217498"/>
                  </a:lnTo>
                  <a:lnTo>
                    <a:pt x="135528" y="207018"/>
                  </a:lnTo>
                  <a:lnTo>
                    <a:pt x="135837" y="195897"/>
                  </a:lnTo>
                  <a:lnTo>
                    <a:pt x="134001" y="184972"/>
                  </a:lnTo>
                  <a:lnTo>
                    <a:pt x="130060" y="174716"/>
                  </a:lnTo>
                  <a:lnTo>
                    <a:pt x="124331" y="165715"/>
                  </a:lnTo>
                  <a:lnTo>
                    <a:pt x="117206" y="158805"/>
                  </a:lnTo>
                  <a:lnTo>
                    <a:pt x="109120" y="154211"/>
                  </a:lnTo>
                  <a:lnTo>
                    <a:pt x="102936" y="150777"/>
                  </a:lnTo>
                  <a:lnTo>
                    <a:pt x="102160" y="147379"/>
                  </a:lnTo>
                  <a:lnTo>
                    <a:pt x="106123" y="144593"/>
                  </a:lnTo>
                  <a:lnTo>
                    <a:pt x="113423" y="142551"/>
                  </a:lnTo>
                  <a:lnTo>
                    <a:pt x="122808" y="140952"/>
                  </a:lnTo>
                  <a:lnTo>
                    <a:pt x="133220" y="139326"/>
                  </a:lnTo>
                  <a:lnTo>
                    <a:pt x="144020" y="137408"/>
                  </a:lnTo>
                  <a:lnTo>
                    <a:pt x="154838" y="135095"/>
                  </a:lnTo>
                  <a:lnTo>
                    <a:pt x="166691" y="132015"/>
                  </a:lnTo>
                  <a:lnTo>
                    <a:pt x="182847" y="126775"/>
                  </a:lnTo>
                  <a:lnTo>
                    <a:pt x="208839" y="1170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615746" y="1289077"/>
              <a:ext cx="153249" cy="178474"/>
            </a:xfrm>
            <a:custGeom>
              <a:avLst/>
              <a:gdLst/>
              <a:ahLst/>
              <a:cxnLst/>
              <a:rect l="0" t="0" r="0" b="0"/>
              <a:pathLst>
                <a:path w="153249" h="178474">
                  <a:moveTo>
                    <a:pt x="132191" y="16456"/>
                  </a:moveTo>
                  <a:lnTo>
                    <a:pt x="126190" y="10723"/>
                  </a:lnTo>
                  <a:lnTo>
                    <a:pt x="119345" y="6439"/>
                  </a:lnTo>
                  <a:lnTo>
                    <a:pt x="110957" y="3237"/>
                  </a:lnTo>
                  <a:lnTo>
                    <a:pt x="101330" y="1049"/>
                  </a:lnTo>
                  <a:lnTo>
                    <a:pt x="91016" y="0"/>
                  </a:lnTo>
                  <a:lnTo>
                    <a:pt x="80412" y="63"/>
                  </a:lnTo>
                  <a:lnTo>
                    <a:pt x="69888" y="1233"/>
                  </a:lnTo>
                  <a:lnTo>
                    <a:pt x="59836" y="3609"/>
                  </a:lnTo>
                  <a:lnTo>
                    <a:pt x="50421" y="7136"/>
                  </a:lnTo>
                  <a:lnTo>
                    <a:pt x="41780" y="11791"/>
                  </a:lnTo>
                  <a:lnTo>
                    <a:pt x="34116" y="17664"/>
                  </a:lnTo>
                  <a:lnTo>
                    <a:pt x="27439" y="24689"/>
                  </a:lnTo>
                  <a:lnTo>
                    <a:pt x="21614" y="32677"/>
                  </a:lnTo>
                  <a:lnTo>
                    <a:pt x="16459" y="41408"/>
                  </a:lnTo>
                  <a:lnTo>
                    <a:pt x="11807" y="50693"/>
                  </a:lnTo>
                  <a:lnTo>
                    <a:pt x="7680" y="60536"/>
                  </a:lnTo>
                  <a:lnTo>
                    <a:pt x="4279" y="71129"/>
                  </a:lnTo>
                  <a:lnTo>
                    <a:pt x="1667" y="82511"/>
                  </a:lnTo>
                  <a:lnTo>
                    <a:pt x="82" y="94425"/>
                  </a:lnTo>
                  <a:lnTo>
                    <a:pt x="0" y="106422"/>
                  </a:lnTo>
                  <a:lnTo>
                    <a:pt x="1542" y="118229"/>
                  </a:lnTo>
                  <a:lnTo>
                    <a:pt x="4527" y="129597"/>
                  </a:lnTo>
                  <a:lnTo>
                    <a:pt x="8665" y="140231"/>
                  </a:lnTo>
                  <a:lnTo>
                    <a:pt x="13677" y="150039"/>
                  </a:lnTo>
                  <a:lnTo>
                    <a:pt x="19651" y="158777"/>
                  </a:lnTo>
                  <a:lnTo>
                    <a:pt x="27016" y="165976"/>
                  </a:lnTo>
                  <a:lnTo>
                    <a:pt x="35892" y="171518"/>
                  </a:lnTo>
                  <a:lnTo>
                    <a:pt x="45954" y="175427"/>
                  </a:lnTo>
                  <a:lnTo>
                    <a:pt x="56624" y="177693"/>
                  </a:lnTo>
                  <a:lnTo>
                    <a:pt x="67501" y="178473"/>
                  </a:lnTo>
                  <a:lnTo>
                    <a:pt x="78227" y="177881"/>
                  </a:lnTo>
                  <a:lnTo>
                    <a:pt x="88421" y="175896"/>
                  </a:lnTo>
                  <a:lnTo>
                    <a:pt x="97940" y="172644"/>
                  </a:lnTo>
                  <a:lnTo>
                    <a:pt x="106909" y="168465"/>
                  </a:lnTo>
                  <a:lnTo>
                    <a:pt x="116707" y="163327"/>
                  </a:lnTo>
                  <a:lnTo>
                    <a:pt x="130431" y="155663"/>
                  </a:lnTo>
                  <a:lnTo>
                    <a:pt x="153248" y="142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839740" y="1231834"/>
              <a:ext cx="150354" cy="239660"/>
            </a:xfrm>
            <a:custGeom>
              <a:avLst/>
              <a:gdLst/>
              <a:ahLst/>
              <a:cxnLst/>
              <a:rect l="0" t="0" r="0" b="0"/>
              <a:pathLst>
                <a:path w="150354" h="239660">
                  <a:moveTo>
                    <a:pt x="13482" y="147399"/>
                  </a:moveTo>
                  <a:lnTo>
                    <a:pt x="13549" y="162001"/>
                  </a:lnTo>
                  <a:lnTo>
                    <a:pt x="14189" y="175272"/>
                  </a:lnTo>
                  <a:lnTo>
                    <a:pt x="15486" y="188468"/>
                  </a:lnTo>
                  <a:lnTo>
                    <a:pt x="17346" y="201637"/>
                  </a:lnTo>
                  <a:lnTo>
                    <a:pt x="19662" y="214497"/>
                  </a:lnTo>
                  <a:lnTo>
                    <a:pt x="22311" y="226830"/>
                  </a:lnTo>
                  <a:lnTo>
                    <a:pt x="24594" y="236239"/>
                  </a:lnTo>
                  <a:lnTo>
                    <a:pt x="25530" y="239659"/>
                  </a:lnTo>
                  <a:lnTo>
                    <a:pt x="25081" y="237964"/>
                  </a:lnTo>
                  <a:lnTo>
                    <a:pt x="23601" y="232883"/>
                  </a:lnTo>
                  <a:lnTo>
                    <a:pt x="21425" y="225554"/>
                  </a:lnTo>
                  <a:lnTo>
                    <a:pt x="18792" y="216484"/>
                  </a:lnTo>
                  <a:lnTo>
                    <a:pt x="15860" y="206041"/>
                  </a:lnTo>
                  <a:lnTo>
                    <a:pt x="12731" y="194713"/>
                  </a:lnTo>
                  <a:lnTo>
                    <a:pt x="9474" y="183087"/>
                  </a:lnTo>
                  <a:lnTo>
                    <a:pt x="6141" y="171514"/>
                  </a:lnTo>
                  <a:lnTo>
                    <a:pt x="3088" y="160128"/>
                  </a:lnTo>
                  <a:lnTo>
                    <a:pt x="949" y="148946"/>
                  </a:lnTo>
                  <a:lnTo>
                    <a:pt x="0" y="137941"/>
                  </a:lnTo>
                  <a:lnTo>
                    <a:pt x="347" y="127075"/>
                  </a:lnTo>
                  <a:lnTo>
                    <a:pt x="2100" y="116312"/>
                  </a:lnTo>
                  <a:lnTo>
                    <a:pt x="5175" y="105631"/>
                  </a:lnTo>
                  <a:lnTo>
                    <a:pt x="9510" y="95338"/>
                  </a:lnTo>
                  <a:lnTo>
                    <a:pt x="15161" y="86032"/>
                  </a:lnTo>
                  <a:lnTo>
                    <a:pt x="22029" y="77955"/>
                  </a:lnTo>
                  <a:lnTo>
                    <a:pt x="29739" y="70871"/>
                  </a:lnTo>
                  <a:lnTo>
                    <a:pt x="37753" y="64264"/>
                  </a:lnTo>
                  <a:lnTo>
                    <a:pt x="45736" y="57784"/>
                  </a:lnTo>
                  <a:lnTo>
                    <a:pt x="53723" y="51429"/>
                  </a:lnTo>
                  <a:lnTo>
                    <a:pt x="61997" y="45455"/>
                  </a:lnTo>
                  <a:lnTo>
                    <a:pt x="70713" y="39983"/>
                  </a:lnTo>
                  <a:lnTo>
                    <a:pt x="79872" y="34832"/>
                  </a:lnTo>
                  <a:lnTo>
                    <a:pt x="89407" y="29613"/>
                  </a:lnTo>
                  <a:lnTo>
                    <a:pt x="99224" y="24112"/>
                  </a:lnTo>
                  <a:lnTo>
                    <a:pt x="108983" y="18582"/>
                  </a:lnTo>
                  <a:lnTo>
                    <a:pt x="119170" y="13117"/>
                  </a:lnTo>
                  <a:lnTo>
                    <a:pt x="131797" y="7234"/>
                  </a:lnTo>
                  <a:lnTo>
                    <a:pt x="15035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905865" y="1358176"/>
              <a:ext cx="94757" cy="42115"/>
            </a:xfrm>
            <a:custGeom>
              <a:avLst/>
              <a:gdLst/>
              <a:ahLst/>
              <a:cxnLst/>
              <a:rect l="0" t="0" r="0" b="0"/>
              <a:pathLst>
                <a:path w="94757" h="42115">
                  <a:moveTo>
                    <a:pt x="94756" y="0"/>
                  </a:moveTo>
                  <a:lnTo>
                    <a:pt x="83021" y="5800"/>
                  </a:lnTo>
                  <a:lnTo>
                    <a:pt x="71892" y="10725"/>
                  </a:lnTo>
                  <a:lnTo>
                    <a:pt x="60308" y="15227"/>
                  </a:lnTo>
                  <a:lnTo>
                    <a:pt x="48592" y="19491"/>
                  </a:lnTo>
                  <a:lnTo>
                    <a:pt x="36375" y="24199"/>
                  </a:lnTo>
                  <a:lnTo>
                    <a:pt x="21461" y="3088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Freeform 25"/>
          <p:cNvSpPr/>
          <p:nvPr/>
        </p:nvSpPr>
        <p:spPr>
          <a:xfrm>
            <a:off x="2979564" y="1442404"/>
            <a:ext cx="31587" cy="10529"/>
          </a:xfrm>
          <a:custGeom>
            <a:avLst/>
            <a:gdLst/>
            <a:ahLst/>
            <a:cxnLst/>
            <a:rect l="0" t="0" r="0" b="0"/>
            <a:pathLst>
              <a:path w="31587" h="10529">
                <a:moveTo>
                  <a:pt x="31586" y="0"/>
                </a:moveTo>
                <a:lnTo>
                  <a:pt x="22227" y="3119"/>
                </a:lnTo>
                <a:lnTo>
                  <a:pt x="14818" y="5589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Group 28"/>
          <p:cNvGrpSpPr/>
          <p:nvPr/>
        </p:nvGrpSpPr>
        <p:grpSpPr>
          <a:xfrm>
            <a:off x="4516725" y="1096573"/>
            <a:ext cx="400084" cy="374586"/>
            <a:chOff x="4516725" y="1096573"/>
            <a:chExt cx="400084" cy="374586"/>
          </a:xfrm>
        </p:grpSpPr>
        <p:sp>
          <p:nvSpPr>
            <p:cNvPr id="27" name="Freeform 26"/>
            <p:cNvSpPr/>
            <p:nvPr/>
          </p:nvSpPr>
          <p:spPr>
            <a:xfrm>
              <a:off x="4516725" y="1126549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21057" y="0"/>
                  </a:moveTo>
                  <a:lnTo>
                    <a:pt x="18190" y="8868"/>
                  </a:lnTo>
                  <a:lnTo>
                    <a:pt x="16048" y="17855"/>
                  </a:lnTo>
                  <a:lnTo>
                    <a:pt x="14445" y="27850"/>
                  </a:lnTo>
                  <a:lnTo>
                    <a:pt x="13265" y="38831"/>
                  </a:lnTo>
                  <a:lnTo>
                    <a:pt x="12415" y="50642"/>
                  </a:lnTo>
                  <a:lnTo>
                    <a:pt x="11814" y="63101"/>
                  </a:lnTo>
                  <a:lnTo>
                    <a:pt x="11227" y="76039"/>
                  </a:lnTo>
                  <a:lnTo>
                    <a:pt x="10294" y="89320"/>
                  </a:lnTo>
                  <a:lnTo>
                    <a:pt x="8852" y="102846"/>
                  </a:lnTo>
                  <a:lnTo>
                    <a:pt x="7069" y="116707"/>
                  </a:lnTo>
                  <a:lnTo>
                    <a:pt x="5332" y="131157"/>
                  </a:lnTo>
                  <a:lnTo>
                    <a:pt x="3870" y="146285"/>
                  </a:lnTo>
                  <a:lnTo>
                    <a:pt x="2738" y="161869"/>
                  </a:lnTo>
                  <a:lnTo>
                    <a:pt x="1903" y="177484"/>
                  </a:lnTo>
                  <a:lnTo>
                    <a:pt x="1307" y="192873"/>
                  </a:lnTo>
                  <a:lnTo>
                    <a:pt x="889" y="207937"/>
                  </a:lnTo>
                  <a:lnTo>
                    <a:pt x="556" y="224444"/>
                  </a:lnTo>
                  <a:lnTo>
                    <a:pt x="277" y="247195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605453" y="1096573"/>
              <a:ext cx="311356" cy="374586"/>
            </a:xfrm>
            <a:custGeom>
              <a:avLst/>
              <a:gdLst/>
              <a:ahLst/>
              <a:cxnLst/>
              <a:rect l="0" t="0" r="0" b="0"/>
              <a:pathLst>
                <a:path w="311356" h="374586">
                  <a:moveTo>
                    <a:pt x="27085" y="8919"/>
                  </a:moveTo>
                  <a:lnTo>
                    <a:pt x="24219" y="17854"/>
                  </a:lnTo>
                  <a:lnTo>
                    <a:pt x="22077" y="27481"/>
                  </a:lnTo>
                  <a:lnTo>
                    <a:pt x="20470" y="38764"/>
                  </a:lnTo>
                  <a:lnTo>
                    <a:pt x="19116" y="51259"/>
                  </a:lnTo>
                  <a:lnTo>
                    <a:pt x="17619" y="64090"/>
                  </a:lnTo>
                  <a:lnTo>
                    <a:pt x="15768" y="76708"/>
                  </a:lnTo>
                  <a:lnTo>
                    <a:pt x="13529" y="88919"/>
                  </a:lnTo>
                  <a:lnTo>
                    <a:pt x="10948" y="100714"/>
                  </a:lnTo>
                  <a:lnTo>
                    <a:pt x="8094" y="112089"/>
                  </a:lnTo>
                  <a:lnTo>
                    <a:pt x="4883" y="120677"/>
                  </a:lnTo>
                  <a:lnTo>
                    <a:pt x="1876" y="123417"/>
                  </a:lnTo>
                  <a:lnTo>
                    <a:pt x="217" y="121261"/>
                  </a:lnTo>
                  <a:lnTo>
                    <a:pt x="0" y="115903"/>
                  </a:lnTo>
                  <a:lnTo>
                    <a:pt x="921" y="108578"/>
                  </a:lnTo>
                  <a:lnTo>
                    <a:pt x="2661" y="100055"/>
                  </a:lnTo>
                  <a:lnTo>
                    <a:pt x="4972" y="90798"/>
                  </a:lnTo>
                  <a:lnTo>
                    <a:pt x="7672" y="81085"/>
                  </a:lnTo>
                  <a:lnTo>
                    <a:pt x="10638" y="71083"/>
                  </a:lnTo>
                  <a:lnTo>
                    <a:pt x="13787" y="60903"/>
                  </a:lnTo>
                  <a:lnTo>
                    <a:pt x="17226" y="50772"/>
                  </a:lnTo>
                  <a:lnTo>
                    <a:pt x="21220" y="41040"/>
                  </a:lnTo>
                  <a:lnTo>
                    <a:pt x="25879" y="31867"/>
                  </a:lnTo>
                  <a:lnTo>
                    <a:pt x="31313" y="23401"/>
                  </a:lnTo>
                  <a:lnTo>
                    <a:pt x="37719" y="15860"/>
                  </a:lnTo>
                  <a:lnTo>
                    <a:pt x="45106" y="9283"/>
                  </a:lnTo>
                  <a:lnTo>
                    <a:pt x="53337" y="4036"/>
                  </a:lnTo>
                  <a:lnTo>
                    <a:pt x="62233" y="866"/>
                  </a:lnTo>
                  <a:lnTo>
                    <a:pt x="71618" y="0"/>
                  </a:lnTo>
                  <a:lnTo>
                    <a:pt x="81190" y="1368"/>
                  </a:lnTo>
                  <a:lnTo>
                    <a:pt x="90536" y="4870"/>
                  </a:lnTo>
                  <a:lnTo>
                    <a:pt x="99449" y="10225"/>
                  </a:lnTo>
                  <a:lnTo>
                    <a:pt x="107907" y="17055"/>
                  </a:lnTo>
                  <a:lnTo>
                    <a:pt x="115975" y="24993"/>
                  </a:lnTo>
                  <a:lnTo>
                    <a:pt x="123731" y="33737"/>
                  </a:lnTo>
                  <a:lnTo>
                    <a:pt x="131095" y="43216"/>
                  </a:lnTo>
                  <a:lnTo>
                    <a:pt x="137821" y="53562"/>
                  </a:lnTo>
                  <a:lnTo>
                    <a:pt x="143829" y="64779"/>
                  </a:lnTo>
                  <a:lnTo>
                    <a:pt x="149187" y="76583"/>
                  </a:lnTo>
                  <a:lnTo>
                    <a:pt x="154020" y="88506"/>
                  </a:lnTo>
                  <a:lnTo>
                    <a:pt x="158453" y="100276"/>
                  </a:lnTo>
                  <a:lnTo>
                    <a:pt x="162431" y="112130"/>
                  </a:lnTo>
                  <a:lnTo>
                    <a:pt x="165730" y="124687"/>
                  </a:lnTo>
                  <a:lnTo>
                    <a:pt x="168285" y="138249"/>
                  </a:lnTo>
                  <a:lnTo>
                    <a:pt x="170170" y="152799"/>
                  </a:lnTo>
                  <a:lnTo>
                    <a:pt x="171518" y="168178"/>
                  </a:lnTo>
                  <a:lnTo>
                    <a:pt x="172462" y="184194"/>
                  </a:lnTo>
                  <a:lnTo>
                    <a:pt x="173115" y="200679"/>
                  </a:lnTo>
                  <a:lnTo>
                    <a:pt x="173561" y="217498"/>
                  </a:lnTo>
                  <a:lnTo>
                    <a:pt x="173859" y="234540"/>
                  </a:lnTo>
                  <a:lnTo>
                    <a:pt x="173890" y="251406"/>
                  </a:lnTo>
                  <a:lnTo>
                    <a:pt x="173380" y="267430"/>
                  </a:lnTo>
                  <a:lnTo>
                    <a:pt x="172215" y="282319"/>
                  </a:lnTo>
                  <a:lnTo>
                    <a:pt x="170278" y="296113"/>
                  </a:lnTo>
                  <a:lnTo>
                    <a:pt x="167375" y="309000"/>
                  </a:lnTo>
                  <a:lnTo>
                    <a:pt x="163488" y="321185"/>
                  </a:lnTo>
                  <a:lnTo>
                    <a:pt x="158590" y="332692"/>
                  </a:lnTo>
                  <a:lnTo>
                    <a:pt x="152553" y="343362"/>
                  </a:lnTo>
                  <a:lnTo>
                    <a:pt x="145413" y="353161"/>
                  </a:lnTo>
                  <a:lnTo>
                    <a:pt x="137179" y="361709"/>
                  </a:lnTo>
                  <a:lnTo>
                    <a:pt x="127749" y="368241"/>
                  </a:lnTo>
                  <a:lnTo>
                    <a:pt x="117193" y="372513"/>
                  </a:lnTo>
                  <a:lnTo>
                    <a:pt x="106020" y="374585"/>
                  </a:lnTo>
                  <a:lnTo>
                    <a:pt x="95061" y="374545"/>
                  </a:lnTo>
                  <a:lnTo>
                    <a:pt x="84773" y="372658"/>
                  </a:lnTo>
                  <a:lnTo>
                    <a:pt x="75410" y="368970"/>
                  </a:lnTo>
                  <a:lnTo>
                    <a:pt x="67194" y="363230"/>
                  </a:lnTo>
                  <a:lnTo>
                    <a:pt x="60123" y="355488"/>
                  </a:lnTo>
                  <a:lnTo>
                    <a:pt x="54357" y="346207"/>
                  </a:lnTo>
                  <a:lnTo>
                    <a:pt x="50300" y="336069"/>
                  </a:lnTo>
                  <a:lnTo>
                    <a:pt x="48012" y="325549"/>
                  </a:lnTo>
                  <a:lnTo>
                    <a:pt x="47270" y="314894"/>
                  </a:lnTo>
                  <a:lnTo>
                    <a:pt x="47750" y="304215"/>
                  </a:lnTo>
                  <a:lnTo>
                    <a:pt x="49149" y="293553"/>
                  </a:lnTo>
                  <a:lnTo>
                    <a:pt x="51374" y="282919"/>
                  </a:lnTo>
                  <a:lnTo>
                    <a:pt x="54537" y="272312"/>
                  </a:lnTo>
                  <a:lnTo>
                    <a:pt x="58629" y="261736"/>
                  </a:lnTo>
                  <a:lnTo>
                    <a:pt x="63680" y="251514"/>
                  </a:lnTo>
                  <a:lnTo>
                    <a:pt x="69829" y="242255"/>
                  </a:lnTo>
                  <a:lnTo>
                    <a:pt x="77041" y="234228"/>
                  </a:lnTo>
                  <a:lnTo>
                    <a:pt x="85157" y="227856"/>
                  </a:lnTo>
                  <a:lnTo>
                    <a:pt x="93976" y="223857"/>
                  </a:lnTo>
                  <a:lnTo>
                    <a:pt x="103313" y="222399"/>
                  </a:lnTo>
                  <a:lnTo>
                    <a:pt x="113023" y="223353"/>
                  </a:lnTo>
                  <a:lnTo>
                    <a:pt x="122994" y="226568"/>
                  </a:lnTo>
                  <a:lnTo>
                    <a:pt x="133139" y="231728"/>
                  </a:lnTo>
                  <a:lnTo>
                    <a:pt x="143240" y="238425"/>
                  </a:lnTo>
                  <a:lnTo>
                    <a:pt x="152949" y="246274"/>
                  </a:lnTo>
                  <a:lnTo>
                    <a:pt x="162114" y="254949"/>
                  </a:lnTo>
                  <a:lnTo>
                    <a:pt x="170912" y="264041"/>
                  </a:lnTo>
                  <a:lnTo>
                    <a:pt x="179741" y="273064"/>
                  </a:lnTo>
                  <a:lnTo>
                    <a:pt x="188837" y="281760"/>
                  </a:lnTo>
                  <a:lnTo>
                    <a:pt x="198422" y="290074"/>
                  </a:lnTo>
                  <a:lnTo>
                    <a:pt x="208776" y="298044"/>
                  </a:lnTo>
                  <a:lnTo>
                    <a:pt x="219965" y="305737"/>
                  </a:lnTo>
                  <a:lnTo>
                    <a:pt x="231734" y="313057"/>
                  </a:lnTo>
                  <a:lnTo>
                    <a:pt x="243627" y="319754"/>
                  </a:lnTo>
                  <a:lnTo>
                    <a:pt x="255354" y="325743"/>
                  </a:lnTo>
                  <a:lnTo>
                    <a:pt x="266567" y="331133"/>
                  </a:lnTo>
                  <a:lnTo>
                    <a:pt x="277967" y="336776"/>
                  </a:lnTo>
                  <a:lnTo>
                    <a:pt x="291672" y="344286"/>
                  </a:lnTo>
                  <a:lnTo>
                    <a:pt x="311355" y="3563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7222549" y="1010735"/>
            <a:ext cx="494840" cy="410613"/>
            <a:chOff x="7222549" y="1010735"/>
            <a:chExt cx="494840" cy="410613"/>
          </a:xfrm>
        </p:grpSpPr>
        <p:sp>
          <p:nvSpPr>
            <p:cNvPr id="30" name="Freeform 29"/>
            <p:cNvSpPr/>
            <p:nvPr/>
          </p:nvSpPr>
          <p:spPr>
            <a:xfrm>
              <a:off x="7222549" y="1010735"/>
              <a:ext cx="273742" cy="370038"/>
            </a:xfrm>
            <a:custGeom>
              <a:avLst/>
              <a:gdLst/>
              <a:ahLst/>
              <a:cxnLst/>
              <a:rect l="0" t="0" r="0" b="0"/>
              <a:pathLst>
                <a:path w="273742" h="370038">
                  <a:moveTo>
                    <a:pt x="273741" y="0"/>
                  </a:moveTo>
                  <a:lnTo>
                    <a:pt x="264939" y="5801"/>
                  </a:lnTo>
                  <a:lnTo>
                    <a:pt x="256592" y="10725"/>
                  </a:lnTo>
                  <a:lnTo>
                    <a:pt x="247889" y="15223"/>
                  </a:lnTo>
                  <a:lnTo>
                    <a:pt x="238595" y="19271"/>
                  </a:lnTo>
                  <a:lnTo>
                    <a:pt x="228452" y="22636"/>
                  </a:lnTo>
                  <a:lnTo>
                    <a:pt x="217403" y="25245"/>
                  </a:lnTo>
                  <a:lnTo>
                    <a:pt x="205390" y="27171"/>
                  </a:lnTo>
                  <a:lnTo>
                    <a:pt x="192272" y="28550"/>
                  </a:lnTo>
                  <a:lnTo>
                    <a:pt x="178080" y="29517"/>
                  </a:lnTo>
                  <a:lnTo>
                    <a:pt x="163145" y="30184"/>
                  </a:lnTo>
                  <a:lnTo>
                    <a:pt x="147975" y="30640"/>
                  </a:lnTo>
                  <a:lnTo>
                    <a:pt x="132884" y="30950"/>
                  </a:lnTo>
                  <a:lnTo>
                    <a:pt x="117989" y="31159"/>
                  </a:lnTo>
                  <a:lnTo>
                    <a:pt x="103303" y="31300"/>
                  </a:lnTo>
                  <a:lnTo>
                    <a:pt x="88812" y="31413"/>
                  </a:lnTo>
                  <a:lnTo>
                    <a:pt x="75131" y="32168"/>
                  </a:lnTo>
                  <a:lnTo>
                    <a:pt x="63456" y="34803"/>
                  </a:lnTo>
                  <a:lnTo>
                    <a:pt x="54272" y="39845"/>
                  </a:lnTo>
                  <a:lnTo>
                    <a:pt x="47427" y="47166"/>
                  </a:lnTo>
                  <a:lnTo>
                    <a:pt x="42502" y="56364"/>
                  </a:lnTo>
                  <a:lnTo>
                    <a:pt x="39038" y="66997"/>
                  </a:lnTo>
                  <a:lnTo>
                    <a:pt x="36641" y="78676"/>
                  </a:lnTo>
                  <a:lnTo>
                    <a:pt x="34997" y="91097"/>
                  </a:lnTo>
                  <a:lnTo>
                    <a:pt x="33895" y="104009"/>
                  </a:lnTo>
                  <a:lnTo>
                    <a:pt x="33687" y="116263"/>
                  </a:lnTo>
                  <a:lnTo>
                    <a:pt x="36159" y="125782"/>
                  </a:lnTo>
                  <a:lnTo>
                    <a:pt x="41999" y="131567"/>
                  </a:lnTo>
                  <a:lnTo>
                    <a:pt x="49480" y="134026"/>
                  </a:lnTo>
                  <a:lnTo>
                    <a:pt x="57828" y="134202"/>
                  </a:lnTo>
                  <a:lnTo>
                    <a:pt x="66778" y="132960"/>
                  </a:lnTo>
                  <a:lnTo>
                    <a:pt x="76182" y="130860"/>
                  </a:lnTo>
                  <a:lnTo>
                    <a:pt x="85926" y="128246"/>
                  </a:lnTo>
                  <a:lnTo>
                    <a:pt x="96082" y="125647"/>
                  </a:lnTo>
                  <a:lnTo>
                    <a:pt x="106885" y="123797"/>
                  </a:lnTo>
                  <a:lnTo>
                    <a:pt x="118409" y="123029"/>
                  </a:lnTo>
                  <a:lnTo>
                    <a:pt x="130419" y="123324"/>
                  </a:lnTo>
                  <a:lnTo>
                    <a:pt x="142480" y="124509"/>
                  </a:lnTo>
                  <a:lnTo>
                    <a:pt x="154329" y="126382"/>
                  </a:lnTo>
                  <a:lnTo>
                    <a:pt x="165726" y="128927"/>
                  </a:lnTo>
                  <a:lnTo>
                    <a:pt x="176379" y="132303"/>
                  </a:lnTo>
                  <a:lnTo>
                    <a:pt x="186210" y="136539"/>
                  </a:lnTo>
                  <a:lnTo>
                    <a:pt x="195302" y="141687"/>
                  </a:lnTo>
                  <a:lnTo>
                    <a:pt x="203803" y="147899"/>
                  </a:lnTo>
                  <a:lnTo>
                    <a:pt x="211855" y="155155"/>
                  </a:lnTo>
                  <a:lnTo>
                    <a:pt x="219418" y="163300"/>
                  </a:lnTo>
                  <a:lnTo>
                    <a:pt x="226278" y="172137"/>
                  </a:lnTo>
                  <a:lnTo>
                    <a:pt x="232371" y="181492"/>
                  </a:lnTo>
                  <a:lnTo>
                    <a:pt x="237617" y="191383"/>
                  </a:lnTo>
                  <a:lnTo>
                    <a:pt x="241842" y="202008"/>
                  </a:lnTo>
                  <a:lnTo>
                    <a:pt x="245048" y="213411"/>
                  </a:lnTo>
                  <a:lnTo>
                    <a:pt x="247219" y="225339"/>
                  </a:lnTo>
                  <a:lnTo>
                    <a:pt x="248234" y="237346"/>
                  </a:lnTo>
                  <a:lnTo>
                    <a:pt x="248139" y="249164"/>
                  </a:lnTo>
                  <a:lnTo>
                    <a:pt x="247112" y="260709"/>
                  </a:lnTo>
                  <a:lnTo>
                    <a:pt x="245359" y="271994"/>
                  </a:lnTo>
                  <a:lnTo>
                    <a:pt x="243068" y="283062"/>
                  </a:lnTo>
                  <a:lnTo>
                    <a:pt x="240225" y="293800"/>
                  </a:lnTo>
                  <a:lnTo>
                    <a:pt x="236639" y="303944"/>
                  </a:lnTo>
                  <a:lnTo>
                    <a:pt x="232265" y="313401"/>
                  </a:lnTo>
                  <a:lnTo>
                    <a:pt x="227191" y="322226"/>
                  </a:lnTo>
                  <a:lnTo>
                    <a:pt x="221560" y="330542"/>
                  </a:lnTo>
                  <a:lnTo>
                    <a:pt x="215509" y="338466"/>
                  </a:lnTo>
                  <a:lnTo>
                    <a:pt x="208987" y="345941"/>
                  </a:lnTo>
                  <a:lnTo>
                    <a:pt x="201778" y="352741"/>
                  </a:lnTo>
                  <a:lnTo>
                    <a:pt x="193816" y="358790"/>
                  </a:lnTo>
                  <a:lnTo>
                    <a:pt x="185181" y="363836"/>
                  </a:lnTo>
                  <a:lnTo>
                    <a:pt x="176006" y="367394"/>
                  </a:lnTo>
                  <a:lnTo>
                    <a:pt x="166422" y="369345"/>
                  </a:lnTo>
                  <a:lnTo>
                    <a:pt x="156375" y="370027"/>
                  </a:lnTo>
                  <a:lnTo>
                    <a:pt x="145646" y="370037"/>
                  </a:lnTo>
                  <a:lnTo>
                    <a:pt x="134174" y="369785"/>
                  </a:lnTo>
                  <a:lnTo>
                    <a:pt x="122197" y="369315"/>
                  </a:lnTo>
                  <a:lnTo>
                    <a:pt x="110159" y="368401"/>
                  </a:lnTo>
                  <a:lnTo>
                    <a:pt x="98320" y="366933"/>
                  </a:lnTo>
                  <a:lnTo>
                    <a:pt x="86761" y="364778"/>
                  </a:lnTo>
                  <a:lnTo>
                    <a:pt x="75466" y="361720"/>
                  </a:lnTo>
                  <a:lnTo>
                    <a:pt x="64392" y="357732"/>
                  </a:lnTo>
                  <a:lnTo>
                    <a:pt x="53650" y="352933"/>
                  </a:lnTo>
                  <a:lnTo>
                    <a:pt x="43502" y="347495"/>
                  </a:lnTo>
                  <a:lnTo>
                    <a:pt x="34053" y="341588"/>
                  </a:lnTo>
                  <a:lnTo>
                    <a:pt x="25544" y="335652"/>
                  </a:lnTo>
                  <a:lnTo>
                    <a:pt x="17598" y="329805"/>
                  </a:lnTo>
                  <a:lnTo>
                    <a:pt x="9519" y="323536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712695" y="1052849"/>
              <a:ext cx="4694" cy="368499"/>
            </a:xfrm>
            <a:custGeom>
              <a:avLst/>
              <a:gdLst/>
              <a:ahLst/>
              <a:cxnLst/>
              <a:rect l="0" t="0" r="0" b="0"/>
              <a:pathLst>
                <a:path w="4694" h="368499">
                  <a:moveTo>
                    <a:pt x="4693" y="0"/>
                  </a:moveTo>
                  <a:lnTo>
                    <a:pt x="4626" y="11802"/>
                  </a:lnTo>
                  <a:lnTo>
                    <a:pt x="3987" y="23572"/>
                  </a:lnTo>
                  <a:lnTo>
                    <a:pt x="2699" y="36466"/>
                  </a:lnTo>
                  <a:lnTo>
                    <a:pt x="1186" y="50487"/>
                  </a:lnTo>
                  <a:lnTo>
                    <a:pt x="165" y="65464"/>
                  </a:lnTo>
                  <a:lnTo>
                    <a:pt x="0" y="81186"/>
                  </a:lnTo>
                  <a:lnTo>
                    <a:pt x="555" y="97462"/>
                  </a:lnTo>
                  <a:lnTo>
                    <a:pt x="1393" y="114134"/>
                  </a:lnTo>
                  <a:lnTo>
                    <a:pt x="2215" y="131085"/>
                  </a:lnTo>
                  <a:lnTo>
                    <a:pt x="2903" y="148228"/>
                  </a:lnTo>
                  <a:lnTo>
                    <a:pt x="3430" y="165502"/>
                  </a:lnTo>
                  <a:lnTo>
                    <a:pt x="3818" y="182866"/>
                  </a:lnTo>
                  <a:lnTo>
                    <a:pt x="4093" y="200290"/>
                  </a:lnTo>
                  <a:lnTo>
                    <a:pt x="4285" y="217755"/>
                  </a:lnTo>
                  <a:lnTo>
                    <a:pt x="4416" y="235243"/>
                  </a:lnTo>
                  <a:lnTo>
                    <a:pt x="4508" y="252581"/>
                  </a:lnTo>
                  <a:lnTo>
                    <a:pt x="4568" y="269455"/>
                  </a:lnTo>
                  <a:lnTo>
                    <a:pt x="4610" y="285724"/>
                  </a:lnTo>
                  <a:lnTo>
                    <a:pt x="4637" y="301200"/>
                  </a:lnTo>
                  <a:lnTo>
                    <a:pt x="4659" y="317292"/>
                  </a:lnTo>
                  <a:lnTo>
                    <a:pt x="4676" y="337649"/>
                  </a:lnTo>
                  <a:lnTo>
                    <a:pt x="4693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548993" y="1052849"/>
              <a:ext cx="147339" cy="217741"/>
            </a:xfrm>
            <a:custGeom>
              <a:avLst/>
              <a:gdLst/>
              <a:ahLst/>
              <a:cxnLst/>
              <a:rect l="0" t="0" r="0" b="0"/>
              <a:pathLst>
                <a:path w="147339" h="217741">
                  <a:moveTo>
                    <a:pt x="147338" y="157928"/>
                  </a:moveTo>
                  <a:lnTo>
                    <a:pt x="138537" y="160861"/>
                  </a:lnTo>
                  <a:lnTo>
                    <a:pt x="130190" y="163644"/>
                  </a:lnTo>
                  <a:lnTo>
                    <a:pt x="121495" y="166548"/>
                  </a:lnTo>
                  <a:lnTo>
                    <a:pt x="112547" y="169761"/>
                  </a:lnTo>
                  <a:lnTo>
                    <a:pt x="103701" y="173574"/>
                  </a:lnTo>
                  <a:lnTo>
                    <a:pt x="95158" y="178087"/>
                  </a:lnTo>
                  <a:lnTo>
                    <a:pt x="86796" y="183078"/>
                  </a:lnTo>
                  <a:lnTo>
                    <a:pt x="78271" y="188117"/>
                  </a:lnTo>
                  <a:lnTo>
                    <a:pt x="69393" y="192953"/>
                  </a:lnTo>
                  <a:lnTo>
                    <a:pt x="60293" y="197674"/>
                  </a:lnTo>
                  <a:lnTo>
                    <a:pt x="51332" y="202603"/>
                  </a:lnTo>
                  <a:lnTo>
                    <a:pt x="42711" y="207900"/>
                  </a:lnTo>
                  <a:lnTo>
                    <a:pt x="34462" y="212932"/>
                  </a:lnTo>
                  <a:lnTo>
                    <a:pt x="26543" y="216413"/>
                  </a:lnTo>
                  <a:lnTo>
                    <a:pt x="18897" y="217740"/>
                  </a:lnTo>
                  <a:lnTo>
                    <a:pt x="11950" y="216645"/>
                  </a:lnTo>
                  <a:lnTo>
                    <a:pt x="6569" y="212861"/>
                  </a:lnTo>
                  <a:lnTo>
                    <a:pt x="3096" y="206531"/>
                  </a:lnTo>
                  <a:lnTo>
                    <a:pt x="1238" y="198077"/>
                  </a:lnTo>
                  <a:lnTo>
                    <a:pt x="364" y="187985"/>
                  </a:lnTo>
                  <a:lnTo>
                    <a:pt x="0" y="176693"/>
                  </a:lnTo>
                  <a:lnTo>
                    <a:pt x="40" y="164710"/>
                  </a:lnTo>
                  <a:lnTo>
                    <a:pt x="657" y="152602"/>
                  </a:lnTo>
                  <a:lnTo>
                    <a:pt x="1918" y="140681"/>
                  </a:lnTo>
                  <a:lnTo>
                    <a:pt x="3763" y="128880"/>
                  </a:lnTo>
                  <a:lnTo>
                    <a:pt x="6079" y="116884"/>
                  </a:lnTo>
                  <a:lnTo>
                    <a:pt x="8748" y="104512"/>
                  </a:lnTo>
                  <a:lnTo>
                    <a:pt x="11507" y="91744"/>
                  </a:lnTo>
                  <a:lnTo>
                    <a:pt x="13971" y="78632"/>
                  </a:lnTo>
                  <a:lnTo>
                    <a:pt x="15963" y="65264"/>
                  </a:lnTo>
                  <a:lnTo>
                    <a:pt x="17672" y="52126"/>
                  </a:lnTo>
                  <a:lnTo>
                    <a:pt x="19829" y="38690"/>
                  </a:lnTo>
                  <a:lnTo>
                    <a:pt x="23742" y="22660"/>
                  </a:lnTo>
                  <a:lnTo>
                    <a:pt x="3152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4337741" y="1589803"/>
            <a:ext cx="536954" cy="357970"/>
            <a:chOff x="4337741" y="1589803"/>
            <a:chExt cx="536954" cy="357970"/>
          </a:xfrm>
        </p:grpSpPr>
        <p:sp>
          <p:nvSpPr>
            <p:cNvPr id="34" name="Freeform 33"/>
            <p:cNvSpPr/>
            <p:nvPr/>
          </p:nvSpPr>
          <p:spPr>
            <a:xfrm>
              <a:off x="4337741" y="1600331"/>
              <a:ext cx="273742" cy="347442"/>
            </a:xfrm>
            <a:custGeom>
              <a:avLst/>
              <a:gdLst/>
              <a:ahLst/>
              <a:cxnLst/>
              <a:rect l="0" t="0" r="0" b="0"/>
              <a:pathLst>
                <a:path w="273742" h="347442">
                  <a:moveTo>
                    <a:pt x="273741" y="0"/>
                  </a:moveTo>
                  <a:lnTo>
                    <a:pt x="267873" y="8801"/>
                  </a:lnTo>
                  <a:lnTo>
                    <a:pt x="262309" y="17148"/>
                  </a:lnTo>
                  <a:lnTo>
                    <a:pt x="256504" y="25852"/>
                  </a:lnTo>
                  <a:lnTo>
                    <a:pt x="250251" y="35145"/>
                  </a:lnTo>
                  <a:lnTo>
                    <a:pt x="243273" y="45289"/>
                  </a:lnTo>
                  <a:lnTo>
                    <a:pt x="235497" y="56329"/>
                  </a:lnTo>
                  <a:lnTo>
                    <a:pt x="227168" y="67996"/>
                  </a:lnTo>
                  <a:lnTo>
                    <a:pt x="218737" y="79818"/>
                  </a:lnTo>
                  <a:lnTo>
                    <a:pt x="210477" y="91502"/>
                  </a:lnTo>
                  <a:lnTo>
                    <a:pt x="202474" y="102787"/>
                  </a:lnTo>
                  <a:lnTo>
                    <a:pt x="194721" y="113364"/>
                  </a:lnTo>
                  <a:lnTo>
                    <a:pt x="187174" y="123152"/>
                  </a:lnTo>
                  <a:lnTo>
                    <a:pt x="179783" y="132555"/>
                  </a:lnTo>
                  <a:lnTo>
                    <a:pt x="172507" y="142330"/>
                  </a:lnTo>
                  <a:lnTo>
                    <a:pt x="165312" y="152868"/>
                  </a:lnTo>
                  <a:lnTo>
                    <a:pt x="158174" y="163899"/>
                  </a:lnTo>
                  <a:lnTo>
                    <a:pt x="151074" y="174697"/>
                  </a:lnTo>
                  <a:lnTo>
                    <a:pt x="143995" y="184854"/>
                  </a:lnTo>
                  <a:lnTo>
                    <a:pt x="136767" y="194453"/>
                  </a:lnTo>
                  <a:lnTo>
                    <a:pt x="129075" y="203885"/>
                  </a:lnTo>
                  <a:lnTo>
                    <a:pt x="120791" y="213413"/>
                  </a:lnTo>
                  <a:lnTo>
                    <a:pt x="112109" y="223135"/>
                  </a:lnTo>
                  <a:lnTo>
                    <a:pt x="103434" y="233054"/>
                  </a:lnTo>
                  <a:lnTo>
                    <a:pt x="95007" y="243137"/>
                  </a:lnTo>
                  <a:lnTo>
                    <a:pt x="86892" y="253181"/>
                  </a:lnTo>
                  <a:lnTo>
                    <a:pt x="79063" y="262845"/>
                  </a:lnTo>
                  <a:lnTo>
                    <a:pt x="71459" y="271971"/>
                  </a:lnTo>
                  <a:lnTo>
                    <a:pt x="63862" y="280573"/>
                  </a:lnTo>
                  <a:lnTo>
                    <a:pt x="55914" y="288737"/>
                  </a:lnTo>
                  <a:lnTo>
                    <a:pt x="47460" y="296563"/>
                  </a:lnTo>
                  <a:lnTo>
                    <a:pt x="38769" y="304226"/>
                  </a:lnTo>
                  <a:lnTo>
                    <a:pt x="29488" y="312925"/>
                  </a:lnTo>
                  <a:lnTo>
                    <a:pt x="17683" y="325662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643067" y="1589803"/>
              <a:ext cx="231628" cy="347441"/>
            </a:xfrm>
            <a:custGeom>
              <a:avLst/>
              <a:gdLst/>
              <a:ahLst/>
              <a:cxnLst/>
              <a:rect l="0" t="0" r="0" b="0"/>
              <a:pathLst>
                <a:path w="231628" h="347441">
                  <a:moveTo>
                    <a:pt x="0" y="0"/>
                  </a:moveTo>
                  <a:lnTo>
                    <a:pt x="3000" y="8734"/>
                  </a:lnTo>
                  <a:lnTo>
                    <a:pt x="6423" y="16441"/>
                  </a:lnTo>
                  <a:lnTo>
                    <a:pt x="10619" y="23843"/>
                  </a:lnTo>
                  <a:lnTo>
                    <a:pt x="15519" y="31104"/>
                  </a:lnTo>
                  <a:lnTo>
                    <a:pt x="21001" y="38282"/>
                  </a:lnTo>
                  <a:lnTo>
                    <a:pt x="26936" y="45417"/>
                  </a:lnTo>
                  <a:lnTo>
                    <a:pt x="33370" y="52853"/>
                  </a:lnTo>
                  <a:lnTo>
                    <a:pt x="40517" y="61216"/>
                  </a:lnTo>
                  <a:lnTo>
                    <a:pt x="48430" y="70774"/>
                  </a:lnTo>
                  <a:lnTo>
                    <a:pt x="56861" y="81465"/>
                  </a:lnTo>
                  <a:lnTo>
                    <a:pt x="65366" y="93092"/>
                  </a:lnTo>
                  <a:lnTo>
                    <a:pt x="73679" y="105423"/>
                  </a:lnTo>
                  <a:lnTo>
                    <a:pt x="81718" y="117939"/>
                  </a:lnTo>
                  <a:lnTo>
                    <a:pt x="89496" y="129875"/>
                  </a:lnTo>
                  <a:lnTo>
                    <a:pt x="97060" y="140863"/>
                  </a:lnTo>
                  <a:lnTo>
                    <a:pt x="104462" y="151052"/>
                  </a:lnTo>
                  <a:lnTo>
                    <a:pt x="111746" y="160896"/>
                  </a:lnTo>
                  <a:lnTo>
                    <a:pt x="118951" y="170716"/>
                  </a:lnTo>
                  <a:lnTo>
                    <a:pt x="126266" y="180976"/>
                  </a:lnTo>
                  <a:lnTo>
                    <a:pt x="134017" y="192323"/>
                  </a:lnTo>
                  <a:lnTo>
                    <a:pt x="142341" y="204992"/>
                  </a:lnTo>
                  <a:lnTo>
                    <a:pt x="151050" y="218400"/>
                  </a:lnTo>
                  <a:lnTo>
                    <a:pt x="159742" y="231400"/>
                  </a:lnTo>
                  <a:lnTo>
                    <a:pt x="168181" y="243369"/>
                  </a:lnTo>
                  <a:lnTo>
                    <a:pt x="176305" y="254520"/>
                  </a:lnTo>
                  <a:lnTo>
                    <a:pt x="184139" y="265608"/>
                  </a:lnTo>
                  <a:lnTo>
                    <a:pt x="191736" y="277096"/>
                  </a:lnTo>
                  <a:lnTo>
                    <a:pt x="199045" y="288897"/>
                  </a:lnTo>
                  <a:lnTo>
                    <a:pt x="206723" y="301902"/>
                  </a:lnTo>
                  <a:lnTo>
                    <a:pt x="216564" y="319495"/>
                  </a:lnTo>
                  <a:lnTo>
                    <a:pt x="231627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4138294" y="1937243"/>
            <a:ext cx="915386" cy="842281"/>
            <a:chOff x="4138294" y="1937243"/>
            <a:chExt cx="915386" cy="842281"/>
          </a:xfrm>
        </p:grpSpPr>
        <p:sp>
          <p:nvSpPr>
            <p:cNvPr id="37" name="Freeform 36"/>
            <p:cNvSpPr/>
            <p:nvPr/>
          </p:nvSpPr>
          <p:spPr>
            <a:xfrm>
              <a:off x="4244792" y="2053052"/>
              <a:ext cx="250877" cy="377785"/>
            </a:xfrm>
            <a:custGeom>
              <a:avLst/>
              <a:gdLst/>
              <a:ahLst/>
              <a:cxnLst/>
              <a:rect l="0" t="0" r="0" b="0"/>
              <a:pathLst>
                <a:path w="250877" h="377785">
                  <a:moveTo>
                    <a:pt x="40306" y="21062"/>
                  </a:moveTo>
                  <a:lnTo>
                    <a:pt x="37372" y="29863"/>
                  </a:lnTo>
                  <a:lnTo>
                    <a:pt x="34590" y="38210"/>
                  </a:lnTo>
                  <a:lnTo>
                    <a:pt x="31690" y="46908"/>
                  </a:lnTo>
                  <a:lnTo>
                    <a:pt x="28650" y="56029"/>
                  </a:lnTo>
                  <a:lnTo>
                    <a:pt x="25485" y="65524"/>
                  </a:lnTo>
                  <a:lnTo>
                    <a:pt x="22221" y="75316"/>
                  </a:lnTo>
                  <a:lnTo>
                    <a:pt x="18883" y="85330"/>
                  </a:lnTo>
                  <a:lnTo>
                    <a:pt x="15492" y="95504"/>
                  </a:lnTo>
                  <a:lnTo>
                    <a:pt x="12058" y="105720"/>
                  </a:lnTo>
                  <a:lnTo>
                    <a:pt x="8415" y="113447"/>
                  </a:lnTo>
                  <a:lnTo>
                    <a:pt x="4913" y="115370"/>
                  </a:lnTo>
                  <a:lnTo>
                    <a:pt x="2396" y="112148"/>
                  </a:lnTo>
                  <a:lnTo>
                    <a:pt x="806" y="105290"/>
                  </a:lnTo>
                  <a:lnTo>
                    <a:pt x="0" y="96164"/>
                  </a:lnTo>
                  <a:lnTo>
                    <a:pt x="48" y="85906"/>
                  </a:lnTo>
                  <a:lnTo>
                    <a:pt x="934" y="75194"/>
                  </a:lnTo>
                  <a:lnTo>
                    <a:pt x="2699" y="64355"/>
                  </a:lnTo>
                  <a:lnTo>
                    <a:pt x="5495" y="53526"/>
                  </a:lnTo>
                  <a:lnTo>
                    <a:pt x="9313" y="42759"/>
                  </a:lnTo>
                  <a:lnTo>
                    <a:pt x="14168" y="32388"/>
                  </a:lnTo>
                  <a:lnTo>
                    <a:pt x="20178" y="23020"/>
                  </a:lnTo>
                  <a:lnTo>
                    <a:pt x="27294" y="14910"/>
                  </a:lnTo>
                  <a:lnTo>
                    <a:pt x="35344" y="8311"/>
                  </a:lnTo>
                  <a:lnTo>
                    <a:pt x="44117" y="3626"/>
                  </a:lnTo>
                  <a:lnTo>
                    <a:pt x="53420" y="889"/>
                  </a:lnTo>
                  <a:lnTo>
                    <a:pt x="62937" y="0"/>
                  </a:lnTo>
                  <a:lnTo>
                    <a:pt x="72245" y="907"/>
                  </a:lnTo>
                  <a:lnTo>
                    <a:pt x="81133" y="3407"/>
                  </a:lnTo>
                  <a:lnTo>
                    <a:pt x="89575" y="7354"/>
                  </a:lnTo>
                  <a:lnTo>
                    <a:pt x="97632" y="12743"/>
                  </a:lnTo>
                  <a:lnTo>
                    <a:pt x="105382" y="19444"/>
                  </a:lnTo>
                  <a:lnTo>
                    <a:pt x="112740" y="27383"/>
                  </a:lnTo>
                  <a:lnTo>
                    <a:pt x="119463" y="36613"/>
                  </a:lnTo>
                  <a:lnTo>
                    <a:pt x="125469" y="47046"/>
                  </a:lnTo>
                  <a:lnTo>
                    <a:pt x="130825" y="58475"/>
                  </a:lnTo>
                  <a:lnTo>
                    <a:pt x="135658" y="70672"/>
                  </a:lnTo>
                  <a:lnTo>
                    <a:pt x="140090" y="83435"/>
                  </a:lnTo>
                  <a:lnTo>
                    <a:pt x="144067" y="96768"/>
                  </a:lnTo>
                  <a:lnTo>
                    <a:pt x="147367" y="110856"/>
                  </a:lnTo>
                  <a:lnTo>
                    <a:pt x="149916" y="125739"/>
                  </a:lnTo>
                  <a:lnTo>
                    <a:pt x="151628" y="141156"/>
                  </a:lnTo>
                  <a:lnTo>
                    <a:pt x="152328" y="156659"/>
                  </a:lnTo>
                  <a:lnTo>
                    <a:pt x="152019" y="171977"/>
                  </a:lnTo>
                  <a:lnTo>
                    <a:pt x="150845" y="187026"/>
                  </a:lnTo>
                  <a:lnTo>
                    <a:pt x="148995" y="201817"/>
                  </a:lnTo>
                  <a:lnTo>
                    <a:pt x="146641" y="216391"/>
                  </a:lnTo>
                  <a:lnTo>
                    <a:pt x="143928" y="230637"/>
                  </a:lnTo>
                  <a:lnTo>
                    <a:pt x="140961" y="244290"/>
                  </a:lnTo>
                  <a:lnTo>
                    <a:pt x="137819" y="257255"/>
                  </a:lnTo>
                  <a:lnTo>
                    <a:pt x="134558" y="269589"/>
                  </a:lnTo>
                  <a:lnTo>
                    <a:pt x="131215" y="281414"/>
                  </a:lnTo>
                  <a:lnTo>
                    <a:pt x="127813" y="292847"/>
                  </a:lnTo>
                  <a:lnTo>
                    <a:pt x="124206" y="303831"/>
                  </a:lnTo>
                  <a:lnTo>
                    <a:pt x="120098" y="314141"/>
                  </a:lnTo>
                  <a:lnTo>
                    <a:pt x="115364" y="323709"/>
                  </a:lnTo>
                  <a:lnTo>
                    <a:pt x="109879" y="332609"/>
                  </a:lnTo>
                  <a:lnTo>
                    <a:pt x="103439" y="340974"/>
                  </a:lnTo>
                  <a:lnTo>
                    <a:pt x="96031" y="348932"/>
                  </a:lnTo>
                  <a:lnTo>
                    <a:pt x="87784" y="356429"/>
                  </a:lnTo>
                  <a:lnTo>
                    <a:pt x="78878" y="363244"/>
                  </a:lnTo>
                  <a:lnTo>
                    <a:pt x="69486" y="369299"/>
                  </a:lnTo>
                  <a:lnTo>
                    <a:pt x="59909" y="374178"/>
                  </a:lnTo>
                  <a:lnTo>
                    <a:pt x="50561" y="377093"/>
                  </a:lnTo>
                  <a:lnTo>
                    <a:pt x="41651" y="377784"/>
                  </a:lnTo>
                  <a:lnTo>
                    <a:pt x="33365" y="376297"/>
                  </a:lnTo>
                  <a:lnTo>
                    <a:pt x="25944" y="372715"/>
                  </a:lnTo>
                  <a:lnTo>
                    <a:pt x="19444" y="367302"/>
                  </a:lnTo>
                  <a:lnTo>
                    <a:pt x="14079" y="360262"/>
                  </a:lnTo>
                  <a:lnTo>
                    <a:pt x="10297" y="351651"/>
                  </a:lnTo>
                  <a:lnTo>
                    <a:pt x="8203" y="341646"/>
                  </a:lnTo>
                  <a:lnTo>
                    <a:pt x="7761" y="330677"/>
                  </a:lnTo>
                  <a:lnTo>
                    <a:pt x="8977" y="319323"/>
                  </a:lnTo>
                  <a:lnTo>
                    <a:pt x="11688" y="307967"/>
                  </a:lnTo>
                  <a:lnTo>
                    <a:pt x="15777" y="297411"/>
                  </a:lnTo>
                  <a:lnTo>
                    <a:pt x="21263" y="288919"/>
                  </a:lnTo>
                  <a:lnTo>
                    <a:pt x="28024" y="282994"/>
                  </a:lnTo>
                  <a:lnTo>
                    <a:pt x="35833" y="279475"/>
                  </a:lnTo>
                  <a:lnTo>
                    <a:pt x="44445" y="277928"/>
                  </a:lnTo>
                  <a:lnTo>
                    <a:pt x="53639" y="277888"/>
                  </a:lnTo>
                  <a:lnTo>
                    <a:pt x="63084" y="279109"/>
                  </a:lnTo>
                  <a:lnTo>
                    <a:pt x="72344" y="281582"/>
                  </a:lnTo>
                  <a:lnTo>
                    <a:pt x="81203" y="285199"/>
                  </a:lnTo>
                  <a:lnTo>
                    <a:pt x="89796" y="289760"/>
                  </a:lnTo>
                  <a:lnTo>
                    <a:pt x="98487" y="295044"/>
                  </a:lnTo>
                  <a:lnTo>
                    <a:pt x="107485" y="300854"/>
                  </a:lnTo>
                  <a:lnTo>
                    <a:pt x="116835" y="306874"/>
                  </a:lnTo>
                  <a:lnTo>
                    <a:pt x="126498" y="312683"/>
                  </a:lnTo>
                  <a:lnTo>
                    <a:pt x="136411" y="318067"/>
                  </a:lnTo>
                  <a:lnTo>
                    <a:pt x="146508" y="323005"/>
                  </a:lnTo>
                  <a:lnTo>
                    <a:pt x="156740" y="327555"/>
                  </a:lnTo>
                  <a:lnTo>
                    <a:pt x="167066" y="331793"/>
                  </a:lnTo>
                  <a:lnTo>
                    <a:pt x="177458" y="335471"/>
                  </a:lnTo>
                  <a:lnTo>
                    <a:pt x="187894" y="338037"/>
                  </a:lnTo>
                  <a:lnTo>
                    <a:pt x="198351" y="339285"/>
                  </a:lnTo>
                  <a:lnTo>
                    <a:pt x="208557" y="339475"/>
                  </a:lnTo>
                  <a:lnTo>
                    <a:pt x="219101" y="339174"/>
                  </a:lnTo>
                  <a:lnTo>
                    <a:pt x="232026" y="338355"/>
                  </a:lnTo>
                  <a:lnTo>
                    <a:pt x="250876" y="3369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794218" y="2053057"/>
              <a:ext cx="145378" cy="304236"/>
            </a:xfrm>
            <a:custGeom>
              <a:avLst/>
              <a:gdLst/>
              <a:ahLst/>
              <a:cxnLst/>
              <a:rect l="0" t="0" r="0" b="0"/>
              <a:pathLst>
                <a:path w="145378" h="304236">
                  <a:moveTo>
                    <a:pt x="112061" y="0"/>
                  </a:moveTo>
                  <a:lnTo>
                    <a:pt x="103395" y="5934"/>
                  </a:lnTo>
                  <a:lnTo>
                    <a:pt x="96328" y="12139"/>
                  </a:lnTo>
                  <a:lnTo>
                    <a:pt x="90222" y="19235"/>
                  </a:lnTo>
                  <a:lnTo>
                    <a:pt x="84821" y="27175"/>
                  </a:lnTo>
                  <a:lnTo>
                    <a:pt x="79958" y="35821"/>
                  </a:lnTo>
                  <a:lnTo>
                    <a:pt x="75495" y="45016"/>
                  </a:lnTo>
                  <a:lnTo>
                    <a:pt x="71155" y="54615"/>
                  </a:lnTo>
                  <a:lnTo>
                    <a:pt x="66548" y="64505"/>
                  </a:lnTo>
                  <a:lnTo>
                    <a:pt x="61479" y="74603"/>
                  </a:lnTo>
                  <a:lnTo>
                    <a:pt x="55937" y="85009"/>
                  </a:lnTo>
                  <a:lnTo>
                    <a:pt x="49991" y="95987"/>
                  </a:lnTo>
                  <a:lnTo>
                    <a:pt x="43737" y="107630"/>
                  </a:lnTo>
                  <a:lnTo>
                    <a:pt x="37419" y="119721"/>
                  </a:lnTo>
                  <a:lnTo>
                    <a:pt x="31411" y="131838"/>
                  </a:lnTo>
                  <a:lnTo>
                    <a:pt x="25893" y="143729"/>
                  </a:lnTo>
                  <a:lnTo>
                    <a:pt x="20867" y="155323"/>
                  </a:lnTo>
                  <a:lnTo>
                    <a:pt x="16258" y="166642"/>
                  </a:lnTo>
                  <a:lnTo>
                    <a:pt x="11975" y="177741"/>
                  </a:lnTo>
                  <a:lnTo>
                    <a:pt x="8098" y="188839"/>
                  </a:lnTo>
                  <a:lnTo>
                    <a:pt x="4866" y="200290"/>
                  </a:lnTo>
                  <a:lnTo>
                    <a:pt x="2362" y="212260"/>
                  </a:lnTo>
                  <a:lnTo>
                    <a:pt x="680" y="224741"/>
                  </a:lnTo>
                  <a:lnTo>
                    <a:pt x="0" y="237652"/>
                  </a:lnTo>
                  <a:lnTo>
                    <a:pt x="331" y="250881"/>
                  </a:lnTo>
                  <a:lnTo>
                    <a:pt x="1859" y="263848"/>
                  </a:lnTo>
                  <a:lnTo>
                    <a:pt x="5012" y="275562"/>
                  </a:lnTo>
                  <a:lnTo>
                    <a:pt x="9877" y="285573"/>
                  </a:lnTo>
                  <a:lnTo>
                    <a:pt x="16244" y="293615"/>
                  </a:lnTo>
                  <a:lnTo>
                    <a:pt x="23806" y="299349"/>
                  </a:lnTo>
                  <a:lnTo>
                    <a:pt x="32260" y="302829"/>
                  </a:lnTo>
                  <a:lnTo>
                    <a:pt x="41358" y="304235"/>
                  </a:lnTo>
                  <a:lnTo>
                    <a:pt x="50911" y="303682"/>
                  </a:lnTo>
                  <a:lnTo>
                    <a:pt x="60777" y="301429"/>
                  </a:lnTo>
                  <a:lnTo>
                    <a:pt x="70859" y="297819"/>
                  </a:lnTo>
                  <a:lnTo>
                    <a:pt x="81086" y="293189"/>
                  </a:lnTo>
                  <a:lnTo>
                    <a:pt x="91403" y="287816"/>
                  </a:lnTo>
                  <a:lnTo>
                    <a:pt x="101451" y="281752"/>
                  </a:lnTo>
                  <a:lnTo>
                    <a:pt x="110592" y="274851"/>
                  </a:lnTo>
                  <a:lnTo>
                    <a:pt x="118553" y="267096"/>
                  </a:lnTo>
                  <a:lnTo>
                    <a:pt x="125391" y="258601"/>
                  </a:lnTo>
                  <a:lnTo>
                    <a:pt x="131299" y="249519"/>
                  </a:lnTo>
                  <a:lnTo>
                    <a:pt x="136488" y="240001"/>
                  </a:lnTo>
                  <a:lnTo>
                    <a:pt x="140823" y="230169"/>
                  </a:lnTo>
                  <a:lnTo>
                    <a:pt x="143838" y="220115"/>
                  </a:lnTo>
                  <a:lnTo>
                    <a:pt x="145377" y="209918"/>
                  </a:lnTo>
                  <a:lnTo>
                    <a:pt x="145258" y="199953"/>
                  </a:lnTo>
                  <a:lnTo>
                    <a:pt x="143127" y="190867"/>
                  </a:lnTo>
                  <a:lnTo>
                    <a:pt x="138985" y="182957"/>
                  </a:lnTo>
                  <a:lnTo>
                    <a:pt x="133118" y="176664"/>
                  </a:lnTo>
                  <a:lnTo>
                    <a:pt x="125901" y="172718"/>
                  </a:lnTo>
                  <a:lnTo>
                    <a:pt x="117681" y="171290"/>
                  </a:lnTo>
                  <a:lnTo>
                    <a:pt x="108740" y="172095"/>
                  </a:lnTo>
                  <a:lnTo>
                    <a:pt x="99295" y="174678"/>
                  </a:lnTo>
                  <a:lnTo>
                    <a:pt x="89506" y="178594"/>
                  </a:lnTo>
                  <a:lnTo>
                    <a:pt x="79646" y="183473"/>
                  </a:lnTo>
                  <a:lnTo>
                    <a:pt x="70099" y="189030"/>
                  </a:lnTo>
                  <a:lnTo>
                    <a:pt x="61052" y="195057"/>
                  </a:lnTo>
                  <a:lnTo>
                    <a:pt x="52614" y="201487"/>
                  </a:lnTo>
                  <a:lnTo>
                    <a:pt x="43982" y="209215"/>
                  </a:lnTo>
                  <a:lnTo>
                    <a:pt x="33279" y="221153"/>
                  </a:lnTo>
                  <a:lnTo>
                    <a:pt x="17305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138294" y="1937243"/>
              <a:ext cx="419112" cy="543116"/>
            </a:xfrm>
            <a:custGeom>
              <a:avLst/>
              <a:gdLst/>
              <a:ahLst/>
              <a:cxnLst/>
              <a:rect l="0" t="0" r="0" b="0"/>
              <a:pathLst>
                <a:path w="419112" h="543116">
                  <a:moveTo>
                    <a:pt x="252089" y="10529"/>
                  </a:moveTo>
                  <a:lnTo>
                    <a:pt x="243154" y="7729"/>
                  </a:lnTo>
                  <a:lnTo>
                    <a:pt x="233527" y="6227"/>
                  </a:lnTo>
                  <a:lnTo>
                    <a:pt x="222239" y="5920"/>
                  </a:lnTo>
                  <a:lnTo>
                    <a:pt x="209572" y="6600"/>
                  </a:lnTo>
                  <a:lnTo>
                    <a:pt x="196092" y="8068"/>
                  </a:lnTo>
                  <a:lnTo>
                    <a:pt x="182225" y="10141"/>
                  </a:lnTo>
                  <a:lnTo>
                    <a:pt x="168362" y="12823"/>
                  </a:lnTo>
                  <a:lnTo>
                    <a:pt x="154918" y="16294"/>
                  </a:lnTo>
                  <a:lnTo>
                    <a:pt x="142071" y="20594"/>
                  </a:lnTo>
                  <a:lnTo>
                    <a:pt x="129803" y="25786"/>
                  </a:lnTo>
                  <a:lnTo>
                    <a:pt x="118017" y="32027"/>
                  </a:lnTo>
                  <a:lnTo>
                    <a:pt x="106607" y="39303"/>
                  </a:lnTo>
                  <a:lnTo>
                    <a:pt x="95637" y="47460"/>
                  </a:lnTo>
                  <a:lnTo>
                    <a:pt x="85336" y="56306"/>
                  </a:lnTo>
                  <a:lnTo>
                    <a:pt x="75773" y="65667"/>
                  </a:lnTo>
                  <a:lnTo>
                    <a:pt x="66876" y="75562"/>
                  </a:lnTo>
                  <a:lnTo>
                    <a:pt x="58514" y="86189"/>
                  </a:lnTo>
                  <a:lnTo>
                    <a:pt x="50559" y="97594"/>
                  </a:lnTo>
                  <a:lnTo>
                    <a:pt x="43062" y="109523"/>
                  </a:lnTo>
                  <a:lnTo>
                    <a:pt x="36247" y="121531"/>
                  </a:lnTo>
                  <a:lnTo>
                    <a:pt x="30180" y="133349"/>
                  </a:lnTo>
                  <a:lnTo>
                    <a:pt x="24782" y="144894"/>
                  </a:lnTo>
                  <a:lnTo>
                    <a:pt x="19922" y="156180"/>
                  </a:lnTo>
                  <a:lnTo>
                    <a:pt x="15472" y="167257"/>
                  </a:lnTo>
                  <a:lnTo>
                    <a:pt x="11482" y="178341"/>
                  </a:lnTo>
                  <a:lnTo>
                    <a:pt x="8175" y="189782"/>
                  </a:lnTo>
                  <a:lnTo>
                    <a:pt x="5615" y="201745"/>
                  </a:lnTo>
                  <a:lnTo>
                    <a:pt x="3727" y="214222"/>
                  </a:lnTo>
                  <a:lnTo>
                    <a:pt x="2376" y="227130"/>
                  </a:lnTo>
                  <a:lnTo>
                    <a:pt x="1430" y="240375"/>
                  </a:lnTo>
                  <a:lnTo>
                    <a:pt x="777" y="254032"/>
                  </a:lnTo>
                  <a:lnTo>
                    <a:pt x="331" y="268339"/>
                  </a:lnTo>
                  <a:lnTo>
                    <a:pt x="32" y="283362"/>
                  </a:lnTo>
                  <a:lnTo>
                    <a:pt x="0" y="298705"/>
                  </a:lnTo>
                  <a:lnTo>
                    <a:pt x="511" y="313625"/>
                  </a:lnTo>
                  <a:lnTo>
                    <a:pt x="1672" y="327738"/>
                  </a:lnTo>
                  <a:lnTo>
                    <a:pt x="3435" y="341163"/>
                  </a:lnTo>
                  <a:lnTo>
                    <a:pt x="5690" y="354325"/>
                  </a:lnTo>
                  <a:lnTo>
                    <a:pt x="8318" y="367510"/>
                  </a:lnTo>
                  <a:lnTo>
                    <a:pt x="11218" y="380672"/>
                  </a:lnTo>
                  <a:lnTo>
                    <a:pt x="14309" y="393522"/>
                  </a:lnTo>
                  <a:lnTo>
                    <a:pt x="17540" y="405908"/>
                  </a:lnTo>
                  <a:lnTo>
                    <a:pt x="21030" y="417668"/>
                  </a:lnTo>
                  <a:lnTo>
                    <a:pt x="25059" y="428566"/>
                  </a:lnTo>
                  <a:lnTo>
                    <a:pt x="29735" y="438561"/>
                  </a:lnTo>
                  <a:lnTo>
                    <a:pt x="35012" y="447763"/>
                  </a:lnTo>
                  <a:lnTo>
                    <a:pt x="40779" y="456338"/>
                  </a:lnTo>
                  <a:lnTo>
                    <a:pt x="46924" y="464444"/>
                  </a:lnTo>
                  <a:lnTo>
                    <a:pt x="53507" y="472213"/>
                  </a:lnTo>
                  <a:lnTo>
                    <a:pt x="60757" y="479743"/>
                  </a:lnTo>
                  <a:lnTo>
                    <a:pt x="68747" y="487109"/>
                  </a:lnTo>
                  <a:lnTo>
                    <a:pt x="77400" y="494363"/>
                  </a:lnTo>
                  <a:lnTo>
                    <a:pt x="86586" y="501539"/>
                  </a:lnTo>
                  <a:lnTo>
                    <a:pt x="96179" y="508659"/>
                  </a:lnTo>
                  <a:lnTo>
                    <a:pt x="106232" y="515576"/>
                  </a:lnTo>
                  <a:lnTo>
                    <a:pt x="116965" y="521994"/>
                  </a:lnTo>
                  <a:lnTo>
                    <a:pt x="128445" y="527787"/>
                  </a:lnTo>
                  <a:lnTo>
                    <a:pt x="140595" y="532829"/>
                  </a:lnTo>
                  <a:lnTo>
                    <a:pt x="153283" y="536917"/>
                  </a:lnTo>
                  <a:lnTo>
                    <a:pt x="166371" y="540032"/>
                  </a:lnTo>
                  <a:lnTo>
                    <a:pt x="179583" y="542141"/>
                  </a:lnTo>
                  <a:lnTo>
                    <a:pt x="192526" y="543115"/>
                  </a:lnTo>
                  <a:lnTo>
                    <a:pt x="205008" y="542993"/>
                  </a:lnTo>
                  <a:lnTo>
                    <a:pt x="217016" y="541947"/>
                  </a:lnTo>
                  <a:lnTo>
                    <a:pt x="228620" y="540182"/>
                  </a:lnTo>
                  <a:lnTo>
                    <a:pt x="239909" y="537882"/>
                  </a:lnTo>
                  <a:lnTo>
                    <a:pt x="250967" y="535034"/>
                  </a:lnTo>
                  <a:lnTo>
                    <a:pt x="261859" y="531445"/>
                  </a:lnTo>
                  <a:lnTo>
                    <a:pt x="272630" y="527068"/>
                  </a:lnTo>
                  <a:lnTo>
                    <a:pt x="283154" y="521992"/>
                  </a:lnTo>
                  <a:lnTo>
                    <a:pt x="293148" y="516361"/>
                  </a:lnTo>
                  <a:lnTo>
                    <a:pt x="302499" y="510313"/>
                  </a:lnTo>
                  <a:lnTo>
                    <a:pt x="311253" y="503963"/>
                  </a:lnTo>
                  <a:lnTo>
                    <a:pt x="319519" y="497402"/>
                  </a:lnTo>
                  <a:lnTo>
                    <a:pt x="327414" y="490693"/>
                  </a:lnTo>
                  <a:lnTo>
                    <a:pt x="335039" y="483884"/>
                  </a:lnTo>
                  <a:lnTo>
                    <a:pt x="342474" y="477006"/>
                  </a:lnTo>
                  <a:lnTo>
                    <a:pt x="349770" y="470077"/>
                  </a:lnTo>
                  <a:lnTo>
                    <a:pt x="356807" y="462949"/>
                  </a:lnTo>
                  <a:lnTo>
                    <a:pt x="363306" y="455324"/>
                  </a:lnTo>
                  <a:lnTo>
                    <a:pt x="369159" y="447080"/>
                  </a:lnTo>
                  <a:lnTo>
                    <a:pt x="374410" y="438255"/>
                  </a:lnTo>
                  <a:lnTo>
                    <a:pt x="379171" y="428952"/>
                  </a:lnTo>
                  <a:lnTo>
                    <a:pt x="383560" y="419285"/>
                  </a:lnTo>
                  <a:lnTo>
                    <a:pt x="387678" y="409353"/>
                  </a:lnTo>
                  <a:lnTo>
                    <a:pt x="391605" y="399234"/>
                  </a:lnTo>
                  <a:lnTo>
                    <a:pt x="395397" y="388983"/>
                  </a:lnTo>
                  <a:lnTo>
                    <a:pt x="399098" y="378642"/>
                  </a:lnTo>
                  <a:lnTo>
                    <a:pt x="402736" y="368241"/>
                  </a:lnTo>
                  <a:lnTo>
                    <a:pt x="406328" y="357793"/>
                  </a:lnTo>
                  <a:lnTo>
                    <a:pt x="409722" y="347148"/>
                  </a:lnTo>
                  <a:lnTo>
                    <a:pt x="412622" y="336010"/>
                  </a:lnTo>
                  <a:lnTo>
                    <a:pt x="414905" y="324249"/>
                  </a:lnTo>
                  <a:lnTo>
                    <a:pt x="416606" y="311739"/>
                  </a:lnTo>
                  <a:lnTo>
                    <a:pt x="417831" y="298277"/>
                  </a:lnTo>
                  <a:lnTo>
                    <a:pt x="418687" y="283847"/>
                  </a:lnTo>
                  <a:lnTo>
                    <a:pt x="419111" y="268580"/>
                  </a:lnTo>
                  <a:lnTo>
                    <a:pt x="418871" y="252654"/>
                  </a:lnTo>
                  <a:lnTo>
                    <a:pt x="417895" y="236246"/>
                  </a:lnTo>
                  <a:lnTo>
                    <a:pt x="416258" y="219823"/>
                  </a:lnTo>
                  <a:lnTo>
                    <a:pt x="414088" y="204104"/>
                  </a:lnTo>
                  <a:lnTo>
                    <a:pt x="411516" y="189423"/>
                  </a:lnTo>
                  <a:lnTo>
                    <a:pt x="408655" y="175770"/>
                  </a:lnTo>
                  <a:lnTo>
                    <a:pt x="405589" y="162979"/>
                  </a:lnTo>
                  <a:lnTo>
                    <a:pt x="402380" y="150853"/>
                  </a:lnTo>
                  <a:lnTo>
                    <a:pt x="399074" y="139216"/>
                  </a:lnTo>
                  <a:lnTo>
                    <a:pt x="395701" y="127927"/>
                  </a:lnTo>
                  <a:lnTo>
                    <a:pt x="392279" y="116885"/>
                  </a:lnTo>
                  <a:lnTo>
                    <a:pt x="388658" y="106179"/>
                  </a:lnTo>
                  <a:lnTo>
                    <a:pt x="384541" y="96062"/>
                  </a:lnTo>
                  <a:lnTo>
                    <a:pt x="379806" y="86629"/>
                  </a:lnTo>
                  <a:lnTo>
                    <a:pt x="374489" y="77819"/>
                  </a:lnTo>
                  <a:lnTo>
                    <a:pt x="368696" y="69516"/>
                  </a:lnTo>
                  <a:lnTo>
                    <a:pt x="362534" y="61600"/>
                  </a:lnTo>
                  <a:lnTo>
                    <a:pt x="355939" y="54131"/>
                  </a:lnTo>
                  <a:lnTo>
                    <a:pt x="348681" y="47334"/>
                  </a:lnTo>
                  <a:lnTo>
                    <a:pt x="340686" y="41274"/>
                  </a:lnTo>
                  <a:lnTo>
                    <a:pt x="332029" y="35712"/>
                  </a:lnTo>
                  <a:lnTo>
                    <a:pt x="322840" y="30209"/>
                  </a:lnTo>
                  <a:lnTo>
                    <a:pt x="313241" y="24514"/>
                  </a:lnTo>
                  <a:lnTo>
                    <a:pt x="303015" y="18874"/>
                  </a:lnTo>
                  <a:lnTo>
                    <a:pt x="291633" y="13919"/>
                  </a:lnTo>
                  <a:lnTo>
                    <a:pt x="278904" y="9959"/>
                  </a:lnTo>
                  <a:lnTo>
                    <a:pt x="265101" y="6978"/>
                  </a:lnTo>
                  <a:lnTo>
                    <a:pt x="250764" y="4820"/>
                  </a:lnTo>
                  <a:lnTo>
                    <a:pt x="236278" y="3296"/>
                  </a:lnTo>
                  <a:lnTo>
                    <a:pt x="222037" y="2236"/>
                  </a:lnTo>
                  <a:lnTo>
                    <a:pt x="206925" y="1394"/>
                  </a:lnTo>
                  <a:lnTo>
                    <a:pt x="187383" y="691"/>
                  </a:lnTo>
                  <a:lnTo>
                    <a:pt x="15733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632538" y="2463668"/>
              <a:ext cx="221100" cy="315856"/>
            </a:xfrm>
            <a:custGeom>
              <a:avLst/>
              <a:gdLst/>
              <a:ahLst/>
              <a:cxnLst/>
              <a:rect l="0" t="0" r="0" b="0"/>
              <a:pathLst>
                <a:path w="221100" h="315856">
                  <a:moveTo>
                    <a:pt x="221099" y="0"/>
                  </a:moveTo>
                  <a:lnTo>
                    <a:pt x="215231" y="11668"/>
                  </a:lnTo>
                  <a:lnTo>
                    <a:pt x="209667" y="22157"/>
                  </a:lnTo>
                  <a:lnTo>
                    <a:pt x="203868" y="32463"/>
                  </a:lnTo>
                  <a:lnTo>
                    <a:pt x="197787" y="42937"/>
                  </a:lnTo>
                  <a:lnTo>
                    <a:pt x="191457" y="53929"/>
                  </a:lnTo>
                  <a:lnTo>
                    <a:pt x="184925" y="65568"/>
                  </a:lnTo>
                  <a:lnTo>
                    <a:pt x="178076" y="77648"/>
                  </a:lnTo>
                  <a:lnTo>
                    <a:pt x="170645" y="89755"/>
                  </a:lnTo>
                  <a:lnTo>
                    <a:pt x="162539" y="101633"/>
                  </a:lnTo>
                  <a:lnTo>
                    <a:pt x="153976" y="113048"/>
                  </a:lnTo>
                  <a:lnTo>
                    <a:pt x="145383" y="123713"/>
                  </a:lnTo>
                  <a:lnTo>
                    <a:pt x="137011" y="133560"/>
                  </a:lnTo>
                  <a:lnTo>
                    <a:pt x="128933" y="143003"/>
                  </a:lnTo>
                  <a:lnTo>
                    <a:pt x="121129" y="152805"/>
                  </a:lnTo>
                  <a:lnTo>
                    <a:pt x="113542" y="163366"/>
                  </a:lnTo>
                  <a:lnTo>
                    <a:pt x="105955" y="174581"/>
                  </a:lnTo>
                  <a:lnTo>
                    <a:pt x="98015" y="186035"/>
                  </a:lnTo>
                  <a:lnTo>
                    <a:pt x="89560" y="197446"/>
                  </a:lnTo>
                  <a:lnTo>
                    <a:pt x="80762" y="208701"/>
                  </a:lnTo>
                  <a:lnTo>
                    <a:pt x="72009" y="219783"/>
                  </a:lnTo>
                  <a:lnTo>
                    <a:pt x="63530" y="230716"/>
                  </a:lnTo>
                  <a:lnTo>
                    <a:pt x="55379" y="241532"/>
                  </a:lnTo>
                  <a:lnTo>
                    <a:pt x="47526" y="252260"/>
                  </a:lnTo>
                  <a:lnTo>
                    <a:pt x="39916" y="262916"/>
                  </a:lnTo>
                  <a:lnTo>
                    <a:pt x="32600" y="273259"/>
                  </a:lnTo>
                  <a:lnTo>
                    <a:pt x="24915" y="283909"/>
                  </a:lnTo>
                  <a:lnTo>
                    <a:pt x="15068" y="296920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853637" y="2453139"/>
              <a:ext cx="200043" cy="326385"/>
            </a:xfrm>
            <a:custGeom>
              <a:avLst/>
              <a:gdLst/>
              <a:ahLst/>
              <a:cxnLst/>
              <a:rect l="0" t="0" r="0" b="0"/>
              <a:pathLst>
                <a:path w="200043" h="326385">
                  <a:moveTo>
                    <a:pt x="0" y="0"/>
                  </a:moveTo>
                  <a:lnTo>
                    <a:pt x="3001" y="14535"/>
                  </a:lnTo>
                  <a:lnTo>
                    <a:pt x="6424" y="27166"/>
                  </a:lnTo>
                  <a:lnTo>
                    <a:pt x="10619" y="39076"/>
                  </a:lnTo>
                  <a:lnTo>
                    <a:pt x="15520" y="50730"/>
                  </a:lnTo>
                  <a:lnTo>
                    <a:pt x="21001" y="62571"/>
                  </a:lnTo>
                  <a:lnTo>
                    <a:pt x="26932" y="74802"/>
                  </a:lnTo>
                  <a:lnTo>
                    <a:pt x="33193" y="87125"/>
                  </a:lnTo>
                  <a:lnTo>
                    <a:pt x="39691" y="98867"/>
                  </a:lnTo>
                  <a:lnTo>
                    <a:pt x="46360" y="109703"/>
                  </a:lnTo>
                  <a:lnTo>
                    <a:pt x="53311" y="120114"/>
                  </a:lnTo>
                  <a:lnTo>
                    <a:pt x="60817" y="131165"/>
                  </a:lnTo>
                  <a:lnTo>
                    <a:pt x="68976" y="143405"/>
                  </a:lnTo>
                  <a:lnTo>
                    <a:pt x="77574" y="156408"/>
                  </a:lnTo>
                  <a:lnTo>
                    <a:pt x="86192" y="169076"/>
                  </a:lnTo>
                  <a:lnTo>
                    <a:pt x="94577" y="180788"/>
                  </a:lnTo>
                  <a:lnTo>
                    <a:pt x="102494" y="191583"/>
                  </a:lnTo>
                  <a:lnTo>
                    <a:pt x="109657" y="201893"/>
                  </a:lnTo>
                  <a:lnTo>
                    <a:pt x="115996" y="212042"/>
                  </a:lnTo>
                  <a:lnTo>
                    <a:pt x="121761" y="222027"/>
                  </a:lnTo>
                  <a:lnTo>
                    <a:pt x="127407" y="231599"/>
                  </a:lnTo>
                  <a:lnTo>
                    <a:pt x="133212" y="240638"/>
                  </a:lnTo>
                  <a:lnTo>
                    <a:pt x="139266" y="249169"/>
                  </a:lnTo>
                  <a:lnTo>
                    <a:pt x="145563" y="257278"/>
                  </a:lnTo>
                  <a:lnTo>
                    <a:pt x="152062" y="265070"/>
                  </a:lnTo>
                  <a:lnTo>
                    <a:pt x="158715" y="272794"/>
                  </a:lnTo>
                  <a:lnTo>
                    <a:pt x="165481" y="280827"/>
                  </a:lnTo>
                  <a:lnTo>
                    <a:pt x="172317" y="289334"/>
                  </a:lnTo>
                  <a:lnTo>
                    <a:pt x="178897" y="297861"/>
                  </a:lnTo>
                  <a:lnTo>
                    <a:pt x="185253" y="306269"/>
                  </a:lnTo>
                  <a:lnTo>
                    <a:pt x="191946" y="315299"/>
                  </a:lnTo>
                  <a:lnTo>
                    <a:pt x="200042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4408587" y="2792765"/>
            <a:ext cx="868864" cy="513215"/>
            <a:chOff x="4408587" y="2792765"/>
            <a:chExt cx="868864" cy="513215"/>
          </a:xfrm>
        </p:grpSpPr>
        <p:sp>
          <p:nvSpPr>
            <p:cNvPr id="43" name="Freeform 42"/>
            <p:cNvSpPr/>
            <p:nvPr/>
          </p:nvSpPr>
          <p:spPr>
            <a:xfrm>
              <a:off x="4491413" y="2884808"/>
              <a:ext cx="246411" cy="421172"/>
            </a:xfrm>
            <a:custGeom>
              <a:avLst/>
              <a:gdLst/>
              <a:ahLst/>
              <a:cxnLst/>
              <a:rect l="0" t="0" r="0" b="0"/>
              <a:pathLst>
                <a:path w="246411" h="421172">
                  <a:moveTo>
                    <a:pt x="88483" y="0"/>
                  </a:moveTo>
                  <a:lnTo>
                    <a:pt x="85549" y="8801"/>
                  </a:lnTo>
                  <a:lnTo>
                    <a:pt x="82767" y="17148"/>
                  </a:lnTo>
                  <a:lnTo>
                    <a:pt x="79868" y="25847"/>
                  </a:lnTo>
                  <a:lnTo>
                    <a:pt x="76827" y="34967"/>
                  </a:lnTo>
                  <a:lnTo>
                    <a:pt x="73662" y="44463"/>
                  </a:lnTo>
                  <a:lnTo>
                    <a:pt x="70398" y="54255"/>
                  </a:lnTo>
                  <a:lnTo>
                    <a:pt x="67060" y="64268"/>
                  </a:lnTo>
                  <a:lnTo>
                    <a:pt x="63669" y="74442"/>
                  </a:lnTo>
                  <a:lnTo>
                    <a:pt x="60235" y="84724"/>
                  </a:lnTo>
                  <a:lnTo>
                    <a:pt x="56608" y="94916"/>
                  </a:lnTo>
                  <a:lnTo>
                    <a:pt x="52487" y="104685"/>
                  </a:lnTo>
                  <a:lnTo>
                    <a:pt x="47769" y="113803"/>
                  </a:lnTo>
                  <a:lnTo>
                    <a:pt x="43211" y="119395"/>
                  </a:lnTo>
                  <a:lnTo>
                    <a:pt x="40295" y="118468"/>
                  </a:lnTo>
                  <a:lnTo>
                    <a:pt x="39504" y="112957"/>
                  </a:lnTo>
                  <a:lnTo>
                    <a:pt x="40327" y="104723"/>
                  </a:lnTo>
                  <a:lnTo>
                    <a:pt x="42181" y="95082"/>
                  </a:lnTo>
                  <a:lnTo>
                    <a:pt x="44670" y="84798"/>
                  </a:lnTo>
                  <a:lnTo>
                    <a:pt x="47709" y="74256"/>
                  </a:lnTo>
                  <a:lnTo>
                    <a:pt x="51459" y="63629"/>
                  </a:lnTo>
                  <a:lnTo>
                    <a:pt x="55969" y="53004"/>
                  </a:lnTo>
                  <a:lnTo>
                    <a:pt x="61481" y="42900"/>
                  </a:lnTo>
                  <a:lnTo>
                    <a:pt x="68473" y="34242"/>
                  </a:lnTo>
                  <a:lnTo>
                    <a:pt x="77063" y="27428"/>
                  </a:lnTo>
                  <a:lnTo>
                    <a:pt x="86749" y="22682"/>
                  </a:lnTo>
                  <a:lnTo>
                    <a:pt x="96628" y="20313"/>
                  </a:lnTo>
                  <a:lnTo>
                    <a:pt x="106152" y="20249"/>
                  </a:lnTo>
                  <a:lnTo>
                    <a:pt x="114983" y="22459"/>
                  </a:lnTo>
                  <a:lnTo>
                    <a:pt x="122835" y="27125"/>
                  </a:lnTo>
                  <a:lnTo>
                    <a:pt x="129667" y="34107"/>
                  </a:lnTo>
                  <a:lnTo>
                    <a:pt x="135609" y="42859"/>
                  </a:lnTo>
                  <a:lnTo>
                    <a:pt x="140851" y="52634"/>
                  </a:lnTo>
                  <a:lnTo>
                    <a:pt x="145564" y="62915"/>
                  </a:lnTo>
                  <a:lnTo>
                    <a:pt x="149733" y="73748"/>
                  </a:lnTo>
                  <a:lnTo>
                    <a:pt x="153163" y="85611"/>
                  </a:lnTo>
                  <a:lnTo>
                    <a:pt x="155804" y="98704"/>
                  </a:lnTo>
                  <a:lnTo>
                    <a:pt x="157748" y="112938"/>
                  </a:lnTo>
                  <a:lnTo>
                    <a:pt x="159136" y="128104"/>
                  </a:lnTo>
                  <a:lnTo>
                    <a:pt x="160107" y="143973"/>
                  </a:lnTo>
                  <a:lnTo>
                    <a:pt x="160777" y="160190"/>
                  </a:lnTo>
                  <a:lnTo>
                    <a:pt x="161235" y="176296"/>
                  </a:lnTo>
                  <a:lnTo>
                    <a:pt x="161541" y="192051"/>
                  </a:lnTo>
                  <a:lnTo>
                    <a:pt x="161578" y="207409"/>
                  </a:lnTo>
                  <a:lnTo>
                    <a:pt x="161070" y="222414"/>
                  </a:lnTo>
                  <a:lnTo>
                    <a:pt x="159912" y="237136"/>
                  </a:lnTo>
                  <a:lnTo>
                    <a:pt x="158150" y="251482"/>
                  </a:lnTo>
                  <a:lnTo>
                    <a:pt x="155896" y="265203"/>
                  </a:lnTo>
                  <a:lnTo>
                    <a:pt x="153264" y="278214"/>
                  </a:lnTo>
                  <a:lnTo>
                    <a:pt x="150192" y="290579"/>
                  </a:lnTo>
                  <a:lnTo>
                    <a:pt x="146452" y="302424"/>
                  </a:lnTo>
                  <a:lnTo>
                    <a:pt x="141973" y="313876"/>
                  </a:lnTo>
                  <a:lnTo>
                    <a:pt x="136830" y="325042"/>
                  </a:lnTo>
                  <a:lnTo>
                    <a:pt x="131153" y="336007"/>
                  </a:lnTo>
                  <a:lnTo>
                    <a:pt x="125074" y="346827"/>
                  </a:lnTo>
                  <a:lnTo>
                    <a:pt x="118704" y="357383"/>
                  </a:lnTo>
                  <a:lnTo>
                    <a:pt x="112130" y="367398"/>
                  </a:lnTo>
                  <a:lnTo>
                    <a:pt x="105407" y="376759"/>
                  </a:lnTo>
                  <a:lnTo>
                    <a:pt x="98419" y="385350"/>
                  </a:lnTo>
                  <a:lnTo>
                    <a:pt x="90889" y="392975"/>
                  </a:lnTo>
                  <a:lnTo>
                    <a:pt x="82709" y="399621"/>
                  </a:lnTo>
                  <a:lnTo>
                    <a:pt x="73926" y="405424"/>
                  </a:lnTo>
                  <a:lnTo>
                    <a:pt x="64652" y="410563"/>
                  </a:lnTo>
                  <a:lnTo>
                    <a:pt x="55009" y="415196"/>
                  </a:lnTo>
                  <a:lnTo>
                    <a:pt x="45262" y="418970"/>
                  </a:lnTo>
                  <a:lnTo>
                    <a:pt x="35799" y="421068"/>
                  </a:lnTo>
                  <a:lnTo>
                    <a:pt x="26817" y="421171"/>
                  </a:lnTo>
                  <a:lnTo>
                    <a:pt x="18652" y="419103"/>
                  </a:lnTo>
                  <a:lnTo>
                    <a:pt x="11845" y="414590"/>
                  </a:lnTo>
                  <a:lnTo>
                    <a:pt x="6571" y="407741"/>
                  </a:lnTo>
                  <a:lnTo>
                    <a:pt x="2843" y="399090"/>
                  </a:lnTo>
                  <a:lnTo>
                    <a:pt x="699" y="389391"/>
                  </a:lnTo>
                  <a:lnTo>
                    <a:pt x="0" y="379177"/>
                  </a:lnTo>
                  <a:lnTo>
                    <a:pt x="648" y="368901"/>
                  </a:lnTo>
                  <a:lnTo>
                    <a:pt x="2668" y="359009"/>
                  </a:lnTo>
                  <a:lnTo>
                    <a:pt x="5959" y="349703"/>
                  </a:lnTo>
                  <a:lnTo>
                    <a:pt x="10625" y="341302"/>
                  </a:lnTo>
                  <a:lnTo>
                    <a:pt x="17038" y="334331"/>
                  </a:lnTo>
                  <a:lnTo>
                    <a:pt x="25243" y="328941"/>
                  </a:lnTo>
                  <a:lnTo>
                    <a:pt x="35007" y="325135"/>
                  </a:lnTo>
                  <a:lnTo>
                    <a:pt x="46002" y="322937"/>
                  </a:lnTo>
                  <a:lnTo>
                    <a:pt x="57912" y="322198"/>
                  </a:lnTo>
                  <a:lnTo>
                    <a:pt x="70314" y="322648"/>
                  </a:lnTo>
                  <a:lnTo>
                    <a:pt x="82704" y="324004"/>
                  </a:lnTo>
                  <a:lnTo>
                    <a:pt x="94812" y="326022"/>
                  </a:lnTo>
                  <a:lnTo>
                    <a:pt x="106567" y="328509"/>
                  </a:lnTo>
                  <a:lnTo>
                    <a:pt x="118000" y="331323"/>
                  </a:lnTo>
                  <a:lnTo>
                    <a:pt x="129176" y="334362"/>
                  </a:lnTo>
                  <a:lnTo>
                    <a:pt x="140157" y="337555"/>
                  </a:lnTo>
                  <a:lnTo>
                    <a:pt x="150998" y="340852"/>
                  </a:lnTo>
                  <a:lnTo>
                    <a:pt x="161745" y="344210"/>
                  </a:lnTo>
                  <a:lnTo>
                    <a:pt x="172592" y="347278"/>
                  </a:lnTo>
                  <a:lnTo>
                    <a:pt x="183866" y="349427"/>
                  </a:lnTo>
                  <a:lnTo>
                    <a:pt x="195695" y="350392"/>
                  </a:lnTo>
                  <a:lnTo>
                    <a:pt x="207447" y="350389"/>
                  </a:lnTo>
                  <a:lnTo>
                    <a:pt x="218983" y="349939"/>
                  </a:lnTo>
                  <a:lnTo>
                    <a:pt x="231318" y="348996"/>
                  </a:lnTo>
                  <a:lnTo>
                    <a:pt x="24641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001036" y="2874279"/>
              <a:ext cx="158867" cy="310695"/>
            </a:xfrm>
            <a:custGeom>
              <a:avLst/>
              <a:gdLst/>
              <a:ahLst/>
              <a:cxnLst/>
              <a:rect l="0" t="0" r="0" b="0"/>
              <a:pathLst>
                <a:path w="158867" h="310695">
                  <a:moveTo>
                    <a:pt x="84228" y="0"/>
                  </a:moveTo>
                  <a:lnTo>
                    <a:pt x="75493" y="5868"/>
                  </a:lnTo>
                  <a:lnTo>
                    <a:pt x="67787" y="11432"/>
                  </a:lnTo>
                  <a:lnTo>
                    <a:pt x="60385" y="17231"/>
                  </a:lnTo>
                  <a:lnTo>
                    <a:pt x="53124" y="23312"/>
                  </a:lnTo>
                  <a:lnTo>
                    <a:pt x="45945" y="29642"/>
                  </a:lnTo>
                  <a:lnTo>
                    <a:pt x="38819" y="36170"/>
                  </a:lnTo>
                  <a:lnTo>
                    <a:pt x="31730" y="42846"/>
                  </a:lnTo>
                  <a:lnTo>
                    <a:pt x="24663" y="49629"/>
                  </a:lnTo>
                  <a:lnTo>
                    <a:pt x="17622" y="56432"/>
                  </a:lnTo>
                  <a:lnTo>
                    <a:pt x="11004" y="61322"/>
                  </a:lnTo>
                  <a:lnTo>
                    <a:pt x="6218" y="62061"/>
                  </a:lnTo>
                  <a:lnTo>
                    <a:pt x="4462" y="59664"/>
                  </a:lnTo>
                  <a:lnTo>
                    <a:pt x="5398" y="55371"/>
                  </a:lnTo>
                  <a:lnTo>
                    <a:pt x="8302" y="49978"/>
                  </a:lnTo>
                  <a:lnTo>
                    <a:pt x="12562" y="43945"/>
                  </a:lnTo>
                  <a:lnTo>
                    <a:pt x="17741" y="37538"/>
                  </a:lnTo>
                  <a:lnTo>
                    <a:pt x="23701" y="31073"/>
                  </a:lnTo>
                  <a:lnTo>
                    <a:pt x="30547" y="24944"/>
                  </a:lnTo>
                  <a:lnTo>
                    <a:pt x="38271" y="19343"/>
                  </a:lnTo>
                  <a:lnTo>
                    <a:pt x="46750" y="14596"/>
                  </a:lnTo>
                  <a:lnTo>
                    <a:pt x="55822" y="11235"/>
                  </a:lnTo>
                  <a:lnTo>
                    <a:pt x="65329" y="9426"/>
                  </a:lnTo>
                  <a:lnTo>
                    <a:pt x="74985" y="9178"/>
                  </a:lnTo>
                  <a:lnTo>
                    <a:pt x="84388" y="10524"/>
                  </a:lnTo>
                  <a:lnTo>
                    <a:pt x="93331" y="13325"/>
                  </a:lnTo>
                  <a:lnTo>
                    <a:pt x="101470" y="17646"/>
                  </a:lnTo>
                  <a:lnTo>
                    <a:pt x="108259" y="23818"/>
                  </a:lnTo>
                  <a:lnTo>
                    <a:pt x="113526" y="31859"/>
                  </a:lnTo>
                  <a:lnTo>
                    <a:pt x="117419" y="41511"/>
                  </a:lnTo>
                  <a:lnTo>
                    <a:pt x="120205" y="52431"/>
                  </a:lnTo>
                  <a:lnTo>
                    <a:pt x="122149" y="64285"/>
                  </a:lnTo>
                  <a:lnTo>
                    <a:pt x="123153" y="76479"/>
                  </a:lnTo>
                  <a:lnTo>
                    <a:pt x="122778" y="88198"/>
                  </a:lnTo>
                  <a:lnTo>
                    <a:pt x="120898" y="99037"/>
                  </a:lnTo>
                  <a:lnTo>
                    <a:pt x="117670" y="108956"/>
                  </a:lnTo>
                  <a:lnTo>
                    <a:pt x="113363" y="118087"/>
                  </a:lnTo>
                  <a:lnTo>
                    <a:pt x="108237" y="126602"/>
                  </a:lnTo>
                  <a:lnTo>
                    <a:pt x="102356" y="134662"/>
                  </a:lnTo>
                  <a:lnTo>
                    <a:pt x="95584" y="142396"/>
                  </a:lnTo>
                  <a:lnTo>
                    <a:pt x="87929" y="149870"/>
                  </a:lnTo>
                  <a:lnTo>
                    <a:pt x="79905" y="155956"/>
                  </a:lnTo>
                  <a:lnTo>
                    <a:pt x="73715" y="158274"/>
                  </a:lnTo>
                  <a:lnTo>
                    <a:pt x="71845" y="157050"/>
                  </a:lnTo>
                  <a:lnTo>
                    <a:pt x="74338" y="154866"/>
                  </a:lnTo>
                  <a:lnTo>
                    <a:pt x="80127" y="153186"/>
                  </a:lnTo>
                  <a:lnTo>
                    <a:pt x="87961" y="152889"/>
                  </a:lnTo>
                  <a:lnTo>
                    <a:pt x="96957" y="154224"/>
                  </a:lnTo>
                  <a:lnTo>
                    <a:pt x="106435" y="157211"/>
                  </a:lnTo>
                  <a:lnTo>
                    <a:pt x="115802" y="161869"/>
                  </a:lnTo>
                  <a:lnTo>
                    <a:pt x="124767" y="168033"/>
                  </a:lnTo>
                  <a:lnTo>
                    <a:pt x="133110" y="175421"/>
                  </a:lnTo>
                  <a:lnTo>
                    <a:pt x="140578" y="183740"/>
                  </a:lnTo>
                  <a:lnTo>
                    <a:pt x="147115" y="192744"/>
                  </a:lnTo>
                  <a:lnTo>
                    <a:pt x="152508" y="202397"/>
                  </a:lnTo>
                  <a:lnTo>
                    <a:pt x="156309" y="212862"/>
                  </a:lnTo>
                  <a:lnTo>
                    <a:pt x="158416" y="224157"/>
                  </a:lnTo>
                  <a:lnTo>
                    <a:pt x="158866" y="236014"/>
                  </a:lnTo>
                  <a:lnTo>
                    <a:pt x="157657" y="247972"/>
                  </a:lnTo>
                  <a:lnTo>
                    <a:pt x="154951" y="259748"/>
                  </a:lnTo>
                  <a:lnTo>
                    <a:pt x="150864" y="270926"/>
                  </a:lnTo>
                  <a:lnTo>
                    <a:pt x="145382" y="280900"/>
                  </a:lnTo>
                  <a:lnTo>
                    <a:pt x="138617" y="289452"/>
                  </a:lnTo>
                  <a:lnTo>
                    <a:pt x="130636" y="296532"/>
                  </a:lnTo>
                  <a:lnTo>
                    <a:pt x="121376" y="302080"/>
                  </a:lnTo>
                  <a:lnTo>
                    <a:pt x="110924" y="306216"/>
                  </a:lnTo>
                  <a:lnTo>
                    <a:pt x="99482" y="309031"/>
                  </a:lnTo>
                  <a:lnTo>
                    <a:pt x="87278" y="310487"/>
                  </a:lnTo>
                  <a:lnTo>
                    <a:pt x="74522" y="310694"/>
                  </a:lnTo>
                  <a:lnTo>
                    <a:pt x="61598" y="309833"/>
                  </a:lnTo>
                  <a:lnTo>
                    <a:pt x="47588" y="307896"/>
                  </a:lnTo>
                  <a:lnTo>
                    <a:pt x="29025" y="303597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897485" y="2792765"/>
              <a:ext cx="379966" cy="447496"/>
            </a:xfrm>
            <a:custGeom>
              <a:avLst/>
              <a:gdLst/>
              <a:ahLst/>
              <a:cxnLst/>
              <a:rect l="0" t="0" r="0" b="0"/>
              <a:pathLst>
                <a:path w="379966" h="447496">
                  <a:moveTo>
                    <a:pt x="229893" y="7815"/>
                  </a:moveTo>
                  <a:lnTo>
                    <a:pt x="221025" y="4948"/>
                  </a:lnTo>
                  <a:lnTo>
                    <a:pt x="212038" y="2806"/>
                  </a:lnTo>
                  <a:lnTo>
                    <a:pt x="202047" y="1208"/>
                  </a:lnTo>
                  <a:lnTo>
                    <a:pt x="191239" y="200"/>
                  </a:lnTo>
                  <a:lnTo>
                    <a:pt x="180076" y="0"/>
                  </a:lnTo>
                  <a:lnTo>
                    <a:pt x="168871" y="660"/>
                  </a:lnTo>
                  <a:lnTo>
                    <a:pt x="157759" y="2244"/>
                  </a:lnTo>
                  <a:lnTo>
                    <a:pt x="146774" y="4905"/>
                  </a:lnTo>
                  <a:lnTo>
                    <a:pt x="135908" y="8625"/>
                  </a:lnTo>
                  <a:lnTo>
                    <a:pt x="125139" y="13411"/>
                  </a:lnTo>
                  <a:lnTo>
                    <a:pt x="114442" y="19372"/>
                  </a:lnTo>
                  <a:lnTo>
                    <a:pt x="103801" y="26452"/>
                  </a:lnTo>
                  <a:lnTo>
                    <a:pt x="93365" y="34306"/>
                  </a:lnTo>
                  <a:lnTo>
                    <a:pt x="83431" y="42416"/>
                  </a:lnTo>
                  <a:lnTo>
                    <a:pt x="74123" y="50470"/>
                  </a:lnTo>
                  <a:lnTo>
                    <a:pt x="65569" y="58672"/>
                  </a:lnTo>
                  <a:lnTo>
                    <a:pt x="57968" y="67625"/>
                  </a:lnTo>
                  <a:lnTo>
                    <a:pt x="51333" y="77609"/>
                  </a:lnTo>
                  <a:lnTo>
                    <a:pt x="45369" y="88434"/>
                  </a:lnTo>
                  <a:lnTo>
                    <a:pt x="39588" y="99626"/>
                  </a:lnTo>
                  <a:lnTo>
                    <a:pt x="33698" y="110865"/>
                  </a:lnTo>
                  <a:lnTo>
                    <a:pt x="27756" y="122175"/>
                  </a:lnTo>
                  <a:lnTo>
                    <a:pt x="22066" y="133827"/>
                  </a:lnTo>
                  <a:lnTo>
                    <a:pt x="16797" y="145964"/>
                  </a:lnTo>
                  <a:lnTo>
                    <a:pt x="12125" y="158743"/>
                  </a:lnTo>
                  <a:lnTo>
                    <a:pt x="8292" y="172392"/>
                  </a:lnTo>
                  <a:lnTo>
                    <a:pt x="5348" y="186951"/>
                  </a:lnTo>
                  <a:lnTo>
                    <a:pt x="3186" y="202307"/>
                  </a:lnTo>
                  <a:lnTo>
                    <a:pt x="1644" y="218293"/>
                  </a:lnTo>
                  <a:lnTo>
                    <a:pt x="571" y="234741"/>
                  </a:lnTo>
                  <a:lnTo>
                    <a:pt x="0" y="251191"/>
                  </a:lnTo>
                  <a:lnTo>
                    <a:pt x="142" y="266928"/>
                  </a:lnTo>
                  <a:lnTo>
                    <a:pt x="1051" y="281621"/>
                  </a:lnTo>
                  <a:lnTo>
                    <a:pt x="2644" y="295282"/>
                  </a:lnTo>
                  <a:lnTo>
                    <a:pt x="4783" y="308079"/>
                  </a:lnTo>
                  <a:lnTo>
                    <a:pt x="7339" y="320204"/>
                  </a:lnTo>
                  <a:lnTo>
                    <a:pt x="10360" y="331671"/>
                  </a:lnTo>
                  <a:lnTo>
                    <a:pt x="14066" y="342313"/>
                  </a:lnTo>
                  <a:lnTo>
                    <a:pt x="18522" y="352107"/>
                  </a:lnTo>
                  <a:lnTo>
                    <a:pt x="23650" y="361162"/>
                  </a:lnTo>
                  <a:lnTo>
                    <a:pt x="29317" y="369631"/>
                  </a:lnTo>
                  <a:lnTo>
                    <a:pt x="35388" y="377662"/>
                  </a:lnTo>
                  <a:lnTo>
                    <a:pt x="41754" y="385379"/>
                  </a:lnTo>
                  <a:lnTo>
                    <a:pt x="48325" y="392874"/>
                  </a:lnTo>
                  <a:lnTo>
                    <a:pt x="55045" y="400216"/>
                  </a:lnTo>
                  <a:lnTo>
                    <a:pt x="62032" y="407454"/>
                  </a:lnTo>
                  <a:lnTo>
                    <a:pt x="69562" y="414619"/>
                  </a:lnTo>
                  <a:lnTo>
                    <a:pt x="77745" y="421728"/>
                  </a:lnTo>
                  <a:lnTo>
                    <a:pt x="86701" y="428467"/>
                  </a:lnTo>
                  <a:lnTo>
                    <a:pt x="96623" y="434234"/>
                  </a:lnTo>
                  <a:lnTo>
                    <a:pt x="107523" y="438776"/>
                  </a:lnTo>
                  <a:lnTo>
                    <a:pt x="119268" y="442163"/>
                  </a:lnTo>
                  <a:lnTo>
                    <a:pt x="131676" y="444603"/>
                  </a:lnTo>
                  <a:lnTo>
                    <a:pt x="144582" y="446314"/>
                  </a:lnTo>
                  <a:lnTo>
                    <a:pt x="158009" y="447329"/>
                  </a:lnTo>
                  <a:lnTo>
                    <a:pt x="172161" y="447495"/>
                  </a:lnTo>
                  <a:lnTo>
                    <a:pt x="187081" y="446790"/>
                  </a:lnTo>
                  <a:lnTo>
                    <a:pt x="202354" y="445166"/>
                  </a:lnTo>
                  <a:lnTo>
                    <a:pt x="217228" y="442473"/>
                  </a:lnTo>
                  <a:lnTo>
                    <a:pt x="231305" y="438733"/>
                  </a:lnTo>
                  <a:lnTo>
                    <a:pt x="244537" y="434103"/>
                  </a:lnTo>
                  <a:lnTo>
                    <a:pt x="257037" y="428778"/>
                  </a:lnTo>
                  <a:lnTo>
                    <a:pt x="268959" y="422939"/>
                  </a:lnTo>
                  <a:lnTo>
                    <a:pt x="280289" y="416731"/>
                  </a:lnTo>
                  <a:lnTo>
                    <a:pt x="290839" y="410266"/>
                  </a:lnTo>
                  <a:lnTo>
                    <a:pt x="300571" y="403612"/>
                  </a:lnTo>
                  <a:lnTo>
                    <a:pt x="309583" y="396500"/>
                  </a:lnTo>
                  <a:lnTo>
                    <a:pt x="318024" y="388355"/>
                  </a:lnTo>
                  <a:lnTo>
                    <a:pt x="326032" y="378943"/>
                  </a:lnTo>
                  <a:lnTo>
                    <a:pt x="333563" y="368350"/>
                  </a:lnTo>
                  <a:lnTo>
                    <a:pt x="340402" y="356789"/>
                  </a:lnTo>
                  <a:lnTo>
                    <a:pt x="346485" y="344496"/>
                  </a:lnTo>
                  <a:lnTo>
                    <a:pt x="351894" y="331836"/>
                  </a:lnTo>
                  <a:lnTo>
                    <a:pt x="356760" y="319272"/>
                  </a:lnTo>
                  <a:lnTo>
                    <a:pt x="361220" y="307043"/>
                  </a:lnTo>
                  <a:lnTo>
                    <a:pt x="365386" y="295037"/>
                  </a:lnTo>
                  <a:lnTo>
                    <a:pt x="369344" y="282903"/>
                  </a:lnTo>
                  <a:lnTo>
                    <a:pt x="373149" y="270444"/>
                  </a:lnTo>
                  <a:lnTo>
                    <a:pt x="376518" y="257787"/>
                  </a:lnTo>
                  <a:lnTo>
                    <a:pt x="378869" y="245282"/>
                  </a:lnTo>
                  <a:lnTo>
                    <a:pt x="379965" y="233122"/>
                  </a:lnTo>
                  <a:lnTo>
                    <a:pt x="379886" y="221176"/>
                  </a:lnTo>
                  <a:lnTo>
                    <a:pt x="378845" y="209089"/>
                  </a:lnTo>
                  <a:lnTo>
                    <a:pt x="377070" y="196660"/>
                  </a:lnTo>
                  <a:lnTo>
                    <a:pt x="374761" y="183855"/>
                  </a:lnTo>
                  <a:lnTo>
                    <a:pt x="372074" y="170719"/>
                  </a:lnTo>
                  <a:lnTo>
                    <a:pt x="369119" y="157327"/>
                  </a:lnTo>
                  <a:lnTo>
                    <a:pt x="365815" y="143910"/>
                  </a:lnTo>
                  <a:lnTo>
                    <a:pt x="361911" y="130828"/>
                  </a:lnTo>
                  <a:lnTo>
                    <a:pt x="357320" y="118259"/>
                  </a:lnTo>
                  <a:lnTo>
                    <a:pt x="352099" y="106361"/>
                  </a:lnTo>
                  <a:lnTo>
                    <a:pt x="346370" y="95364"/>
                  </a:lnTo>
                  <a:lnTo>
                    <a:pt x="340256" y="85300"/>
                  </a:lnTo>
                  <a:lnTo>
                    <a:pt x="333863" y="76049"/>
                  </a:lnTo>
                  <a:lnTo>
                    <a:pt x="327271" y="67442"/>
                  </a:lnTo>
                  <a:lnTo>
                    <a:pt x="320538" y="59313"/>
                  </a:lnTo>
                  <a:lnTo>
                    <a:pt x="313543" y="51530"/>
                  </a:lnTo>
                  <a:lnTo>
                    <a:pt x="306008" y="43989"/>
                  </a:lnTo>
                  <a:lnTo>
                    <a:pt x="297820" y="36625"/>
                  </a:lnTo>
                  <a:lnTo>
                    <a:pt x="288862" y="29713"/>
                  </a:lnTo>
                  <a:lnTo>
                    <a:pt x="278938" y="23830"/>
                  </a:lnTo>
                  <a:lnTo>
                    <a:pt x="268045" y="19210"/>
                  </a:lnTo>
                  <a:lnTo>
                    <a:pt x="256544" y="15762"/>
                  </a:lnTo>
                  <a:lnTo>
                    <a:pt x="243724" y="12910"/>
                  </a:lnTo>
                  <a:lnTo>
                    <a:pt x="226222" y="10404"/>
                  </a:lnTo>
                  <a:lnTo>
                    <a:pt x="198307" y="78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408587" y="2808806"/>
              <a:ext cx="391814" cy="482171"/>
            </a:xfrm>
            <a:custGeom>
              <a:avLst/>
              <a:gdLst/>
              <a:ahLst/>
              <a:cxnLst/>
              <a:rect l="0" t="0" r="0" b="0"/>
              <a:pathLst>
                <a:path w="391814" h="482171">
                  <a:moveTo>
                    <a:pt x="245009" y="23359"/>
                  </a:moveTo>
                  <a:lnTo>
                    <a:pt x="236207" y="17559"/>
                  </a:lnTo>
                  <a:lnTo>
                    <a:pt x="227860" y="12635"/>
                  </a:lnTo>
                  <a:lnTo>
                    <a:pt x="219162" y="8141"/>
                  </a:lnTo>
                  <a:lnTo>
                    <a:pt x="210041" y="4266"/>
                  </a:lnTo>
                  <a:lnTo>
                    <a:pt x="200546" y="1549"/>
                  </a:lnTo>
                  <a:lnTo>
                    <a:pt x="190754" y="199"/>
                  </a:lnTo>
                  <a:lnTo>
                    <a:pt x="180740" y="270"/>
                  </a:lnTo>
                  <a:lnTo>
                    <a:pt x="170566" y="1836"/>
                  </a:lnTo>
                  <a:lnTo>
                    <a:pt x="160279" y="4779"/>
                  </a:lnTo>
                  <a:lnTo>
                    <a:pt x="149915" y="8855"/>
                  </a:lnTo>
                  <a:lnTo>
                    <a:pt x="139497" y="13800"/>
                  </a:lnTo>
                  <a:lnTo>
                    <a:pt x="129043" y="19385"/>
                  </a:lnTo>
                  <a:lnTo>
                    <a:pt x="118565" y="25590"/>
                  </a:lnTo>
                  <a:lnTo>
                    <a:pt x="108070" y="32586"/>
                  </a:lnTo>
                  <a:lnTo>
                    <a:pt x="97569" y="40409"/>
                  </a:lnTo>
                  <a:lnTo>
                    <a:pt x="87228" y="49120"/>
                  </a:lnTo>
                  <a:lnTo>
                    <a:pt x="77358" y="58878"/>
                  </a:lnTo>
                  <a:lnTo>
                    <a:pt x="68094" y="69664"/>
                  </a:lnTo>
                  <a:lnTo>
                    <a:pt x="59568" y="81162"/>
                  </a:lnTo>
                  <a:lnTo>
                    <a:pt x="51988" y="92871"/>
                  </a:lnTo>
                  <a:lnTo>
                    <a:pt x="45370" y="104486"/>
                  </a:lnTo>
                  <a:lnTo>
                    <a:pt x="39588" y="115894"/>
                  </a:lnTo>
                  <a:lnTo>
                    <a:pt x="34461" y="127087"/>
                  </a:lnTo>
                  <a:lnTo>
                    <a:pt x="29823" y="138101"/>
                  </a:lnTo>
                  <a:lnTo>
                    <a:pt x="25536" y="149143"/>
                  </a:lnTo>
                  <a:lnTo>
                    <a:pt x="21496" y="160556"/>
                  </a:lnTo>
                  <a:lnTo>
                    <a:pt x="17627" y="172504"/>
                  </a:lnTo>
                  <a:lnTo>
                    <a:pt x="13876" y="185141"/>
                  </a:lnTo>
                  <a:lnTo>
                    <a:pt x="10202" y="198689"/>
                  </a:lnTo>
                  <a:lnTo>
                    <a:pt x="6593" y="213177"/>
                  </a:lnTo>
                  <a:lnTo>
                    <a:pt x="3356" y="228483"/>
                  </a:lnTo>
                  <a:lnTo>
                    <a:pt x="1094" y="244436"/>
                  </a:lnTo>
                  <a:lnTo>
                    <a:pt x="53" y="260865"/>
                  </a:lnTo>
                  <a:lnTo>
                    <a:pt x="0" y="277473"/>
                  </a:lnTo>
                  <a:lnTo>
                    <a:pt x="421" y="293848"/>
                  </a:lnTo>
                  <a:lnTo>
                    <a:pt x="965" y="309783"/>
                  </a:lnTo>
                  <a:lnTo>
                    <a:pt x="1632" y="325092"/>
                  </a:lnTo>
                  <a:lnTo>
                    <a:pt x="2679" y="339533"/>
                  </a:lnTo>
                  <a:lnTo>
                    <a:pt x="4237" y="353064"/>
                  </a:lnTo>
                  <a:lnTo>
                    <a:pt x="6452" y="365795"/>
                  </a:lnTo>
                  <a:lnTo>
                    <a:pt x="9550" y="377893"/>
                  </a:lnTo>
                  <a:lnTo>
                    <a:pt x="13565" y="389513"/>
                  </a:lnTo>
                  <a:lnTo>
                    <a:pt x="18382" y="400624"/>
                  </a:lnTo>
                  <a:lnTo>
                    <a:pt x="23832" y="411021"/>
                  </a:lnTo>
                  <a:lnTo>
                    <a:pt x="29761" y="420646"/>
                  </a:lnTo>
                  <a:lnTo>
                    <a:pt x="36197" y="429585"/>
                  </a:lnTo>
                  <a:lnTo>
                    <a:pt x="43350" y="437976"/>
                  </a:lnTo>
                  <a:lnTo>
                    <a:pt x="51277" y="445951"/>
                  </a:lnTo>
                  <a:lnTo>
                    <a:pt x="60058" y="453459"/>
                  </a:lnTo>
                  <a:lnTo>
                    <a:pt x="69863" y="460283"/>
                  </a:lnTo>
                  <a:lnTo>
                    <a:pt x="80689" y="466352"/>
                  </a:lnTo>
                  <a:lnTo>
                    <a:pt x="92553" y="471580"/>
                  </a:lnTo>
                  <a:lnTo>
                    <a:pt x="105574" y="475794"/>
                  </a:lnTo>
                  <a:lnTo>
                    <a:pt x="119695" y="478992"/>
                  </a:lnTo>
                  <a:lnTo>
                    <a:pt x="134415" y="481158"/>
                  </a:lnTo>
                  <a:lnTo>
                    <a:pt x="148908" y="482170"/>
                  </a:lnTo>
                  <a:lnTo>
                    <a:pt x="162726" y="482073"/>
                  </a:lnTo>
                  <a:lnTo>
                    <a:pt x="175782" y="481044"/>
                  </a:lnTo>
                  <a:lnTo>
                    <a:pt x="188164" y="479290"/>
                  </a:lnTo>
                  <a:lnTo>
                    <a:pt x="200012" y="477003"/>
                  </a:lnTo>
                  <a:lnTo>
                    <a:pt x="211461" y="474333"/>
                  </a:lnTo>
                  <a:lnTo>
                    <a:pt x="222624" y="471395"/>
                  </a:lnTo>
                  <a:lnTo>
                    <a:pt x="233580" y="468268"/>
                  </a:lnTo>
                  <a:lnTo>
                    <a:pt x="244229" y="464848"/>
                  </a:lnTo>
                  <a:lnTo>
                    <a:pt x="254308" y="460866"/>
                  </a:lnTo>
                  <a:lnTo>
                    <a:pt x="263721" y="456221"/>
                  </a:lnTo>
                  <a:lnTo>
                    <a:pt x="272686" y="450965"/>
                  </a:lnTo>
                  <a:lnTo>
                    <a:pt x="281627" y="445212"/>
                  </a:lnTo>
                  <a:lnTo>
                    <a:pt x="290788" y="439081"/>
                  </a:lnTo>
                  <a:lnTo>
                    <a:pt x="300078" y="432677"/>
                  </a:lnTo>
                  <a:lnTo>
                    <a:pt x="309168" y="426079"/>
                  </a:lnTo>
                  <a:lnTo>
                    <a:pt x="317877" y="419341"/>
                  </a:lnTo>
                  <a:lnTo>
                    <a:pt x="326183" y="412342"/>
                  </a:lnTo>
                  <a:lnTo>
                    <a:pt x="334140" y="404805"/>
                  </a:lnTo>
                  <a:lnTo>
                    <a:pt x="341821" y="396620"/>
                  </a:lnTo>
                  <a:lnTo>
                    <a:pt x="349131" y="387834"/>
                  </a:lnTo>
                  <a:lnTo>
                    <a:pt x="355821" y="378558"/>
                  </a:lnTo>
                  <a:lnTo>
                    <a:pt x="361804" y="368909"/>
                  </a:lnTo>
                  <a:lnTo>
                    <a:pt x="367145" y="358989"/>
                  </a:lnTo>
                  <a:lnTo>
                    <a:pt x="371967" y="348878"/>
                  </a:lnTo>
                  <a:lnTo>
                    <a:pt x="376392" y="338628"/>
                  </a:lnTo>
                  <a:lnTo>
                    <a:pt x="380364" y="328118"/>
                  </a:lnTo>
                  <a:lnTo>
                    <a:pt x="383660" y="317070"/>
                  </a:lnTo>
                  <a:lnTo>
                    <a:pt x="386212" y="305370"/>
                  </a:lnTo>
                  <a:lnTo>
                    <a:pt x="388096" y="292901"/>
                  </a:lnTo>
                  <a:lnTo>
                    <a:pt x="389443" y="279467"/>
                  </a:lnTo>
                  <a:lnTo>
                    <a:pt x="390387" y="265060"/>
                  </a:lnTo>
                  <a:lnTo>
                    <a:pt x="391038" y="249978"/>
                  </a:lnTo>
                  <a:lnTo>
                    <a:pt x="391483" y="234708"/>
                  </a:lnTo>
                  <a:lnTo>
                    <a:pt x="391782" y="219550"/>
                  </a:lnTo>
                  <a:lnTo>
                    <a:pt x="391813" y="204611"/>
                  </a:lnTo>
                  <a:lnTo>
                    <a:pt x="391302" y="189894"/>
                  </a:lnTo>
                  <a:lnTo>
                    <a:pt x="390137" y="175369"/>
                  </a:lnTo>
                  <a:lnTo>
                    <a:pt x="388201" y="161157"/>
                  </a:lnTo>
                  <a:lnTo>
                    <a:pt x="385297" y="147526"/>
                  </a:lnTo>
                  <a:lnTo>
                    <a:pt x="381416" y="134576"/>
                  </a:lnTo>
                  <a:lnTo>
                    <a:pt x="376691" y="122252"/>
                  </a:lnTo>
                  <a:lnTo>
                    <a:pt x="371302" y="110434"/>
                  </a:lnTo>
                  <a:lnTo>
                    <a:pt x="365421" y="99006"/>
                  </a:lnTo>
                  <a:lnTo>
                    <a:pt x="359184" y="88025"/>
                  </a:lnTo>
                  <a:lnTo>
                    <a:pt x="352699" y="77716"/>
                  </a:lnTo>
                  <a:lnTo>
                    <a:pt x="346038" y="68150"/>
                  </a:lnTo>
                  <a:lnTo>
                    <a:pt x="339090" y="59250"/>
                  </a:lnTo>
                  <a:lnTo>
                    <a:pt x="331587" y="50886"/>
                  </a:lnTo>
                  <a:lnTo>
                    <a:pt x="323425" y="42929"/>
                  </a:lnTo>
                  <a:lnTo>
                    <a:pt x="314654" y="35432"/>
                  </a:lnTo>
                  <a:lnTo>
                    <a:pt x="305388" y="28616"/>
                  </a:lnTo>
                  <a:lnTo>
                    <a:pt x="295747" y="22549"/>
                  </a:lnTo>
                  <a:lnTo>
                    <a:pt x="285831" y="17151"/>
                  </a:lnTo>
                  <a:lnTo>
                    <a:pt x="275722" y="12292"/>
                  </a:lnTo>
                  <a:lnTo>
                    <a:pt x="265475" y="7846"/>
                  </a:lnTo>
                  <a:lnTo>
                    <a:pt x="254967" y="4029"/>
                  </a:lnTo>
                  <a:lnTo>
                    <a:pt x="243919" y="1369"/>
                  </a:lnTo>
                  <a:lnTo>
                    <a:pt x="232225" y="63"/>
                  </a:lnTo>
                  <a:lnTo>
                    <a:pt x="219929" y="0"/>
                  </a:lnTo>
                  <a:lnTo>
                    <a:pt x="207144" y="946"/>
                  </a:lnTo>
                  <a:lnTo>
                    <a:pt x="193976" y="2656"/>
                  </a:lnTo>
                  <a:lnTo>
                    <a:pt x="180201" y="4921"/>
                  </a:lnTo>
                  <a:lnTo>
                    <a:pt x="165283" y="7579"/>
                  </a:lnTo>
                  <a:lnTo>
                    <a:pt x="149049" y="10505"/>
                  </a:lnTo>
                  <a:lnTo>
                    <a:pt x="132523" y="13463"/>
                  </a:lnTo>
                  <a:lnTo>
                    <a:pt x="116120" y="16381"/>
                  </a:lnTo>
                  <a:lnTo>
                    <a:pt x="98397" y="19515"/>
                  </a:lnTo>
                  <a:lnTo>
                    <a:pt x="76553" y="233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3663177" y="3819407"/>
            <a:ext cx="1461794" cy="500421"/>
            <a:chOff x="3663177" y="3819407"/>
            <a:chExt cx="1461794" cy="500421"/>
          </a:xfrm>
        </p:grpSpPr>
        <p:sp>
          <p:nvSpPr>
            <p:cNvPr id="48" name="Freeform 47"/>
            <p:cNvSpPr/>
            <p:nvPr/>
          </p:nvSpPr>
          <p:spPr>
            <a:xfrm>
              <a:off x="3663177" y="3819407"/>
              <a:ext cx="274482" cy="500421"/>
            </a:xfrm>
            <a:custGeom>
              <a:avLst/>
              <a:gdLst/>
              <a:ahLst/>
              <a:cxnLst/>
              <a:rect l="0" t="0" r="0" b="0"/>
              <a:pathLst>
                <a:path w="274482" h="500421">
                  <a:moveTo>
                    <a:pt x="106025" y="65608"/>
                  </a:moveTo>
                  <a:lnTo>
                    <a:pt x="100157" y="74342"/>
                  </a:lnTo>
                  <a:lnTo>
                    <a:pt x="94592" y="82049"/>
                  </a:lnTo>
                  <a:lnTo>
                    <a:pt x="88799" y="89456"/>
                  </a:lnTo>
                  <a:lnTo>
                    <a:pt x="82890" y="96890"/>
                  </a:lnTo>
                  <a:lnTo>
                    <a:pt x="77209" y="104716"/>
                  </a:lnTo>
                  <a:lnTo>
                    <a:pt x="71925" y="113076"/>
                  </a:lnTo>
                  <a:lnTo>
                    <a:pt x="66729" y="121302"/>
                  </a:lnTo>
                  <a:lnTo>
                    <a:pt x="60946" y="128072"/>
                  </a:lnTo>
                  <a:lnTo>
                    <a:pt x="54252" y="132747"/>
                  </a:lnTo>
                  <a:lnTo>
                    <a:pt x="47128" y="134713"/>
                  </a:lnTo>
                  <a:lnTo>
                    <a:pt x="40639" y="133071"/>
                  </a:lnTo>
                  <a:lnTo>
                    <a:pt x="35356" y="127702"/>
                  </a:lnTo>
                  <a:lnTo>
                    <a:pt x="31507" y="119247"/>
                  </a:lnTo>
                  <a:lnTo>
                    <a:pt x="29223" y="108699"/>
                  </a:lnTo>
                  <a:lnTo>
                    <a:pt x="28398" y="96843"/>
                  </a:lnTo>
                  <a:lnTo>
                    <a:pt x="28775" y="84350"/>
                  </a:lnTo>
                  <a:lnTo>
                    <a:pt x="30077" y="71832"/>
                  </a:lnTo>
                  <a:lnTo>
                    <a:pt x="32059" y="59612"/>
                  </a:lnTo>
                  <a:lnTo>
                    <a:pt x="34690" y="47936"/>
                  </a:lnTo>
                  <a:lnTo>
                    <a:pt x="38133" y="37080"/>
                  </a:lnTo>
                  <a:lnTo>
                    <a:pt x="42420" y="27116"/>
                  </a:lnTo>
                  <a:lnTo>
                    <a:pt x="47775" y="18270"/>
                  </a:lnTo>
                  <a:lnTo>
                    <a:pt x="54659" y="10998"/>
                  </a:lnTo>
                  <a:lnTo>
                    <a:pt x="63175" y="5410"/>
                  </a:lnTo>
                  <a:lnTo>
                    <a:pt x="72810" y="1640"/>
                  </a:lnTo>
                  <a:lnTo>
                    <a:pt x="82654" y="0"/>
                  </a:lnTo>
                  <a:lnTo>
                    <a:pt x="92160" y="458"/>
                  </a:lnTo>
                  <a:lnTo>
                    <a:pt x="101149" y="2865"/>
                  </a:lnTo>
                  <a:lnTo>
                    <a:pt x="109638" y="7139"/>
                  </a:lnTo>
                  <a:lnTo>
                    <a:pt x="117711" y="13048"/>
                  </a:lnTo>
                  <a:lnTo>
                    <a:pt x="125302" y="20267"/>
                  </a:lnTo>
                  <a:lnTo>
                    <a:pt x="132189" y="28474"/>
                  </a:lnTo>
                  <a:lnTo>
                    <a:pt x="138307" y="37402"/>
                  </a:lnTo>
                  <a:lnTo>
                    <a:pt x="143741" y="47006"/>
                  </a:lnTo>
                  <a:lnTo>
                    <a:pt x="148625" y="57437"/>
                  </a:lnTo>
                  <a:lnTo>
                    <a:pt x="153098" y="68715"/>
                  </a:lnTo>
                  <a:lnTo>
                    <a:pt x="157271" y="80729"/>
                  </a:lnTo>
                  <a:lnTo>
                    <a:pt x="161236" y="93327"/>
                  </a:lnTo>
                  <a:lnTo>
                    <a:pt x="165054" y="106358"/>
                  </a:lnTo>
                  <a:lnTo>
                    <a:pt x="168772" y="119703"/>
                  </a:lnTo>
                  <a:lnTo>
                    <a:pt x="172421" y="133268"/>
                  </a:lnTo>
                  <a:lnTo>
                    <a:pt x="176020" y="146989"/>
                  </a:lnTo>
                  <a:lnTo>
                    <a:pt x="179420" y="160983"/>
                  </a:lnTo>
                  <a:lnTo>
                    <a:pt x="182323" y="175524"/>
                  </a:lnTo>
                  <a:lnTo>
                    <a:pt x="184604" y="190709"/>
                  </a:lnTo>
                  <a:lnTo>
                    <a:pt x="186133" y="206161"/>
                  </a:lnTo>
                  <a:lnTo>
                    <a:pt x="186711" y="221155"/>
                  </a:lnTo>
                  <a:lnTo>
                    <a:pt x="186320" y="235322"/>
                  </a:lnTo>
                  <a:lnTo>
                    <a:pt x="185091" y="248953"/>
                  </a:lnTo>
                  <a:lnTo>
                    <a:pt x="183202" y="262786"/>
                  </a:lnTo>
                  <a:lnTo>
                    <a:pt x="180824" y="277244"/>
                  </a:lnTo>
                  <a:lnTo>
                    <a:pt x="178094" y="292414"/>
                  </a:lnTo>
                  <a:lnTo>
                    <a:pt x="175117" y="308216"/>
                  </a:lnTo>
                  <a:lnTo>
                    <a:pt x="171962" y="324516"/>
                  </a:lnTo>
                  <a:lnTo>
                    <a:pt x="168524" y="341022"/>
                  </a:lnTo>
                  <a:lnTo>
                    <a:pt x="164530" y="357324"/>
                  </a:lnTo>
                  <a:lnTo>
                    <a:pt x="159876" y="373206"/>
                  </a:lnTo>
                  <a:lnTo>
                    <a:pt x="154615" y="388478"/>
                  </a:lnTo>
                  <a:lnTo>
                    <a:pt x="148858" y="402893"/>
                  </a:lnTo>
                  <a:lnTo>
                    <a:pt x="142721" y="416401"/>
                  </a:lnTo>
                  <a:lnTo>
                    <a:pt x="136142" y="428948"/>
                  </a:lnTo>
                  <a:lnTo>
                    <a:pt x="128895" y="440389"/>
                  </a:lnTo>
                  <a:lnTo>
                    <a:pt x="120911" y="450755"/>
                  </a:lnTo>
                  <a:lnTo>
                    <a:pt x="112433" y="460210"/>
                  </a:lnTo>
                  <a:lnTo>
                    <a:pt x="103895" y="468956"/>
                  </a:lnTo>
                  <a:lnTo>
                    <a:pt x="95552" y="477168"/>
                  </a:lnTo>
                  <a:lnTo>
                    <a:pt x="87153" y="484668"/>
                  </a:lnTo>
                  <a:lnTo>
                    <a:pt x="78068" y="490953"/>
                  </a:lnTo>
                  <a:lnTo>
                    <a:pt x="68000" y="495838"/>
                  </a:lnTo>
                  <a:lnTo>
                    <a:pt x="57288" y="499118"/>
                  </a:lnTo>
                  <a:lnTo>
                    <a:pt x="46705" y="500420"/>
                  </a:lnTo>
                  <a:lnTo>
                    <a:pt x="36702" y="499732"/>
                  </a:lnTo>
                  <a:lnTo>
                    <a:pt x="27545" y="497169"/>
                  </a:lnTo>
                  <a:lnTo>
                    <a:pt x="19474" y="492789"/>
                  </a:lnTo>
                  <a:lnTo>
                    <a:pt x="12505" y="486805"/>
                  </a:lnTo>
                  <a:lnTo>
                    <a:pt x="6809" y="479365"/>
                  </a:lnTo>
                  <a:lnTo>
                    <a:pt x="2799" y="470478"/>
                  </a:lnTo>
                  <a:lnTo>
                    <a:pt x="548" y="460289"/>
                  </a:lnTo>
                  <a:lnTo>
                    <a:pt x="0" y="449364"/>
                  </a:lnTo>
                  <a:lnTo>
                    <a:pt x="1143" y="438572"/>
                  </a:lnTo>
                  <a:lnTo>
                    <a:pt x="3805" y="428396"/>
                  </a:lnTo>
                  <a:lnTo>
                    <a:pt x="7862" y="419108"/>
                  </a:lnTo>
                  <a:lnTo>
                    <a:pt x="13326" y="410941"/>
                  </a:lnTo>
                  <a:lnTo>
                    <a:pt x="20077" y="403904"/>
                  </a:lnTo>
                  <a:lnTo>
                    <a:pt x="28050" y="398161"/>
                  </a:lnTo>
                  <a:lnTo>
                    <a:pt x="37303" y="394118"/>
                  </a:lnTo>
                  <a:lnTo>
                    <a:pt x="47742" y="391845"/>
                  </a:lnTo>
                  <a:lnTo>
                    <a:pt x="58835" y="391282"/>
                  </a:lnTo>
                  <a:lnTo>
                    <a:pt x="69742" y="392416"/>
                  </a:lnTo>
                  <a:lnTo>
                    <a:pt x="79998" y="395067"/>
                  </a:lnTo>
                  <a:lnTo>
                    <a:pt x="89510" y="398946"/>
                  </a:lnTo>
                  <a:lnTo>
                    <a:pt x="98360" y="403758"/>
                  </a:lnTo>
                  <a:lnTo>
                    <a:pt x="106687" y="409249"/>
                  </a:lnTo>
                  <a:lnTo>
                    <a:pt x="114789" y="415222"/>
                  </a:lnTo>
                  <a:lnTo>
                    <a:pt x="123084" y="421530"/>
                  </a:lnTo>
                  <a:lnTo>
                    <a:pt x="131785" y="428064"/>
                  </a:lnTo>
                  <a:lnTo>
                    <a:pt x="140920" y="434586"/>
                  </a:lnTo>
                  <a:lnTo>
                    <a:pt x="150431" y="440739"/>
                  </a:lnTo>
                  <a:lnTo>
                    <a:pt x="160238" y="446359"/>
                  </a:lnTo>
                  <a:lnTo>
                    <a:pt x="170264" y="451454"/>
                  </a:lnTo>
                  <a:lnTo>
                    <a:pt x="180447" y="456112"/>
                  </a:lnTo>
                  <a:lnTo>
                    <a:pt x="190739" y="460422"/>
                  </a:lnTo>
                  <a:lnTo>
                    <a:pt x="201108" y="464148"/>
                  </a:lnTo>
                  <a:lnTo>
                    <a:pt x="211529" y="466746"/>
                  </a:lnTo>
                  <a:lnTo>
                    <a:pt x="221976" y="468012"/>
                  </a:lnTo>
                  <a:lnTo>
                    <a:pt x="232176" y="468014"/>
                  </a:lnTo>
                  <a:lnTo>
                    <a:pt x="242714" y="466823"/>
                  </a:lnTo>
                  <a:lnTo>
                    <a:pt x="255634" y="463214"/>
                  </a:lnTo>
                  <a:lnTo>
                    <a:pt x="274481" y="4551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032414" y="4000829"/>
              <a:ext cx="126343" cy="115814"/>
            </a:xfrm>
            <a:custGeom>
              <a:avLst/>
              <a:gdLst/>
              <a:ahLst/>
              <a:cxnLst/>
              <a:rect l="0" t="0" r="0" b="0"/>
              <a:pathLst>
                <a:path w="126343" h="115814">
                  <a:moveTo>
                    <a:pt x="126342" y="0"/>
                  </a:moveTo>
                  <a:lnTo>
                    <a:pt x="117608" y="3068"/>
                  </a:lnTo>
                  <a:lnTo>
                    <a:pt x="109901" y="7131"/>
                  </a:lnTo>
                  <a:lnTo>
                    <a:pt x="102499" y="12619"/>
                  </a:lnTo>
                  <a:lnTo>
                    <a:pt x="95238" y="19205"/>
                  </a:lnTo>
                  <a:lnTo>
                    <a:pt x="88059" y="26355"/>
                  </a:lnTo>
                  <a:lnTo>
                    <a:pt x="80934" y="33703"/>
                  </a:lnTo>
                  <a:lnTo>
                    <a:pt x="73844" y="41236"/>
                  </a:lnTo>
                  <a:lnTo>
                    <a:pt x="66777" y="49193"/>
                  </a:lnTo>
                  <a:lnTo>
                    <a:pt x="59726" y="57685"/>
                  </a:lnTo>
                  <a:lnTo>
                    <a:pt x="52686" y="66522"/>
                  </a:lnTo>
                  <a:lnTo>
                    <a:pt x="45652" y="75307"/>
                  </a:lnTo>
                  <a:lnTo>
                    <a:pt x="38628" y="83802"/>
                  </a:lnTo>
                  <a:lnTo>
                    <a:pt x="31723" y="91652"/>
                  </a:lnTo>
                  <a:lnTo>
                    <a:pt x="24367" y="99075"/>
                  </a:lnTo>
                  <a:lnTo>
                    <a:pt x="14795" y="106719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053471" y="3990300"/>
              <a:ext cx="84229" cy="126343"/>
            </a:xfrm>
            <a:custGeom>
              <a:avLst/>
              <a:gdLst/>
              <a:ahLst/>
              <a:cxnLst/>
              <a:rect l="0" t="0" r="0" b="0"/>
              <a:pathLst>
                <a:path w="84229" h="126343">
                  <a:moveTo>
                    <a:pt x="0" y="0"/>
                  </a:moveTo>
                  <a:lnTo>
                    <a:pt x="5868" y="5868"/>
                  </a:lnTo>
                  <a:lnTo>
                    <a:pt x="11432" y="11432"/>
                  </a:lnTo>
                  <a:lnTo>
                    <a:pt x="17227" y="17236"/>
                  </a:lnTo>
                  <a:lnTo>
                    <a:pt x="23134" y="23490"/>
                  </a:lnTo>
                  <a:lnTo>
                    <a:pt x="28816" y="30467"/>
                  </a:lnTo>
                  <a:lnTo>
                    <a:pt x="34095" y="38245"/>
                  </a:lnTo>
                  <a:lnTo>
                    <a:pt x="39119" y="46573"/>
                  </a:lnTo>
                  <a:lnTo>
                    <a:pt x="44254" y="55004"/>
                  </a:lnTo>
                  <a:lnTo>
                    <a:pt x="49704" y="63269"/>
                  </a:lnTo>
                  <a:lnTo>
                    <a:pt x="55347" y="71444"/>
                  </a:lnTo>
                  <a:lnTo>
                    <a:pt x="60836" y="79845"/>
                  </a:lnTo>
                  <a:lnTo>
                    <a:pt x="65970" y="88632"/>
                  </a:lnTo>
                  <a:lnTo>
                    <a:pt x="70567" y="97363"/>
                  </a:lnTo>
                  <a:lnTo>
                    <a:pt x="74840" y="105937"/>
                  </a:lnTo>
                  <a:lnTo>
                    <a:pt x="79160" y="115112"/>
                  </a:lnTo>
                  <a:lnTo>
                    <a:pt x="8422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304338" y="3820078"/>
              <a:ext cx="233445" cy="444659"/>
            </a:xfrm>
            <a:custGeom>
              <a:avLst/>
              <a:gdLst/>
              <a:ahLst/>
              <a:cxnLst/>
              <a:rect l="0" t="0" r="0" b="0"/>
              <a:pathLst>
                <a:path w="233445" h="444659">
                  <a:moveTo>
                    <a:pt x="75517" y="33352"/>
                  </a:moveTo>
                  <a:lnTo>
                    <a:pt x="72583" y="42153"/>
                  </a:lnTo>
                  <a:lnTo>
                    <a:pt x="69801" y="50500"/>
                  </a:lnTo>
                  <a:lnTo>
                    <a:pt x="66897" y="59194"/>
                  </a:lnTo>
                  <a:lnTo>
                    <a:pt x="63684" y="68142"/>
                  </a:lnTo>
                  <a:lnTo>
                    <a:pt x="59870" y="76989"/>
                  </a:lnTo>
                  <a:lnTo>
                    <a:pt x="55367" y="85475"/>
                  </a:lnTo>
                  <a:lnTo>
                    <a:pt x="50739" y="91720"/>
                  </a:lnTo>
                  <a:lnTo>
                    <a:pt x="47348" y="93205"/>
                  </a:lnTo>
                  <a:lnTo>
                    <a:pt x="45980" y="90239"/>
                  </a:lnTo>
                  <a:lnTo>
                    <a:pt x="46292" y="83888"/>
                  </a:lnTo>
                  <a:lnTo>
                    <a:pt x="47744" y="75281"/>
                  </a:lnTo>
                  <a:lnTo>
                    <a:pt x="49930" y="65461"/>
                  </a:lnTo>
                  <a:lnTo>
                    <a:pt x="52588" y="55091"/>
                  </a:lnTo>
                  <a:lnTo>
                    <a:pt x="55712" y="44674"/>
                  </a:lnTo>
                  <a:lnTo>
                    <a:pt x="59505" y="34670"/>
                  </a:lnTo>
                  <a:lnTo>
                    <a:pt x="64037" y="25280"/>
                  </a:lnTo>
                  <a:lnTo>
                    <a:pt x="69559" y="16819"/>
                  </a:lnTo>
                  <a:lnTo>
                    <a:pt x="76558" y="9805"/>
                  </a:lnTo>
                  <a:lnTo>
                    <a:pt x="85151" y="4395"/>
                  </a:lnTo>
                  <a:lnTo>
                    <a:pt x="94838" y="913"/>
                  </a:lnTo>
                  <a:lnTo>
                    <a:pt x="104718" y="0"/>
                  </a:lnTo>
                  <a:lnTo>
                    <a:pt x="114246" y="1762"/>
                  </a:lnTo>
                  <a:lnTo>
                    <a:pt x="123251" y="6029"/>
                  </a:lnTo>
                  <a:lnTo>
                    <a:pt x="131752" y="12623"/>
                  </a:lnTo>
                  <a:lnTo>
                    <a:pt x="139828" y="21208"/>
                  </a:lnTo>
                  <a:lnTo>
                    <a:pt x="147250" y="31528"/>
                  </a:lnTo>
                  <a:lnTo>
                    <a:pt x="153491" y="43495"/>
                  </a:lnTo>
                  <a:lnTo>
                    <a:pt x="158358" y="56910"/>
                  </a:lnTo>
                  <a:lnTo>
                    <a:pt x="161968" y="71493"/>
                  </a:lnTo>
                  <a:lnTo>
                    <a:pt x="164557" y="86959"/>
                  </a:lnTo>
                  <a:lnTo>
                    <a:pt x="166374" y="103061"/>
                  </a:lnTo>
                  <a:lnTo>
                    <a:pt x="167630" y="119450"/>
                  </a:lnTo>
                  <a:lnTo>
                    <a:pt x="168490" y="135679"/>
                  </a:lnTo>
                  <a:lnTo>
                    <a:pt x="169069" y="151524"/>
                  </a:lnTo>
                  <a:lnTo>
                    <a:pt x="169291" y="167114"/>
                  </a:lnTo>
                  <a:lnTo>
                    <a:pt x="168908" y="182809"/>
                  </a:lnTo>
                  <a:lnTo>
                    <a:pt x="167833" y="198816"/>
                  </a:lnTo>
                  <a:lnTo>
                    <a:pt x="166128" y="215179"/>
                  </a:lnTo>
                  <a:lnTo>
                    <a:pt x="163911" y="231857"/>
                  </a:lnTo>
                  <a:lnTo>
                    <a:pt x="161308" y="248781"/>
                  </a:lnTo>
                  <a:lnTo>
                    <a:pt x="158426" y="265723"/>
                  </a:lnTo>
                  <a:lnTo>
                    <a:pt x="155345" y="282325"/>
                  </a:lnTo>
                  <a:lnTo>
                    <a:pt x="152122" y="298411"/>
                  </a:lnTo>
                  <a:lnTo>
                    <a:pt x="148637" y="313822"/>
                  </a:lnTo>
                  <a:lnTo>
                    <a:pt x="144612" y="328331"/>
                  </a:lnTo>
                  <a:lnTo>
                    <a:pt x="139938" y="341907"/>
                  </a:lnTo>
                  <a:lnTo>
                    <a:pt x="134663" y="354669"/>
                  </a:lnTo>
                  <a:lnTo>
                    <a:pt x="128897" y="366787"/>
                  </a:lnTo>
                  <a:lnTo>
                    <a:pt x="122758" y="378421"/>
                  </a:lnTo>
                  <a:lnTo>
                    <a:pt x="116348" y="389542"/>
                  </a:lnTo>
                  <a:lnTo>
                    <a:pt x="109746" y="399944"/>
                  </a:lnTo>
                  <a:lnTo>
                    <a:pt x="103006" y="409568"/>
                  </a:lnTo>
                  <a:lnTo>
                    <a:pt x="96005" y="418338"/>
                  </a:lnTo>
                  <a:lnTo>
                    <a:pt x="88467" y="426082"/>
                  </a:lnTo>
                  <a:lnTo>
                    <a:pt x="80281" y="432800"/>
                  </a:lnTo>
                  <a:lnTo>
                    <a:pt x="71495" y="438312"/>
                  </a:lnTo>
                  <a:lnTo>
                    <a:pt x="62218" y="442191"/>
                  </a:lnTo>
                  <a:lnTo>
                    <a:pt x="52578" y="444346"/>
                  </a:lnTo>
                  <a:lnTo>
                    <a:pt x="43004" y="444658"/>
                  </a:lnTo>
                  <a:lnTo>
                    <a:pt x="34189" y="442822"/>
                  </a:lnTo>
                  <a:lnTo>
                    <a:pt x="26450" y="438882"/>
                  </a:lnTo>
                  <a:lnTo>
                    <a:pt x="19764" y="433153"/>
                  </a:lnTo>
                  <a:lnTo>
                    <a:pt x="13958" y="426029"/>
                  </a:lnTo>
                  <a:lnTo>
                    <a:pt x="8837" y="417870"/>
                  </a:lnTo>
                  <a:lnTo>
                    <a:pt x="4548" y="408972"/>
                  </a:lnTo>
                  <a:lnTo>
                    <a:pt x="1565" y="399555"/>
                  </a:lnTo>
                  <a:lnTo>
                    <a:pt x="41" y="389784"/>
                  </a:lnTo>
                  <a:lnTo>
                    <a:pt x="0" y="379936"/>
                  </a:lnTo>
                  <a:lnTo>
                    <a:pt x="1493" y="370398"/>
                  </a:lnTo>
                  <a:lnTo>
                    <a:pt x="4401" y="361360"/>
                  </a:lnTo>
                  <a:lnTo>
                    <a:pt x="8964" y="353157"/>
                  </a:lnTo>
                  <a:lnTo>
                    <a:pt x="15834" y="346324"/>
                  </a:lnTo>
                  <a:lnTo>
                    <a:pt x="25151" y="341031"/>
                  </a:lnTo>
                  <a:lnTo>
                    <a:pt x="36305" y="337291"/>
                  </a:lnTo>
                  <a:lnTo>
                    <a:pt x="48239" y="335139"/>
                  </a:lnTo>
                  <a:lnTo>
                    <a:pt x="60261" y="334435"/>
                  </a:lnTo>
                  <a:lnTo>
                    <a:pt x="72076" y="335078"/>
                  </a:lnTo>
                  <a:lnTo>
                    <a:pt x="83607" y="337097"/>
                  </a:lnTo>
                  <a:lnTo>
                    <a:pt x="94877" y="340377"/>
                  </a:lnTo>
                  <a:lnTo>
                    <a:pt x="105936" y="344696"/>
                  </a:lnTo>
                  <a:lnTo>
                    <a:pt x="116835" y="349810"/>
                  </a:lnTo>
                  <a:lnTo>
                    <a:pt x="127621" y="355504"/>
                  </a:lnTo>
                  <a:lnTo>
                    <a:pt x="138324" y="361444"/>
                  </a:lnTo>
                  <a:lnTo>
                    <a:pt x="148972" y="367198"/>
                  </a:lnTo>
                  <a:lnTo>
                    <a:pt x="159581" y="372542"/>
                  </a:lnTo>
                  <a:lnTo>
                    <a:pt x="170286" y="377297"/>
                  </a:lnTo>
                  <a:lnTo>
                    <a:pt x="182708" y="381700"/>
                  </a:lnTo>
                  <a:lnTo>
                    <a:pt x="201291" y="386135"/>
                  </a:lnTo>
                  <a:lnTo>
                    <a:pt x="233444" y="3913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685181" y="3958715"/>
              <a:ext cx="105286" cy="136871"/>
            </a:xfrm>
            <a:custGeom>
              <a:avLst/>
              <a:gdLst/>
              <a:ahLst/>
              <a:cxnLst/>
              <a:rect l="0" t="0" r="0" b="0"/>
              <a:pathLst>
                <a:path w="105286" h="136871">
                  <a:moveTo>
                    <a:pt x="105285" y="0"/>
                  </a:moveTo>
                  <a:lnTo>
                    <a:pt x="102284" y="8734"/>
                  </a:lnTo>
                  <a:lnTo>
                    <a:pt x="98862" y="16441"/>
                  </a:lnTo>
                  <a:lnTo>
                    <a:pt x="94666" y="23843"/>
                  </a:lnTo>
                  <a:lnTo>
                    <a:pt x="89765" y="31104"/>
                  </a:lnTo>
                  <a:lnTo>
                    <a:pt x="84284" y="38282"/>
                  </a:lnTo>
                  <a:lnTo>
                    <a:pt x="78354" y="45413"/>
                  </a:lnTo>
                  <a:lnTo>
                    <a:pt x="72092" y="52676"/>
                  </a:lnTo>
                  <a:lnTo>
                    <a:pt x="65594" y="60392"/>
                  </a:lnTo>
                  <a:lnTo>
                    <a:pt x="58925" y="68691"/>
                  </a:lnTo>
                  <a:lnTo>
                    <a:pt x="51974" y="77383"/>
                  </a:lnTo>
                  <a:lnTo>
                    <a:pt x="44468" y="86065"/>
                  </a:lnTo>
                  <a:lnTo>
                    <a:pt x="36319" y="94492"/>
                  </a:lnTo>
                  <a:lnTo>
                    <a:pt x="28033" y="102493"/>
                  </a:lnTo>
                  <a:lnTo>
                    <a:pt x="19813" y="110777"/>
                  </a:lnTo>
                  <a:lnTo>
                    <a:pt x="10937" y="121186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695709" y="3969243"/>
              <a:ext cx="94758" cy="126343"/>
            </a:xfrm>
            <a:custGeom>
              <a:avLst/>
              <a:gdLst/>
              <a:ahLst/>
              <a:cxnLst/>
              <a:rect l="0" t="0" r="0" b="0"/>
              <a:pathLst>
                <a:path w="94758" h="126343">
                  <a:moveTo>
                    <a:pt x="0" y="0"/>
                  </a:moveTo>
                  <a:lnTo>
                    <a:pt x="5868" y="5868"/>
                  </a:lnTo>
                  <a:lnTo>
                    <a:pt x="11432" y="11432"/>
                  </a:lnTo>
                  <a:lnTo>
                    <a:pt x="17232" y="17241"/>
                  </a:lnTo>
                  <a:lnTo>
                    <a:pt x="23313" y="23667"/>
                  </a:lnTo>
                  <a:lnTo>
                    <a:pt x="29642" y="31294"/>
                  </a:lnTo>
                  <a:lnTo>
                    <a:pt x="36171" y="40319"/>
                  </a:lnTo>
                  <a:lnTo>
                    <a:pt x="42847" y="50300"/>
                  </a:lnTo>
                  <a:lnTo>
                    <a:pt x="49629" y="60379"/>
                  </a:lnTo>
                  <a:lnTo>
                    <a:pt x="56482" y="70042"/>
                  </a:lnTo>
                  <a:lnTo>
                    <a:pt x="63272" y="79225"/>
                  </a:lnTo>
                  <a:lnTo>
                    <a:pt x="70537" y="89248"/>
                  </a:lnTo>
                  <a:lnTo>
                    <a:pt x="80033" y="103220"/>
                  </a:lnTo>
                  <a:lnTo>
                    <a:pt x="947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822052" y="3832173"/>
              <a:ext cx="302919" cy="436741"/>
            </a:xfrm>
            <a:custGeom>
              <a:avLst/>
              <a:gdLst/>
              <a:ahLst/>
              <a:cxnLst/>
              <a:rect l="0" t="0" r="0" b="0"/>
              <a:pathLst>
                <a:path w="302919" h="436741">
                  <a:moveTo>
                    <a:pt x="200041" y="10728"/>
                  </a:moveTo>
                  <a:lnTo>
                    <a:pt x="191307" y="16596"/>
                  </a:lnTo>
                  <a:lnTo>
                    <a:pt x="183600" y="22161"/>
                  </a:lnTo>
                  <a:lnTo>
                    <a:pt x="176198" y="27960"/>
                  </a:lnTo>
                  <a:lnTo>
                    <a:pt x="168937" y="34041"/>
                  </a:lnTo>
                  <a:lnTo>
                    <a:pt x="161758" y="40370"/>
                  </a:lnTo>
                  <a:lnTo>
                    <a:pt x="154633" y="46898"/>
                  </a:lnTo>
                  <a:lnTo>
                    <a:pt x="147542" y="53574"/>
                  </a:lnTo>
                  <a:lnTo>
                    <a:pt x="140476" y="60356"/>
                  </a:lnTo>
                  <a:lnTo>
                    <a:pt x="133421" y="67168"/>
                  </a:lnTo>
                  <a:lnTo>
                    <a:pt x="126290" y="72365"/>
                  </a:lnTo>
                  <a:lnTo>
                    <a:pt x="119741" y="73521"/>
                  </a:lnTo>
                  <a:lnTo>
                    <a:pt x="115219" y="70893"/>
                  </a:lnTo>
                  <a:lnTo>
                    <a:pt x="113229" y="65934"/>
                  </a:lnTo>
                  <a:lnTo>
                    <a:pt x="113575" y="59777"/>
                  </a:lnTo>
                  <a:lnTo>
                    <a:pt x="115815" y="53060"/>
                  </a:lnTo>
                  <a:lnTo>
                    <a:pt x="119483" y="46105"/>
                  </a:lnTo>
                  <a:lnTo>
                    <a:pt x="124192" y="39064"/>
                  </a:lnTo>
                  <a:lnTo>
                    <a:pt x="129801" y="32166"/>
                  </a:lnTo>
                  <a:lnTo>
                    <a:pt x="136393" y="25744"/>
                  </a:lnTo>
                  <a:lnTo>
                    <a:pt x="143939" y="19935"/>
                  </a:lnTo>
                  <a:lnTo>
                    <a:pt x="152295" y="14709"/>
                  </a:lnTo>
                  <a:lnTo>
                    <a:pt x="161282" y="9963"/>
                  </a:lnTo>
                  <a:lnTo>
                    <a:pt x="170733" y="5597"/>
                  </a:lnTo>
                  <a:lnTo>
                    <a:pt x="180350" y="2004"/>
                  </a:lnTo>
                  <a:lnTo>
                    <a:pt x="189726" y="26"/>
                  </a:lnTo>
                  <a:lnTo>
                    <a:pt x="198656" y="0"/>
                  </a:lnTo>
                  <a:lnTo>
                    <a:pt x="206956" y="1950"/>
                  </a:lnTo>
                  <a:lnTo>
                    <a:pt x="214385" y="5850"/>
                  </a:lnTo>
                  <a:lnTo>
                    <a:pt x="220896" y="11480"/>
                  </a:lnTo>
                  <a:lnTo>
                    <a:pt x="226438" y="18667"/>
                  </a:lnTo>
                  <a:lnTo>
                    <a:pt x="230870" y="27377"/>
                  </a:lnTo>
                  <a:lnTo>
                    <a:pt x="234216" y="37444"/>
                  </a:lnTo>
                  <a:lnTo>
                    <a:pt x="236310" y="48285"/>
                  </a:lnTo>
                  <a:lnTo>
                    <a:pt x="236743" y="59021"/>
                  </a:lnTo>
                  <a:lnTo>
                    <a:pt x="235441" y="69167"/>
                  </a:lnTo>
                  <a:lnTo>
                    <a:pt x="232617" y="78775"/>
                  </a:lnTo>
                  <a:lnTo>
                    <a:pt x="228588" y="88221"/>
                  </a:lnTo>
                  <a:lnTo>
                    <a:pt x="223659" y="97758"/>
                  </a:lnTo>
                  <a:lnTo>
                    <a:pt x="218080" y="107317"/>
                  </a:lnTo>
                  <a:lnTo>
                    <a:pt x="212044" y="116596"/>
                  </a:lnTo>
                  <a:lnTo>
                    <a:pt x="205751" y="125404"/>
                  </a:lnTo>
                  <a:lnTo>
                    <a:pt x="201380" y="132610"/>
                  </a:lnTo>
                  <a:lnTo>
                    <a:pt x="201688" y="137114"/>
                  </a:lnTo>
                  <a:lnTo>
                    <a:pt x="206136" y="139957"/>
                  </a:lnTo>
                  <a:lnTo>
                    <a:pt x="213437" y="142382"/>
                  </a:lnTo>
                  <a:lnTo>
                    <a:pt x="222373" y="145269"/>
                  </a:lnTo>
                  <a:lnTo>
                    <a:pt x="232143" y="148967"/>
                  </a:lnTo>
                  <a:lnTo>
                    <a:pt x="241989" y="153652"/>
                  </a:lnTo>
                  <a:lnTo>
                    <a:pt x="251077" y="159503"/>
                  </a:lnTo>
                  <a:lnTo>
                    <a:pt x="259050" y="166496"/>
                  </a:lnTo>
                  <a:lnTo>
                    <a:pt x="266083" y="174623"/>
                  </a:lnTo>
                  <a:lnTo>
                    <a:pt x="272666" y="183975"/>
                  </a:lnTo>
                  <a:lnTo>
                    <a:pt x="279130" y="194492"/>
                  </a:lnTo>
                  <a:lnTo>
                    <a:pt x="285307" y="206146"/>
                  </a:lnTo>
                  <a:lnTo>
                    <a:pt x="290632" y="219024"/>
                  </a:lnTo>
                  <a:lnTo>
                    <a:pt x="294845" y="233059"/>
                  </a:lnTo>
                  <a:lnTo>
                    <a:pt x="297997" y="248060"/>
                  </a:lnTo>
                  <a:lnTo>
                    <a:pt x="300271" y="263806"/>
                  </a:lnTo>
                  <a:lnTo>
                    <a:pt x="301868" y="280097"/>
                  </a:lnTo>
                  <a:lnTo>
                    <a:pt x="302805" y="296612"/>
                  </a:lnTo>
                  <a:lnTo>
                    <a:pt x="302918" y="312926"/>
                  </a:lnTo>
                  <a:lnTo>
                    <a:pt x="302173" y="328824"/>
                  </a:lnTo>
                  <a:lnTo>
                    <a:pt x="300352" y="344279"/>
                  </a:lnTo>
                  <a:lnTo>
                    <a:pt x="296995" y="359350"/>
                  </a:lnTo>
                  <a:lnTo>
                    <a:pt x="291987" y="374107"/>
                  </a:lnTo>
                  <a:lnTo>
                    <a:pt x="285350" y="388137"/>
                  </a:lnTo>
                  <a:lnTo>
                    <a:pt x="277075" y="400581"/>
                  </a:lnTo>
                  <a:lnTo>
                    <a:pt x="267323" y="411095"/>
                  </a:lnTo>
                  <a:lnTo>
                    <a:pt x="256370" y="419645"/>
                  </a:lnTo>
                  <a:lnTo>
                    <a:pt x="244502" y="426255"/>
                  </a:lnTo>
                  <a:lnTo>
                    <a:pt x="231962" y="431141"/>
                  </a:lnTo>
                  <a:lnTo>
                    <a:pt x="218781" y="434474"/>
                  </a:lnTo>
                  <a:lnTo>
                    <a:pt x="204794" y="436287"/>
                  </a:lnTo>
                  <a:lnTo>
                    <a:pt x="189981" y="436740"/>
                  </a:lnTo>
                  <a:lnTo>
                    <a:pt x="174609" y="436252"/>
                  </a:lnTo>
                  <a:lnTo>
                    <a:pt x="159138" y="435395"/>
                  </a:lnTo>
                  <a:lnTo>
                    <a:pt x="143836" y="434528"/>
                  </a:lnTo>
                  <a:lnTo>
                    <a:pt x="128628" y="433795"/>
                  </a:lnTo>
                  <a:lnTo>
                    <a:pt x="113198" y="433229"/>
                  </a:lnTo>
                  <a:lnTo>
                    <a:pt x="97381" y="432813"/>
                  </a:lnTo>
                  <a:lnTo>
                    <a:pt x="81342" y="432516"/>
                  </a:lnTo>
                  <a:lnTo>
                    <a:pt x="63609" y="432277"/>
                  </a:lnTo>
                  <a:lnTo>
                    <a:pt x="39269" y="432072"/>
                  </a:lnTo>
                  <a:lnTo>
                    <a:pt x="0" y="4318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7159378" y="1463461"/>
            <a:ext cx="558011" cy="442198"/>
            <a:chOff x="7159378" y="1463461"/>
            <a:chExt cx="558011" cy="442198"/>
          </a:xfrm>
        </p:grpSpPr>
        <p:sp>
          <p:nvSpPr>
            <p:cNvPr id="56" name="Freeform 55"/>
            <p:cNvSpPr/>
            <p:nvPr/>
          </p:nvSpPr>
          <p:spPr>
            <a:xfrm>
              <a:off x="7159378" y="1473989"/>
              <a:ext cx="252685" cy="357970"/>
            </a:xfrm>
            <a:custGeom>
              <a:avLst/>
              <a:gdLst/>
              <a:ahLst/>
              <a:cxnLst/>
              <a:rect l="0" t="0" r="0" b="0"/>
              <a:pathLst>
                <a:path w="252685" h="357970">
                  <a:moveTo>
                    <a:pt x="252684" y="0"/>
                  </a:moveTo>
                  <a:lnTo>
                    <a:pt x="246749" y="8935"/>
                  </a:lnTo>
                  <a:lnTo>
                    <a:pt x="240545" y="18563"/>
                  </a:lnTo>
                  <a:lnTo>
                    <a:pt x="233454" y="29850"/>
                  </a:lnTo>
                  <a:lnTo>
                    <a:pt x="225686" y="42517"/>
                  </a:lnTo>
                  <a:lnTo>
                    <a:pt x="217688" y="55997"/>
                  </a:lnTo>
                  <a:lnTo>
                    <a:pt x="209747" y="69860"/>
                  </a:lnTo>
                  <a:lnTo>
                    <a:pt x="201971" y="83550"/>
                  </a:lnTo>
                  <a:lnTo>
                    <a:pt x="194379" y="96345"/>
                  </a:lnTo>
                  <a:lnTo>
                    <a:pt x="186948" y="107944"/>
                  </a:lnTo>
                  <a:lnTo>
                    <a:pt x="179805" y="118560"/>
                  </a:lnTo>
                  <a:lnTo>
                    <a:pt x="173229" y="128697"/>
                  </a:lnTo>
                  <a:lnTo>
                    <a:pt x="167317" y="138704"/>
                  </a:lnTo>
                  <a:lnTo>
                    <a:pt x="161854" y="148581"/>
                  </a:lnTo>
                  <a:lnTo>
                    <a:pt x="156417" y="158075"/>
                  </a:lnTo>
                  <a:lnTo>
                    <a:pt x="150757" y="167059"/>
                  </a:lnTo>
                  <a:lnTo>
                    <a:pt x="144801" y="175551"/>
                  </a:lnTo>
                  <a:lnTo>
                    <a:pt x="138571" y="183634"/>
                  </a:lnTo>
                  <a:lnTo>
                    <a:pt x="132116" y="191403"/>
                  </a:lnTo>
                  <a:lnTo>
                    <a:pt x="125492" y="198942"/>
                  </a:lnTo>
                  <a:lnTo>
                    <a:pt x="118747" y="206318"/>
                  </a:lnTo>
                  <a:lnTo>
                    <a:pt x="111920" y="213584"/>
                  </a:lnTo>
                  <a:lnTo>
                    <a:pt x="105201" y="220941"/>
                  </a:lnTo>
                  <a:lnTo>
                    <a:pt x="98916" y="228718"/>
                  </a:lnTo>
                  <a:lnTo>
                    <a:pt x="93204" y="237061"/>
                  </a:lnTo>
                  <a:lnTo>
                    <a:pt x="87877" y="245782"/>
                  </a:lnTo>
                  <a:lnTo>
                    <a:pt x="82531" y="254483"/>
                  </a:lnTo>
                  <a:lnTo>
                    <a:pt x="76933" y="262927"/>
                  </a:lnTo>
                  <a:lnTo>
                    <a:pt x="71019" y="271054"/>
                  </a:lnTo>
                  <a:lnTo>
                    <a:pt x="64815" y="278891"/>
                  </a:lnTo>
                  <a:lnTo>
                    <a:pt x="58375" y="286504"/>
                  </a:lnTo>
                  <a:lnTo>
                    <a:pt x="51591" y="294278"/>
                  </a:lnTo>
                  <a:lnTo>
                    <a:pt x="44206" y="302876"/>
                  </a:lnTo>
                  <a:lnTo>
                    <a:pt x="36140" y="312576"/>
                  </a:lnTo>
                  <a:lnTo>
                    <a:pt x="27912" y="322727"/>
                  </a:lnTo>
                  <a:lnTo>
                    <a:pt x="19738" y="332934"/>
                  </a:lnTo>
                  <a:lnTo>
                    <a:pt x="10899" y="344095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454176" y="1463461"/>
              <a:ext cx="263213" cy="442198"/>
            </a:xfrm>
            <a:custGeom>
              <a:avLst/>
              <a:gdLst/>
              <a:ahLst/>
              <a:cxnLst/>
              <a:rect l="0" t="0" r="0" b="0"/>
              <a:pathLst>
                <a:path w="263213" h="442198">
                  <a:moveTo>
                    <a:pt x="0" y="0"/>
                  </a:moveTo>
                  <a:lnTo>
                    <a:pt x="134" y="11735"/>
                  </a:lnTo>
                  <a:lnTo>
                    <a:pt x="1415" y="22864"/>
                  </a:lnTo>
                  <a:lnTo>
                    <a:pt x="4008" y="34453"/>
                  </a:lnTo>
                  <a:lnTo>
                    <a:pt x="7728" y="46268"/>
                  </a:lnTo>
                  <a:lnTo>
                    <a:pt x="12360" y="57632"/>
                  </a:lnTo>
                  <a:lnTo>
                    <a:pt x="17694" y="68186"/>
                  </a:lnTo>
                  <a:lnTo>
                    <a:pt x="23540" y="78060"/>
                  </a:lnTo>
                  <a:lnTo>
                    <a:pt x="29754" y="87680"/>
                  </a:lnTo>
                  <a:lnTo>
                    <a:pt x="36226" y="97336"/>
                  </a:lnTo>
                  <a:lnTo>
                    <a:pt x="42874" y="107144"/>
                  </a:lnTo>
                  <a:lnTo>
                    <a:pt x="49642" y="117122"/>
                  </a:lnTo>
                  <a:lnTo>
                    <a:pt x="56493" y="127248"/>
                  </a:lnTo>
                  <a:lnTo>
                    <a:pt x="63400" y="137491"/>
                  </a:lnTo>
                  <a:lnTo>
                    <a:pt x="70343" y="147821"/>
                  </a:lnTo>
                  <a:lnTo>
                    <a:pt x="77315" y="158213"/>
                  </a:lnTo>
                  <a:lnTo>
                    <a:pt x="84473" y="168648"/>
                  </a:lnTo>
                  <a:lnTo>
                    <a:pt x="92119" y="179114"/>
                  </a:lnTo>
                  <a:lnTo>
                    <a:pt x="100370" y="189604"/>
                  </a:lnTo>
                  <a:lnTo>
                    <a:pt x="109032" y="200277"/>
                  </a:lnTo>
                  <a:lnTo>
                    <a:pt x="117692" y="211434"/>
                  </a:lnTo>
                  <a:lnTo>
                    <a:pt x="126110" y="223203"/>
                  </a:lnTo>
                  <a:lnTo>
                    <a:pt x="134218" y="235548"/>
                  </a:lnTo>
                  <a:lnTo>
                    <a:pt x="142043" y="248368"/>
                  </a:lnTo>
                  <a:lnTo>
                    <a:pt x="149643" y="261544"/>
                  </a:lnTo>
                  <a:lnTo>
                    <a:pt x="157240" y="274815"/>
                  </a:lnTo>
                  <a:lnTo>
                    <a:pt x="165186" y="287798"/>
                  </a:lnTo>
                  <a:lnTo>
                    <a:pt x="173645" y="300311"/>
                  </a:lnTo>
                  <a:lnTo>
                    <a:pt x="182446" y="312509"/>
                  </a:lnTo>
                  <a:lnTo>
                    <a:pt x="191200" y="324773"/>
                  </a:lnTo>
                  <a:lnTo>
                    <a:pt x="199681" y="337319"/>
                  </a:lnTo>
                  <a:lnTo>
                    <a:pt x="207832" y="350035"/>
                  </a:lnTo>
                  <a:lnTo>
                    <a:pt x="215686" y="362578"/>
                  </a:lnTo>
                  <a:lnTo>
                    <a:pt x="223297" y="374755"/>
                  </a:lnTo>
                  <a:lnTo>
                    <a:pt x="230614" y="386470"/>
                  </a:lnTo>
                  <a:lnTo>
                    <a:pt x="238298" y="399009"/>
                  </a:lnTo>
                  <a:lnTo>
                    <a:pt x="248145" y="415706"/>
                  </a:lnTo>
                  <a:lnTo>
                    <a:pt x="263212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6875109" y="1943679"/>
            <a:ext cx="958094" cy="762145"/>
            <a:chOff x="6875109" y="1943679"/>
            <a:chExt cx="958094" cy="762145"/>
          </a:xfrm>
        </p:grpSpPr>
        <p:sp>
          <p:nvSpPr>
            <p:cNvPr id="59" name="Freeform 58"/>
            <p:cNvSpPr/>
            <p:nvPr/>
          </p:nvSpPr>
          <p:spPr>
            <a:xfrm>
              <a:off x="6917066" y="1943679"/>
              <a:ext cx="200199" cy="414705"/>
            </a:xfrm>
            <a:custGeom>
              <a:avLst/>
              <a:gdLst/>
              <a:ahLst/>
              <a:cxnLst/>
              <a:rect l="0" t="0" r="0" b="0"/>
              <a:pathLst>
                <a:path w="200199" h="414705">
                  <a:moveTo>
                    <a:pt x="200198" y="130435"/>
                  </a:moveTo>
                  <a:lnTo>
                    <a:pt x="197264" y="118699"/>
                  </a:lnTo>
                  <a:lnTo>
                    <a:pt x="194482" y="107570"/>
                  </a:lnTo>
                  <a:lnTo>
                    <a:pt x="191577" y="95977"/>
                  </a:lnTo>
                  <a:lnTo>
                    <a:pt x="188364" y="83988"/>
                  </a:lnTo>
                  <a:lnTo>
                    <a:pt x="184551" y="71977"/>
                  </a:lnTo>
                  <a:lnTo>
                    <a:pt x="180029" y="60178"/>
                  </a:lnTo>
                  <a:lnTo>
                    <a:pt x="174693" y="48825"/>
                  </a:lnTo>
                  <a:lnTo>
                    <a:pt x="168356" y="38205"/>
                  </a:lnTo>
                  <a:lnTo>
                    <a:pt x="161015" y="28408"/>
                  </a:lnTo>
                  <a:lnTo>
                    <a:pt x="152643" y="19678"/>
                  </a:lnTo>
                  <a:lnTo>
                    <a:pt x="143121" y="12486"/>
                  </a:lnTo>
                  <a:lnTo>
                    <a:pt x="132499" y="6948"/>
                  </a:lnTo>
                  <a:lnTo>
                    <a:pt x="121111" y="3043"/>
                  </a:lnTo>
                  <a:lnTo>
                    <a:pt x="109476" y="779"/>
                  </a:lnTo>
                  <a:lnTo>
                    <a:pt x="97917" y="0"/>
                  </a:lnTo>
                  <a:lnTo>
                    <a:pt x="86715" y="593"/>
                  </a:lnTo>
                  <a:lnTo>
                    <a:pt x="76194" y="2578"/>
                  </a:lnTo>
                  <a:lnTo>
                    <a:pt x="66452" y="5836"/>
                  </a:lnTo>
                  <a:lnTo>
                    <a:pt x="57419" y="10140"/>
                  </a:lnTo>
                  <a:lnTo>
                    <a:pt x="48958" y="15245"/>
                  </a:lnTo>
                  <a:lnTo>
                    <a:pt x="40932" y="20946"/>
                  </a:lnTo>
                  <a:lnTo>
                    <a:pt x="33387" y="27400"/>
                  </a:lnTo>
                  <a:lnTo>
                    <a:pt x="26538" y="35096"/>
                  </a:lnTo>
                  <a:lnTo>
                    <a:pt x="20449" y="44197"/>
                  </a:lnTo>
                  <a:lnTo>
                    <a:pt x="15036" y="54412"/>
                  </a:lnTo>
                  <a:lnTo>
                    <a:pt x="10166" y="65186"/>
                  </a:lnTo>
                  <a:lnTo>
                    <a:pt x="5717" y="76141"/>
                  </a:lnTo>
                  <a:lnTo>
                    <a:pt x="2069" y="87259"/>
                  </a:lnTo>
                  <a:lnTo>
                    <a:pt x="55" y="98781"/>
                  </a:lnTo>
                  <a:lnTo>
                    <a:pt x="0" y="110823"/>
                  </a:lnTo>
                  <a:lnTo>
                    <a:pt x="1761" y="123197"/>
                  </a:lnTo>
                  <a:lnTo>
                    <a:pt x="5002" y="135511"/>
                  </a:lnTo>
                  <a:lnTo>
                    <a:pt x="9373" y="147534"/>
                  </a:lnTo>
                  <a:lnTo>
                    <a:pt x="14729" y="159048"/>
                  </a:lnTo>
                  <a:lnTo>
                    <a:pt x="21139" y="169781"/>
                  </a:lnTo>
                  <a:lnTo>
                    <a:pt x="28562" y="179651"/>
                  </a:lnTo>
                  <a:lnTo>
                    <a:pt x="37001" y="188261"/>
                  </a:lnTo>
                  <a:lnTo>
                    <a:pt x="46577" y="194841"/>
                  </a:lnTo>
                  <a:lnTo>
                    <a:pt x="57243" y="199154"/>
                  </a:lnTo>
                  <a:lnTo>
                    <a:pt x="68831" y="201423"/>
                  </a:lnTo>
                  <a:lnTo>
                    <a:pt x="81133" y="202050"/>
                  </a:lnTo>
                  <a:lnTo>
                    <a:pt x="93955" y="201433"/>
                  </a:lnTo>
                  <a:lnTo>
                    <a:pt x="106819" y="199752"/>
                  </a:lnTo>
                  <a:lnTo>
                    <a:pt x="118994" y="196963"/>
                  </a:lnTo>
                  <a:lnTo>
                    <a:pt x="130143" y="193129"/>
                  </a:lnTo>
                  <a:lnTo>
                    <a:pt x="140272" y="188422"/>
                  </a:lnTo>
                  <a:lnTo>
                    <a:pt x="149543" y="183038"/>
                  </a:lnTo>
                  <a:lnTo>
                    <a:pt x="158148" y="177152"/>
                  </a:lnTo>
                  <a:lnTo>
                    <a:pt x="166098" y="170741"/>
                  </a:lnTo>
                  <a:lnTo>
                    <a:pt x="173227" y="163606"/>
                  </a:lnTo>
                  <a:lnTo>
                    <a:pt x="179517" y="155768"/>
                  </a:lnTo>
                  <a:lnTo>
                    <a:pt x="185372" y="149920"/>
                  </a:lnTo>
                  <a:lnTo>
                    <a:pt x="190428" y="149645"/>
                  </a:lnTo>
                  <a:lnTo>
                    <a:pt x="193434" y="154492"/>
                  </a:lnTo>
                  <a:lnTo>
                    <a:pt x="194469" y="163195"/>
                  </a:lnTo>
                  <a:lnTo>
                    <a:pt x="194203" y="174498"/>
                  </a:lnTo>
                  <a:lnTo>
                    <a:pt x="193398" y="187263"/>
                  </a:lnTo>
                  <a:lnTo>
                    <a:pt x="192513" y="200767"/>
                  </a:lnTo>
                  <a:lnTo>
                    <a:pt x="191745" y="214947"/>
                  </a:lnTo>
                  <a:lnTo>
                    <a:pt x="191141" y="230227"/>
                  </a:lnTo>
                  <a:lnTo>
                    <a:pt x="190695" y="246765"/>
                  </a:lnTo>
                  <a:lnTo>
                    <a:pt x="190374" y="264130"/>
                  </a:lnTo>
                  <a:lnTo>
                    <a:pt x="190149" y="281489"/>
                  </a:lnTo>
                  <a:lnTo>
                    <a:pt x="189995" y="298353"/>
                  </a:lnTo>
                  <a:lnTo>
                    <a:pt x="189889" y="314593"/>
                  </a:lnTo>
                  <a:lnTo>
                    <a:pt x="189818" y="330259"/>
                  </a:lnTo>
                  <a:lnTo>
                    <a:pt x="189769" y="345448"/>
                  </a:lnTo>
                  <a:lnTo>
                    <a:pt x="189735" y="359862"/>
                  </a:lnTo>
                  <a:lnTo>
                    <a:pt x="189711" y="374316"/>
                  </a:lnTo>
                  <a:lnTo>
                    <a:pt x="189689" y="391201"/>
                  </a:lnTo>
                  <a:lnTo>
                    <a:pt x="189669" y="4147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598850" y="1979357"/>
              <a:ext cx="214939" cy="359565"/>
            </a:xfrm>
            <a:custGeom>
              <a:avLst/>
              <a:gdLst/>
              <a:ahLst/>
              <a:cxnLst/>
              <a:rect l="0" t="0" r="0" b="0"/>
              <a:pathLst>
                <a:path w="214939" h="359565">
                  <a:moveTo>
                    <a:pt x="97481" y="0"/>
                  </a:moveTo>
                  <a:lnTo>
                    <a:pt x="91613" y="8869"/>
                  </a:lnTo>
                  <a:lnTo>
                    <a:pt x="86049" y="17855"/>
                  </a:lnTo>
                  <a:lnTo>
                    <a:pt x="80256" y="27846"/>
                  </a:lnTo>
                  <a:lnTo>
                    <a:pt x="74347" y="38654"/>
                  </a:lnTo>
                  <a:lnTo>
                    <a:pt x="68665" y="49817"/>
                  </a:lnTo>
                  <a:lnTo>
                    <a:pt x="63386" y="61027"/>
                  </a:lnTo>
                  <a:lnTo>
                    <a:pt x="58362" y="72312"/>
                  </a:lnTo>
                  <a:lnTo>
                    <a:pt x="53227" y="83945"/>
                  </a:lnTo>
                  <a:lnTo>
                    <a:pt x="47777" y="96063"/>
                  </a:lnTo>
                  <a:lnTo>
                    <a:pt x="42133" y="108659"/>
                  </a:lnTo>
                  <a:lnTo>
                    <a:pt x="36645" y="121653"/>
                  </a:lnTo>
                  <a:lnTo>
                    <a:pt x="31507" y="134950"/>
                  </a:lnTo>
                  <a:lnTo>
                    <a:pt x="26752" y="148303"/>
                  </a:lnTo>
                  <a:lnTo>
                    <a:pt x="22332" y="161342"/>
                  </a:lnTo>
                  <a:lnTo>
                    <a:pt x="18174" y="173892"/>
                  </a:lnTo>
                  <a:lnTo>
                    <a:pt x="14213" y="186116"/>
                  </a:lnTo>
                  <a:lnTo>
                    <a:pt x="10394" y="198397"/>
                  </a:lnTo>
                  <a:lnTo>
                    <a:pt x="6681" y="210964"/>
                  </a:lnTo>
                  <a:lnTo>
                    <a:pt x="3375" y="224033"/>
                  </a:lnTo>
                  <a:lnTo>
                    <a:pt x="1065" y="237878"/>
                  </a:lnTo>
                  <a:lnTo>
                    <a:pt x="0" y="252560"/>
                  </a:lnTo>
                  <a:lnTo>
                    <a:pt x="271" y="267658"/>
                  </a:lnTo>
                  <a:lnTo>
                    <a:pt x="1973" y="282407"/>
                  </a:lnTo>
                  <a:lnTo>
                    <a:pt x="5014" y="296388"/>
                  </a:lnTo>
                  <a:lnTo>
                    <a:pt x="9325" y="309213"/>
                  </a:lnTo>
                  <a:lnTo>
                    <a:pt x="14962" y="320375"/>
                  </a:lnTo>
                  <a:lnTo>
                    <a:pt x="21824" y="329768"/>
                  </a:lnTo>
                  <a:lnTo>
                    <a:pt x="29701" y="337601"/>
                  </a:lnTo>
                  <a:lnTo>
                    <a:pt x="38359" y="344193"/>
                  </a:lnTo>
                  <a:lnTo>
                    <a:pt x="47593" y="349849"/>
                  </a:lnTo>
                  <a:lnTo>
                    <a:pt x="57402" y="354499"/>
                  </a:lnTo>
                  <a:lnTo>
                    <a:pt x="67971" y="357727"/>
                  </a:lnTo>
                  <a:lnTo>
                    <a:pt x="79334" y="359414"/>
                  </a:lnTo>
                  <a:lnTo>
                    <a:pt x="91065" y="359564"/>
                  </a:lnTo>
                  <a:lnTo>
                    <a:pt x="102407" y="358145"/>
                  </a:lnTo>
                  <a:lnTo>
                    <a:pt x="112966" y="355299"/>
                  </a:lnTo>
                  <a:lnTo>
                    <a:pt x="122850" y="351287"/>
                  </a:lnTo>
                  <a:lnTo>
                    <a:pt x="132482" y="346385"/>
                  </a:lnTo>
                  <a:lnTo>
                    <a:pt x="142140" y="340829"/>
                  </a:lnTo>
                  <a:lnTo>
                    <a:pt x="151611" y="334643"/>
                  </a:lnTo>
                  <a:lnTo>
                    <a:pt x="160297" y="327660"/>
                  </a:lnTo>
                  <a:lnTo>
                    <a:pt x="167925" y="319850"/>
                  </a:lnTo>
                  <a:lnTo>
                    <a:pt x="174693" y="311318"/>
                  </a:lnTo>
                  <a:lnTo>
                    <a:pt x="181079" y="302212"/>
                  </a:lnTo>
                  <a:lnTo>
                    <a:pt x="187409" y="292677"/>
                  </a:lnTo>
                  <a:lnTo>
                    <a:pt x="193661" y="282833"/>
                  </a:lnTo>
                  <a:lnTo>
                    <a:pt x="199567" y="272773"/>
                  </a:lnTo>
                  <a:lnTo>
                    <a:pt x="204979" y="262562"/>
                  </a:lnTo>
                  <a:lnTo>
                    <a:pt x="209580" y="252248"/>
                  </a:lnTo>
                  <a:lnTo>
                    <a:pt x="212832" y="241863"/>
                  </a:lnTo>
                  <a:lnTo>
                    <a:pt x="214569" y="231431"/>
                  </a:lnTo>
                  <a:lnTo>
                    <a:pt x="214938" y="220968"/>
                  </a:lnTo>
                  <a:lnTo>
                    <a:pt x="214204" y="210483"/>
                  </a:lnTo>
                  <a:lnTo>
                    <a:pt x="212629" y="199992"/>
                  </a:lnTo>
                  <a:lnTo>
                    <a:pt x="210118" y="189829"/>
                  </a:lnTo>
                  <a:lnTo>
                    <a:pt x="206230" y="180610"/>
                  </a:lnTo>
                  <a:lnTo>
                    <a:pt x="200838" y="172606"/>
                  </a:lnTo>
                  <a:lnTo>
                    <a:pt x="194099" y="166080"/>
                  </a:lnTo>
                  <a:lnTo>
                    <a:pt x="186279" y="161445"/>
                  </a:lnTo>
                  <a:lnTo>
                    <a:pt x="177653" y="158742"/>
                  </a:lnTo>
                  <a:lnTo>
                    <a:pt x="168609" y="157876"/>
                  </a:lnTo>
                  <a:lnTo>
                    <a:pt x="159623" y="158798"/>
                  </a:lnTo>
                  <a:lnTo>
                    <a:pt x="150952" y="161304"/>
                  </a:lnTo>
                  <a:lnTo>
                    <a:pt x="142486" y="165085"/>
                  </a:lnTo>
                  <a:lnTo>
                    <a:pt x="133882" y="169831"/>
                  </a:lnTo>
                  <a:lnTo>
                    <a:pt x="124946" y="175277"/>
                  </a:lnTo>
                  <a:lnTo>
                    <a:pt x="115808" y="181219"/>
                  </a:lnTo>
                  <a:lnTo>
                    <a:pt x="106819" y="187507"/>
                  </a:lnTo>
                  <a:lnTo>
                    <a:pt x="98177" y="194031"/>
                  </a:lnTo>
                  <a:lnTo>
                    <a:pt x="89916" y="200717"/>
                  </a:lnTo>
                  <a:lnTo>
                    <a:pt x="81989" y="207513"/>
                  </a:lnTo>
                  <a:lnTo>
                    <a:pt x="74328" y="214387"/>
                  </a:lnTo>
                  <a:lnTo>
                    <a:pt x="67031" y="221478"/>
                  </a:lnTo>
                  <a:lnTo>
                    <a:pt x="60351" y="229078"/>
                  </a:lnTo>
                  <a:lnTo>
                    <a:pt x="54374" y="237296"/>
                  </a:lnTo>
                  <a:lnTo>
                    <a:pt x="48992" y="245827"/>
                  </a:lnTo>
                  <a:lnTo>
                    <a:pt x="43355" y="254982"/>
                  </a:lnTo>
                  <a:lnTo>
                    <a:pt x="35850" y="266684"/>
                  </a:lnTo>
                  <a:lnTo>
                    <a:pt x="23782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875109" y="2453139"/>
              <a:ext cx="200042" cy="221100"/>
            </a:xfrm>
            <a:custGeom>
              <a:avLst/>
              <a:gdLst/>
              <a:ahLst/>
              <a:cxnLst/>
              <a:rect l="0" t="0" r="0" b="0"/>
              <a:pathLst>
                <a:path w="200042" h="221100">
                  <a:moveTo>
                    <a:pt x="200041" y="0"/>
                  </a:moveTo>
                  <a:lnTo>
                    <a:pt x="191240" y="5935"/>
                  </a:lnTo>
                  <a:lnTo>
                    <a:pt x="182894" y="12140"/>
                  </a:lnTo>
                  <a:lnTo>
                    <a:pt x="174199" y="19231"/>
                  </a:lnTo>
                  <a:lnTo>
                    <a:pt x="165251" y="26998"/>
                  </a:lnTo>
                  <a:lnTo>
                    <a:pt x="156405" y="34997"/>
                  </a:lnTo>
                  <a:lnTo>
                    <a:pt x="147866" y="42942"/>
                  </a:lnTo>
                  <a:lnTo>
                    <a:pt x="139676" y="50889"/>
                  </a:lnTo>
                  <a:lnTo>
                    <a:pt x="131799" y="59131"/>
                  </a:lnTo>
                  <a:lnTo>
                    <a:pt x="124169" y="67821"/>
                  </a:lnTo>
                  <a:lnTo>
                    <a:pt x="116723" y="76962"/>
                  </a:lnTo>
                  <a:lnTo>
                    <a:pt x="109410" y="86483"/>
                  </a:lnTo>
                  <a:lnTo>
                    <a:pt x="102189" y="96295"/>
                  </a:lnTo>
                  <a:lnTo>
                    <a:pt x="95034" y="106156"/>
                  </a:lnTo>
                  <a:lnTo>
                    <a:pt x="87924" y="115697"/>
                  </a:lnTo>
                  <a:lnTo>
                    <a:pt x="80843" y="124745"/>
                  </a:lnTo>
                  <a:lnTo>
                    <a:pt x="73783" y="133464"/>
                  </a:lnTo>
                  <a:lnTo>
                    <a:pt x="66737" y="142239"/>
                  </a:lnTo>
                  <a:lnTo>
                    <a:pt x="59699" y="151289"/>
                  </a:lnTo>
                  <a:lnTo>
                    <a:pt x="52668" y="160504"/>
                  </a:lnTo>
                  <a:lnTo>
                    <a:pt x="45639" y="169545"/>
                  </a:lnTo>
                  <a:lnTo>
                    <a:pt x="38620" y="178216"/>
                  </a:lnTo>
                  <a:lnTo>
                    <a:pt x="31716" y="186383"/>
                  </a:lnTo>
                  <a:lnTo>
                    <a:pt x="24362" y="194797"/>
                  </a:lnTo>
                  <a:lnTo>
                    <a:pt x="14793" y="205313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054093" y="2453139"/>
              <a:ext cx="147400" cy="221100"/>
            </a:xfrm>
            <a:custGeom>
              <a:avLst/>
              <a:gdLst/>
              <a:ahLst/>
              <a:cxnLst/>
              <a:rect l="0" t="0" r="0" b="0"/>
              <a:pathLst>
                <a:path w="147400" h="221100">
                  <a:moveTo>
                    <a:pt x="0" y="0"/>
                  </a:moveTo>
                  <a:lnTo>
                    <a:pt x="3001" y="11669"/>
                  </a:lnTo>
                  <a:lnTo>
                    <a:pt x="6423" y="22157"/>
                  </a:lnTo>
                  <a:lnTo>
                    <a:pt x="10619" y="32459"/>
                  </a:lnTo>
                  <a:lnTo>
                    <a:pt x="15520" y="42760"/>
                  </a:lnTo>
                  <a:lnTo>
                    <a:pt x="21002" y="53104"/>
                  </a:lnTo>
                  <a:lnTo>
                    <a:pt x="26932" y="63494"/>
                  </a:lnTo>
                  <a:lnTo>
                    <a:pt x="33193" y="73922"/>
                  </a:lnTo>
                  <a:lnTo>
                    <a:pt x="39691" y="84380"/>
                  </a:lnTo>
                  <a:lnTo>
                    <a:pt x="46361" y="94860"/>
                  </a:lnTo>
                  <a:lnTo>
                    <a:pt x="53312" y="105355"/>
                  </a:lnTo>
                  <a:lnTo>
                    <a:pt x="60816" y="115861"/>
                  </a:lnTo>
                  <a:lnTo>
                    <a:pt x="68976" y="126374"/>
                  </a:lnTo>
                  <a:lnTo>
                    <a:pt x="77574" y="136892"/>
                  </a:lnTo>
                  <a:lnTo>
                    <a:pt x="86192" y="147414"/>
                  </a:lnTo>
                  <a:lnTo>
                    <a:pt x="94582" y="157933"/>
                  </a:lnTo>
                  <a:lnTo>
                    <a:pt x="102672" y="168285"/>
                  </a:lnTo>
                  <a:lnTo>
                    <a:pt x="110484" y="178163"/>
                  </a:lnTo>
                  <a:lnTo>
                    <a:pt x="118062" y="187428"/>
                  </a:lnTo>
                  <a:lnTo>
                    <a:pt x="125159" y="195813"/>
                  </a:lnTo>
                  <a:lnTo>
                    <a:pt x="131928" y="203660"/>
                  </a:lnTo>
                  <a:lnTo>
                    <a:pt x="138964" y="211658"/>
                  </a:lnTo>
                  <a:lnTo>
                    <a:pt x="147399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538404" y="2442611"/>
              <a:ext cx="147400" cy="210571"/>
            </a:xfrm>
            <a:custGeom>
              <a:avLst/>
              <a:gdLst/>
              <a:ahLst/>
              <a:cxnLst/>
              <a:rect l="0" t="0" r="0" b="0"/>
              <a:pathLst>
                <a:path w="147400" h="210571">
                  <a:moveTo>
                    <a:pt x="147399" y="0"/>
                  </a:moveTo>
                  <a:lnTo>
                    <a:pt x="141532" y="6002"/>
                  </a:lnTo>
                  <a:lnTo>
                    <a:pt x="135967" y="12847"/>
                  </a:lnTo>
                  <a:lnTo>
                    <a:pt x="130169" y="21230"/>
                  </a:lnTo>
                  <a:lnTo>
                    <a:pt x="124087" y="30684"/>
                  </a:lnTo>
                  <a:lnTo>
                    <a:pt x="117757" y="40350"/>
                  </a:lnTo>
                  <a:lnTo>
                    <a:pt x="111229" y="49709"/>
                  </a:lnTo>
                  <a:lnTo>
                    <a:pt x="104553" y="58754"/>
                  </a:lnTo>
                  <a:lnTo>
                    <a:pt x="97770" y="67807"/>
                  </a:lnTo>
                  <a:lnTo>
                    <a:pt x="90917" y="77076"/>
                  </a:lnTo>
                  <a:lnTo>
                    <a:pt x="84181" y="86622"/>
                  </a:lnTo>
                  <a:lnTo>
                    <a:pt x="77885" y="96424"/>
                  </a:lnTo>
                  <a:lnTo>
                    <a:pt x="72164" y="106427"/>
                  </a:lnTo>
                  <a:lnTo>
                    <a:pt x="66831" y="116418"/>
                  </a:lnTo>
                  <a:lnTo>
                    <a:pt x="61481" y="126046"/>
                  </a:lnTo>
                  <a:lnTo>
                    <a:pt x="55880" y="135153"/>
                  </a:lnTo>
                  <a:lnTo>
                    <a:pt x="49964" y="143912"/>
                  </a:lnTo>
                  <a:lnTo>
                    <a:pt x="43760" y="152713"/>
                  </a:lnTo>
                  <a:lnTo>
                    <a:pt x="37328" y="161777"/>
                  </a:lnTo>
                  <a:lnTo>
                    <a:pt x="30838" y="170894"/>
                  </a:lnTo>
                  <a:lnTo>
                    <a:pt x="23813" y="180514"/>
                  </a:lnTo>
                  <a:lnTo>
                    <a:pt x="14520" y="192604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685803" y="2442611"/>
              <a:ext cx="147400" cy="263213"/>
            </a:xfrm>
            <a:custGeom>
              <a:avLst/>
              <a:gdLst/>
              <a:ahLst/>
              <a:cxnLst/>
              <a:rect l="0" t="0" r="0" b="0"/>
              <a:pathLst>
                <a:path w="147400" h="263213">
                  <a:moveTo>
                    <a:pt x="0" y="0"/>
                  </a:moveTo>
                  <a:lnTo>
                    <a:pt x="2933" y="8801"/>
                  </a:lnTo>
                  <a:lnTo>
                    <a:pt x="5716" y="17148"/>
                  </a:lnTo>
                  <a:lnTo>
                    <a:pt x="8625" y="25851"/>
                  </a:lnTo>
                  <a:lnTo>
                    <a:pt x="12011" y="35145"/>
                  </a:lnTo>
                  <a:lnTo>
                    <a:pt x="16473" y="45288"/>
                  </a:lnTo>
                  <a:lnTo>
                    <a:pt x="22235" y="56329"/>
                  </a:lnTo>
                  <a:lnTo>
                    <a:pt x="28878" y="67996"/>
                  </a:lnTo>
                  <a:lnTo>
                    <a:pt x="35565" y="79818"/>
                  </a:lnTo>
                  <a:lnTo>
                    <a:pt x="41804" y="91502"/>
                  </a:lnTo>
                  <a:lnTo>
                    <a:pt x="47617" y="102787"/>
                  </a:lnTo>
                  <a:lnTo>
                    <a:pt x="53354" y="113364"/>
                  </a:lnTo>
                  <a:lnTo>
                    <a:pt x="59252" y="123152"/>
                  </a:lnTo>
                  <a:lnTo>
                    <a:pt x="65554" y="132555"/>
                  </a:lnTo>
                  <a:lnTo>
                    <a:pt x="72555" y="142330"/>
                  </a:lnTo>
                  <a:lnTo>
                    <a:pt x="80343" y="152873"/>
                  </a:lnTo>
                  <a:lnTo>
                    <a:pt x="88679" y="164076"/>
                  </a:lnTo>
                  <a:lnTo>
                    <a:pt x="97113" y="175522"/>
                  </a:lnTo>
                  <a:lnTo>
                    <a:pt x="105371" y="186928"/>
                  </a:lnTo>
                  <a:lnTo>
                    <a:pt x="113201" y="198179"/>
                  </a:lnTo>
                  <a:lnTo>
                    <a:pt x="120307" y="209260"/>
                  </a:lnTo>
                  <a:lnTo>
                    <a:pt x="126596" y="220177"/>
                  </a:lnTo>
                  <a:lnTo>
                    <a:pt x="132005" y="230510"/>
                  </a:lnTo>
                  <a:lnTo>
                    <a:pt x="136927" y="240415"/>
                  </a:lnTo>
                  <a:lnTo>
                    <a:pt x="141792" y="250764"/>
                  </a:lnTo>
                  <a:lnTo>
                    <a:pt x="147399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6593264" y="2615100"/>
            <a:ext cx="1518925" cy="520578"/>
            <a:chOff x="6593264" y="2615100"/>
            <a:chExt cx="1518925" cy="520578"/>
          </a:xfrm>
        </p:grpSpPr>
        <p:sp>
          <p:nvSpPr>
            <p:cNvPr id="66" name="Freeform 65"/>
            <p:cNvSpPr/>
            <p:nvPr/>
          </p:nvSpPr>
          <p:spPr>
            <a:xfrm>
              <a:off x="6723982" y="2759459"/>
              <a:ext cx="194157" cy="333954"/>
            </a:xfrm>
            <a:custGeom>
              <a:avLst/>
              <a:gdLst/>
              <a:ahLst/>
              <a:cxnLst/>
              <a:rect l="0" t="0" r="0" b="0"/>
              <a:pathLst>
                <a:path w="194157" h="333954">
                  <a:moveTo>
                    <a:pt x="14256" y="41121"/>
                  </a:moveTo>
                  <a:lnTo>
                    <a:pt x="5829" y="43538"/>
                  </a:lnTo>
                  <a:lnTo>
                    <a:pt x="1175" y="42044"/>
                  </a:lnTo>
                  <a:lnTo>
                    <a:pt x="0" y="37802"/>
                  </a:lnTo>
                  <a:lnTo>
                    <a:pt x="1389" y="32231"/>
                  </a:lnTo>
                  <a:lnTo>
                    <a:pt x="4584" y="26001"/>
                  </a:lnTo>
                  <a:lnTo>
                    <a:pt x="9186" y="19595"/>
                  </a:lnTo>
                  <a:lnTo>
                    <a:pt x="15110" y="13478"/>
                  </a:lnTo>
                  <a:lnTo>
                    <a:pt x="22206" y="7875"/>
                  </a:lnTo>
                  <a:lnTo>
                    <a:pt x="30093" y="3291"/>
                  </a:lnTo>
                  <a:lnTo>
                    <a:pt x="38235" y="569"/>
                  </a:lnTo>
                  <a:lnTo>
                    <a:pt x="46310" y="0"/>
                  </a:lnTo>
                  <a:lnTo>
                    <a:pt x="54361" y="1398"/>
                  </a:lnTo>
                  <a:lnTo>
                    <a:pt x="62680" y="4387"/>
                  </a:lnTo>
                  <a:lnTo>
                    <a:pt x="71421" y="8588"/>
                  </a:lnTo>
                  <a:lnTo>
                    <a:pt x="80427" y="13999"/>
                  </a:lnTo>
                  <a:lnTo>
                    <a:pt x="89327" y="20979"/>
                  </a:lnTo>
                  <a:lnTo>
                    <a:pt x="97909" y="29592"/>
                  </a:lnTo>
                  <a:lnTo>
                    <a:pt x="106130" y="39475"/>
                  </a:lnTo>
                  <a:lnTo>
                    <a:pt x="114030" y="50026"/>
                  </a:lnTo>
                  <a:lnTo>
                    <a:pt x="121659" y="60821"/>
                  </a:lnTo>
                  <a:lnTo>
                    <a:pt x="128425" y="71493"/>
                  </a:lnTo>
                  <a:lnTo>
                    <a:pt x="133153" y="81652"/>
                  </a:lnTo>
                  <a:lnTo>
                    <a:pt x="135365" y="91151"/>
                  </a:lnTo>
                  <a:lnTo>
                    <a:pt x="135222" y="100190"/>
                  </a:lnTo>
                  <a:lnTo>
                    <a:pt x="133149" y="109187"/>
                  </a:lnTo>
                  <a:lnTo>
                    <a:pt x="129603" y="118390"/>
                  </a:lnTo>
                  <a:lnTo>
                    <a:pt x="124820" y="127710"/>
                  </a:lnTo>
                  <a:lnTo>
                    <a:pt x="118801" y="136821"/>
                  </a:lnTo>
                  <a:lnTo>
                    <a:pt x="111649" y="145540"/>
                  </a:lnTo>
                  <a:lnTo>
                    <a:pt x="103562" y="153683"/>
                  </a:lnTo>
                  <a:lnTo>
                    <a:pt x="94757" y="160999"/>
                  </a:lnTo>
                  <a:lnTo>
                    <a:pt x="85445" y="167402"/>
                  </a:lnTo>
                  <a:lnTo>
                    <a:pt x="76550" y="171822"/>
                  </a:lnTo>
                  <a:lnTo>
                    <a:pt x="70866" y="172246"/>
                  </a:lnTo>
                  <a:lnTo>
                    <a:pt x="70456" y="169447"/>
                  </a:lnTo>
                  <a:lnTo>
                    <a:pt x="74391" y="166195"/>
                  </a:lnTo>
                  <a:lnTo>
                    <a:pt x="81299" y="163846"/>
                  </a:lnTo>
                  <a:lnTo>
                    <a:pt x="89939" y="163134"/>
                  </a:lnTo>
                  <a:lnTo>
                    <a:pt x="99501" y="164208"/>
                  </a:lnTo>
                  <a:lnTo>
                    <a:pt x="109538" y="166861"/>
                  </a:lnTo>
                  <a:lnTo>
                    <a:pt x="119816" y="170768"/>
                  </a:lnTo>
                  <a:lnTo>
                    <a:pt x="130211" y="175618"/>
                  </a:lnTo>
                  <a:lnTo>
                    <a:pt x="140501" y="181310"/>
                  </a:lnTo>
                  <a:lnTo>
                    <a:pt x="150345" y="187954"/>
                  </a:lnTo>
                  <a:lnTo>
                    <a:pt x="159597" y="195536"/>
                  </a:lnTo>
                  <a:lnTo>
                    <a:pt x="168115" y="204085"/>
                  </a:lnTo>
                  <a:lnTo>
                    <a:pt x="175694" y="213734"/>
                  </a:lnTo>
                  <a:lnTo>
                    <a:pt x="182301" y="224445"/>
                  </a:lnTo>
                  <a:lnTo>
                    <a:pt x="187737" y="235894"/>
                  </a:lnTo>
                  <a:lnTo>
                    <a:pt x="191567" y="247571"/>
                  </a:lnTo>
                  <a:lnTo>
                    <a:pt x="193694" y="259158"/>
                  </a:lnTo>
                  <a:lnTo>
                    <a:pt x="194156" y="270378"/>
                  </a:lnTo>
                  <a:lnTo>
                    <a:pt x="192954" y="280912"/>
                  </a:lnTo>
                  <a:lnTo>
                    <a:pt x="190249" y="290658"/>
                  </a:lnTo>
                  <a:lnTo>
                    <a:pt x="185993" y="299524"/>
                  </a:lnTo>
                  <a:lnTo>
                    <a:pt x="179864" y="307341"/>
                  </a:lnTo>
                  <a:lnTo>
                    <a:pt x="171848" y="314116"/>
                  </a:lnTo>
                  <a:lnTo>
                    <a:pt x="162042" y="319837"/>
                  </a:lnTo>
                  <a:lnTo>
                    <a:pt x="150487" y="324390"/>
                  </a:lnTo>
                  <a:lnTo>
                    <a:pt x="137384" y="327825"/>
                  </a:lnTo>
                  <a:lnTo>
                    <a:pt x="123196" y="330320"/>
                  </a:lnTo>
                  <a:lnTo>
                    <a:pt x="108536" y="332086"/>
                  </a:lnTo>
                  <a:lnTo>
                    <a:pt x="93800" y="333309"/>
                  </a:lnTo>
                  <a:lnTo>
                    <a:pt x="79375" y="333953"/>
                  </a:lnTo>
                  <a:lnTo>
                    <a:pt x="64112" y="333719"/>
                  </a:lnTo>
                  <a:lnTo>
                    <a:pt x="44440" y="331474"/>
                  </a:lnTo>
                  <a:lnTo>
                    <a:pt x="14256" y="3253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127792" y="2778366"/>
              <a:ext cx="201297" cy="280838"/>
            </a:xfrm>
            <a:custGeom>
              <a:avLst/>
              <a:gdLst/>
              <a:ahLst/>
              <a:cxnLst/>
              <a:rect l="0" t="0" r="0" b="0"/>
              <a:pathLst>
                <a:path w="201297" h="280838">
                  <a:moveTo>
                    <a:pt x="0" y="32742"/>
                  </a:moveTo>
                  <a:lnTo>
                    <a:pt x="5935" y="24075"/>
                  </a:lnTo>
                  <a:lnTo>
                    <a:pt x="12139" y="17009"/>
                  </a:lnTo>
                  <a:lnTo>
                    <a:pt x="19235" y="10912"/>
                  </a:lnTo>
                  <a:lnTo>
                    <a:pt x="27175" y="5857"/>
                  </a:lnTo>
                  <a:lnTo>
                    <a:pt x="35821" y="2291"/>
                  </a:lnTo>
                  <a:lnTo>
                    <a:pt x="45012" y="343"/>
                  </a:lnTo>
                  <a:lnTo>
                    <a:pt x="54439" y="0"/>
                  </a:lnTo>
                  <a:lnTo>
                    <a:pt x="63679" y="1282"/>
                  </a:lnTo>
                  <a:lnTo>
                    <a:pt x="72515" y="4036"/>
                  </a:lnTo>
                  <a:lnTo>
                    <a:pt x="80750" y="8155"/>
                  </a:lnTo>
                  <a:lnTo>
                    <a:pt x="88135" y="13660"/>
                  </a:lnTo>
                  <a:lnTo>
                    <a:pt x="94626" y="20434"/>
                  </a:lnTo>
                  <a:lnTo>
                    <a:pt x="100493" y="28252"/>
                  </a:lnTo>
                  <a:lnTo>
                    <a:pt x="106209" y="36869"/>
                  </a:lnTo>
                  <a:lnTo>
                    <a:pt x="112042" y="46068"/>
                  </a:lnTo>
                  <a:lnTo>
                    <a:pt x="117436" y="55514"/>
                  </a:lnTo>
                  <a:lnTo>
                    <a:pt x="121160" y="64776"/>
                  </a:lnTo>
                  <a:lnTo>
                    <a:pt x="122662" y="73633"/>
                  </a:lnTo>
                  <a:lnTo>
                    <a:pt x="122022" y="82053"/>
                  </a:lnTo>
                  <a:lnTo>
                    <a:pt x="119608" y="90096"/>
                  </a:lnTo>
                  <a:lnTo>
                    <a:pt x="115830" y="97837"/>
                  </a:lnTo>
                  <a:lnTo>
                    <a:pt x="110887" y="105189"/>
                  </a:lnTo>
                  <a:lnTo>
                    <a:pt x="104761" y="111908"/>
                  </a:lnTo>
                  <a:lnTo>
                    <a:pt x="97622" y="117895"/>
                  </a:lnTo>
                  <a:lnTo>
                    <a:pt x="92575" y="122658"/>
                  </a:lnTo>
                  <a:lnTo>
                    <a:pt x="93239" y="125576"/>
                  </a:lnTo>
                  <a:lnTo>
                    <a:pt x="98380" y="127021"/>
                  </a:lnTo>
                  <a:lnTo>
                    <a:pt x="106170" y="127957"/>
                  </a:lnTo>
                  <a:lnTo>
                    <a:pt x="114982" y="129438"/>
                  </a:lnTo>
                  <a:lnTo>
                    <a:pt x="123899" y="131958"/>
                  </a:lnTo>
                  <a:lnTo>
                    <a:pt x="132543" y="135563"/>
                  </a:lnTo>
                  <a:lnTo>
                    <a:pt x="140827" y="140098"/>
                  </a:lnTo>
                  <a:lnTo>
                    <a:pt x="148780" y="145358"/>
                  </a:lnTo>
                  <a:lnTo>
                    <a:pt x="156465" y="151152"/>
                  </a:lnTo>
                  <a:lnTo>
                    <a:pt x="163951" y="157330"/>
                  </a:lnTo>
                  <a:lnTo>
                    <a:pt x="171287" y="163781"/>
                  </a:lnTo>
                  <a:lnTo>
                    <a:pt x="178352" y="170584"/>
                  </a:lnTo>
                  <a:lnTo>
                    <a:pt x="184872" y="177990"/>
                  </a:lnTo>
                  <a:lnTo>
                    <a:pt x="190730" y="186086"/>
                  </a:lnTo>
                  <a:lnTo>
                    <a:pt x="195645" y="194813"/>
                  </a:lnTo>
                  <a:lnTo>
                    <a:pt x="199117" y="204049"/>
                  </a:lnTo>
                  <a:lnTo>
                    <a:pt x="200998" y="213667"/>
                  </a:lnTo>
                  <a:lnTo>
                    <a:pt x="201296" y="223396"/>
                  </a:lnTo>
                  <a:lnTo>
                    <a:pt x="199982" y="232847"/>
                  </a:lnTo>
                  <a:lnTo>
                    <a:pt x="197201" y="241827"/>
                  </a:lnTo>
                  <a:lnTo>
                    <a:pt x="192896" y="250160"/>
                  </a:lnTo>
                  <a:lnTo>
                    <a:pt x="186733" y="257611"/>
                  </a:lnTo>
                  <a:lnTo>
                    <a:pt x="178699" y="264137"/>
                  </a:lnTo>
                  <a:lnTo>
                    <a:pt x="169051" y="269690"/>
                  </a:lnTo>
                  <a:lnTo>
                    <a:pt x="158134" y="274129"/>
                  </a:lnTo>
                  <a:lnTo>
                    <a:pt x="146278" y="277482"/>
                  </a:lnTo>
                  <a:lnTo>
                    <a:pt x="133912" y="279753"/>
                  </a:lnTo>
                  <a:lnTo>
                    <a:pt x="121544" y="280837"/>
                  </a:lnTo>
                  <a:lnTo>
                    <a:pt x="109453" y="280789"/>
                  </a:lnTo>
                  <a:lnTo>
                    <a:pt x="97709" y="279792"/>
                  </a:lnTo>
                  <a:lnTo>
                    <a:pt x="86283" y="278060"/>
                  </a:lnTo>
                  <a:lnTo>
                    <a:pt x="75126" y="275791"/>
                  </a:lnTo>
                  <a:lnTo>
                    <a:pt x="64628" y="273293"/>
                  </a:lnTo>
                  <a:lnTo>
                    <a:pt x="54594" y="270740"/>
                  </a:lnTo>
                  <a:lnTo>
                    <a:pt x="44139" y="267912"/>
                  </a:lnTo>
                  <a:lnTo>
                    <a:pt x="31586" y="2643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022453" y="2650885"/>
              <a:ext cx="383155" cy="447179"/>
            </a:xfrm>
            <a:custGeom>
              <a:avLst/>
              <a:gdLst/>
              <a:ahLst/>
              <a:cxnLst/>
              <a:rect l="0" t="0" r="0" b="0"/>
              <a:pathLst>
                <a:path w="383155" h="447179">
                  <a:moveTo>
                    <a:pt x="200096" y="23353"/>
                  </a:moveTo>
                  <a:lnTo>
                    <a:pt x="188429" y="17686"/>
                  </a:lnTo>
                  <a:lnTo>
                    <a:pt x="177940" y="14043"/>
                  </a:lnTo>
                  <a:lnTo>
                    <a:pt x="167636" y="12133"/>
                  </a:lnTo>
                  <a:lnTo>
                    <a:pt x="157335" y="11632"/>
                  </a:lnTo>
                  <a:lnTo>
                    <a:pt x="146992" y="12251"/>
                  </a:lnTo>
                  <a:lnTo>
                    <a:pt x="136602" y="13727"/>
                  </a:lnTo>
                  <a:lnTo>
                    <a:pt x="126174" y="15995"/>
                  </a:lnTo>
                  <a:lnTo>
                    <a:pt x="115715" y="19182"/>
                  </a:lnTo>
                  <a:lnTo>
                    <a:pt x="105236" y="23288"/>
                  </a:lnTo>
                  <a:lnTo>
                    <a:pt x="94742" y="28349"/>
                  </a:lnTo>
                  <a:lnTo>
                    <a:pt x="84236" y="34502"/>
                  </a:lnTo>
                  <a:lnTo>
                    <a:pt x="73727" y="41718"/>
                  </a:lnTo>
                  <a:lnTo>
                    <a:pt x="63381" y="49836"/>
                  </a:lnTo>
                  <a:lnTo>
                    <a:pt x="53508" y="58655"/>
                  </a:lnTo>
                  <a:lnTo>
                    <a:pt x="44242" y="67998"/>
                  </a:lnTo>
                  <a:lnTo>
                    <a:pt x="35715" y="77881"/>
                  </a:lnTo>
                  <a:lnTo>
                    <a:pt x="28133" y="88501"/>
                  </a:lnTo>
                  <a:lnTo>
                    <a:pt x="21516" y="99905"/>
                  </a:lnTo>
                  <a:lnTo>
                    <a:pt x="15732" y="112004"/>
                  </a:lnTo>
                  <a:lnTo>
                    <a:pt x="10606" y="124657"/>
                  </a:lnTo>
                  <a:lnTo>
                    <a:pt x="5981" y="137718"/>
                  </a:lnTo>
                  <a:lnTo>
                    <a:pt x="2213" y="150742"/>
                  </a:lnTo>
                  <a:lnTo>
                    <a:pt x="119" y="163027"/>
                  </a:lnTo>
                  <a:lnTo>
                    <a:pt x="0" y="174258"/>
                  </a:lnTo>
                  <a:lnTo>
                    <a:pt x="1378" y="184781"/>
                  </a:lnTo>
                  <a:lnTo>
                    <a:pt x="3299" y="195382"/>
                  </a:lnTo>
                  <a:lnTo>
                    <a:pt x="5145" y="206515"/>
                  </a:lnTo>
                  <a:lnTo>
                    <a:pt x="6840" y="218131"/>
                  </a:lnTo>
                  <a:lnTo>
                    <a:pt x="8649" y="229863"/>
                  </a:lnTo>
                  <a:lnTo>
                    <a:pt x="10751" y="241468"/>
                  </a:lnTo>
                  <a:lnTo>
                    <a:pt x="13178" y="253024"/>
                  </a:lnTo>
                  <a:lnTo>
                    <a:pt x="15894" y="264842"/>
                  </a:lnTo>
                  <a:lnTo>
                    <a:pt x="18842" y="277082"/>
                  </a:lnTo>
                  <a:lnTo>
                    <a:pt x="22130" y="289589"/>
                  </a:lnTo>
                  <a:lnTo>
                    <a:pt x="26016" y="301992"/>
                  </a:lnTo>
                  <a:lnTo>
                    <a:pt x="30594" y="314074"/>
                  </a:lnTo>
                  <a:lnTo>
                    <a:pt x="35802" y="325628"/>
                  </a:lnTo>
                  <a:lnTo>
                    <a:pt x="41524" y="336387"/>
                  </a:lnTo>
                  <a:lnTo>
                    <a:pt x="47637" y="346288"/>
                  </a:lnTo>
                  <a:lnTo>
                    <a:pt x="54199" y="355429"/>
                  </a:lnTo>
                  <a:lnTo>
                    <a:pt x="61435" y="363962"/>
                  </a:lnTo>
                  <a:lnTo>
                    <a:pt x="69414" y="372040"/>
                  </a:lnTo>
                  <a:lnTo>
                    <a:pt x="78062" y="379789"/>
                  </a:lnTo>
                  <a:lnTo>
                    <a:pt x="87244" y="387308"/>
                  </a:lnTo>
                  <a:lnTo>
                    <a:pt x="96829" y="394661"/>
                  </a:lnTo>
                  <a:lnTo>
                    <a:pt x="106707" y="401736"/>
                  </a:lnTo>
                  <a:lnTo>
                    <a:pt x="116791" y="408260"/>
                  </a:lnTo>
                  <a:lnTo>
                    <a:pt x="127017" y="414130"/>
                  </a:lnTo>
                  <a:lnTo>
                    <a:pt x="137342" y="419392"/>
                  </a:lnTo>
                  <a:lnTo>
                    <a:pt x="147733" y="424161"/>
                  </a:lnTo>
                  <a:lnTo>
                    <a:pt x="158169" y="428555"/>
                  </a:lnTo>
                  <a:lnTo>
                    <a:pt x="168635" y="432676"/>
                  </a:lnTo>
                  <a:lnTo>
                    <a:pt x="179122" y="436605"/>
                  </a:lnTo>
                  <a:lnTo>
                    <a:pt x="189623" y="440389"/>
                  </a:lnTo>
                  <a:lnTo>
                    <a:pt x="200133" y="443746"/>
                  </a:lnTo>
                  <a:lnTo>
                    <a:pt x="210649" y="446088"/>
                  </a:lnTo>
                  <a:lnTo>
                    <a:pt x="221169" y="447178"/>
                  </a:lnTo>
                  <a:lnTo>
                    <a:pt x="231692" y="447095"/>
                  </a:lnTo>
                  <a:lnTo>
                    <a:pt x="242217" y="446050"/>
                  </a:lnTo>
                  <a:lnTo>
                    <a:pt x="252739" y="444269"/>
                  </a:lnTo>
                  <a:lnTo>
                    <a:pt x="263093" y="441787"/>
                  </a:lnTo>
                  <a:lnTo>
                    <a:pt x="272973" y="438451"/>
                  </a:lnTo>
                  <a:lnTo>
                    <a:pt x="282246" y="434247"/>
                  </a:lnTo>
                  <a:lnTo>
                    <a:pt x="290949" y="429289"/>
                  </a:lnTo>
                  <a:lnTo>
                    <a:pt x="299180" y="423737"/>
                  </a:lnTo>
                  <a:lnTo>
                    <a:pt x="307053" y="417743"/>
                  </a:lnTo>
                  <a:lnTo>
                    <a:pt x="314662" y="411430"/>
                  </a:lnTo>
                  <a:lnTo>
                    <a:pt x="322086" y="404892"/>
                  </a:lnTo>
                  <a:lnTo>
                    <a:pt x="329376" y="398195"/>
                  </a:lnTo>
                  <a:lnTo>
                    <a:pt x="336409" y="391224"/>
                  </a:lnTo>
                  <a:lnTo>
                    <a:pt x="342905" y="383705"/>
                  </a:lnTo>
                  <a:lnTo>
                    <a:pt x="348759" y="375528"/>
                  </a:lnTo>
                  <a:lnTo>
                    <a:pt x="354183" y="366577"/>
                  </a:lnTo>
                  <a:lnTo>
                    <a:pt x="359590" y="356658"/>
                  </a:lnTo>
                  <a:lnTo>
                    <a:pt x="365223" y="345755"/>
                  </a:lnTo>
                  <a:lnTo>
                    <a:pt x="370821" y="333839"/>
                  </a:lnTo>
                  <a:lnTo>
                    <a:pt x="375746" y="320784"/>
                  </a:lnTo>
                  <a:lnTo>
                    <a:pt x="379679" y="306635"/>
                  </a:lnTo>
                  <a:lnTo>
                    <a:pt x="382301" y="291728"/>
                  </a:lnTo>
                  <a:lnTo>
                    <a:pt x="383154" y="276576"/>
                  </a:lnTo>
                  <a:lnTo>
                    <a:pt x="382171" y="261502"/>
                  </a:lnTo>
                  <a:lnTo>
                    <a:pt x="379747" y="246789"/>
                  </a:lnTo>
                  <a:lnTo>
                    <a:pt x="376525" y="232756"/>
                  </a:lnTo>
                  <a:lnTo>
                    <a:pt x="372959" y="219499"/>
                  </a:lnTo>
                  <a:lnTo>
                    <a:pt x="369281" y="206783"/>
                  </a:lnTo>
                  <a:lnTo>
                    <a:pt x="365593" y="194163"/>
                  </a:lnTo>
                  <a:lnTo>
                    <a:pt x="361932" y="181369"/>
                  </a:lnTo>
                  <a:lnTo>
                    <a:pt x="358305" y="168316"/>
                  </a:lnTo>
                  <a:lnTo>
                    <a:pt x="354709" y="155013"/>
                  </a:lnTo>
                  <a:lnTo>
                    <a:pt x="351129" y="141509"/>
                  </a:lnTo>
                  <a:lnTo>
                    <a:pt x="347232" y="128016"/>
                  </a:lnTo>
                  <a:lnTo>
                    <a:pt x="342396" y="114884"/>
                  </a:lnTo>
                  <a:lnTo>
                    <a:pt x="336365" y="102280"/>
                  </a:lnTo>
                  <a:lnTo>
                    <a:pt x="329363" y="90360"/>
                  </a:lnTo>
                  <a:lnTo>
                    <a:pt x="321900" y="79348"/>
                  </a:lnTo>
                  <a:lnTo>
                    <a:pt x="314325" y="69273"/>
                  </a:lnTo>
                  <a:lnTo>
                    <a:pt x="306799" y="60016"/>
                  </a:lnTo>
                  <a:lnTo>
                    <a:pt x="299375" y="51403"/>
                  </a:lnTo>
                  <a:lnTo>
                    <a:pt x="292047" y="43276"/>
                  </a:lnTo>
                  <a:lnTo>
                    <a:pt x="284635" y="35664"/>
                  </a:lnTo>
                  <a:lnTo>
                    <a:pt x="276813" y="28770"/>
                  </a:lnTo>
                  <a:lnTo>
                    <a:pt x="268429" y="22650"/>
                  </a:lnTo>
                  <a:lnTo>
                    <a:pt x="259338" y="17216"/>
                  </a:lnTo>
                  <a:lnTo>
                    <a:pt x="249324" y="12333"/>
                  </a:lnTo>
                  <a:lnTo>
                    <a:pt x="238358" y="7871"/>
                  </a:lnTo>
                  <a:lnTo>
                    <a:pt x="226399" y="4043"/>
                  </a:lnTo>
                  <a:lnTo>
                    <a:pt x="213315" y="1377"/>
                  </a:lnTo>
                  <a:lnTo>
                    <a:pt x="199147" y="66"/>
                  </a:lnTo>
                  <a:lnTo>
                    <a:pt x="184227" y="0"/>
                  </a:lnTo>
                  <a:lnTo>
                    <a:pt x="169067" y="943"/>
                  </a:lnTo>
                  <a:lnTo>
                    <a:pt x="153996" y="2647"/>
                  </a:lnTo>
                  <a:lnTo>
                    <a:pt x="139544" y="4749"/>
                  </a:lnTo>
                  <a:lnTo>
                    <a:pt x="125005" y="6985"/>
                  </a:lnTo>
                  <a:lnTo>
                    <a:pt x="107984" y="9546"/>
                  </a:lnTo>
                  <a:lnTo>
                    <a:pt x="84282" y="128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593264" y="2615100"/>
              <a:ext cx="416988" cy="520578"/>
            </a:xfrm>
            <a:custGeom>
              <a:avLst/>
              <a:gdLst/>
              <a:ahLst/>
              <a:cxnLst/>
              <a:rect l="0" t="0" r="0" b="0"/>
              <a:pathLst>
                <a:path w="416988" h="520578">
                  <a:moveTo>
                    <a:pt x="218674" y="38081"/>
                  </a:moveTo>
                  <a:lnTo>
                    <a:pt x="207006" y="41015"/>
                  </a:lnTo>
                  <a:lnTo>
                    <a:pt x="196517" y="43797"/>
                  </a:lnTo>
                  <a:lnTo>
                    <a:pt x="186210" y="46706"/>
                  </a:lnTo>
                  <a:lnTo>
                    <a:pt x="175736" y="50091"/>
                  </a:lnTo>
                  <a:lnTo>
                    <a:pt x="164744" y="54553"/>
                  </a:lnTo>
                  <a:lnTo>
                    <a:pt x="153110" y="60319"/>
                  </a:lnTo>
                  <a:lnTo>
                    <a:pt x="141202" y="67136"/>
                  </a:lnTo>
                  <a:lnTo>
                    <a:pt x="129744" y="74471"/>
                  </a:lnTo>
                  <a:lnTo>
                    <a:pt x="119110" y="81963"/>
                  </a:lnTo>
                  <a:lnTo>
                    <a:pt x="109174" y="89602"/>
                  </a:lnTo>
                  <a:lnTo>
                    <a:pt x="99510" y="97635"/>
                  </a:lnTo>
                  <a:lnTo>
                    <a:pt x="89825" y="106181"/>
                  </a:lnTo>
                  <a:lnTo>
                    <a:pt x="80168" y="115055"/>
                  </a:lnTo>
                  <a:lnTo>
                    <a:pt x="70824" y="123865"/>
                  </a:lnTo>
                  <a:lnTo>
                    <a:pt x="61940" y="132395"/>
                  </a:lnTo>
                  <a:lnTo>
                    <a:pt x="53516" y="140921"/>
                  </a:lnTo>
                  <a:lnTo>
                    <a:pt x="45478" y="150091"/>
                  </a:lnTo>
                  <a:lnTo>
                    <a:pt x="37743" y="160221"/>
                  </a:lnTo>
                  <a:lnTo>
                    <a:pt x="30397" y="171145"/>
                  </a:lnTo>
                  <a:lnTo>
                    <a:pt x="23683" y="182402"/>
                  </a:lnTo>
                  <a:lnTo>
                    <a:pt x="17693" y="193685"/>
                  </a:lnTo>
                  <a:lnTo>
                    <a:pt x="12687" y="205024"/>
                  </a:lnTo>
                  <a:lnTo>
                    <a:pt x="9155" y="216696"/>
                  </a:lnTo>
                  <a:lnTo>
                    <a:pt x="7217" y="228838"/>
                  </a:lnTo>
                  <a:lnTo>
                    <a:pt x="6374" y="241279"/>
                  </a:lnTo>
                  <a:lnTo>
                    <a:pt x="5723" y="253638"/>
                  </a:lnTo>
                  <a:lnTo>
                    <a:pt x="4727" y="265699"/>
                  </a:lnTo>
                  <a:lnTo>
                    <a:pt x="3375" y="277579"/>
                  </a:lnTo>
                  <a:lnTo>
                    <a:pt x="1995" y="289622"/>
                  </a:lnTo>
                  <a:lnTo>
                    <a:pt x="808" y="302016"/>
                  </a:lnTo>
                  <a:lnTo>
                    <a:pt x="45" y="314629"/>
                  </a:lnTo>
                  <a:lnTo>
                    <a:pt x="0" y="327103"/>
                  </a:lnTo>
                  <a:lnTo>
                    <a:pt x="754" y="339237"/>
                  </a:lnTo>
                  <a:lnTo>
                    <a:pt x="2231" y="350996"/>
                  </a:lnTo>
                  <a:lnTo>
                    <a:pt x="4286" y="362426"/>
                  </a:lnTo>
                  <a:lnTo>
                    <a:pt x="6780" y="373595"/>
                  </a:lnTo>
                  <a:lnTo>
                    <a:pt x="9759" y="384570"/>
                  </a:lnTo>
                  <a:lnTo>
                    <a:pt x="13435" y="395406"/>
                  </a:lnTo>
                  <a:lnTo>
                    <a:pt x="17871" y="406140"/>
                  </a:lnTo>
                  <a:lnTo>
                    <a:pt x="22986" y="416638"/>
                  </a:lnTo>
                  <a:lnTo>
                    <a:pt x="28644" y="426614"/>
                  </a:lnTo>
                  <a:lnTo>
                    <a:pt x="34714" y="435954"/>
                  </a:lnTo>
                  <a:lnTo>
                    <a:pt x="41248" y="444701"/>
                  </a:lnTo>
                  <a:lnTo>
                    <a:pt x="48466" y="452962"/>
                  </a:lnTo>
                  <a:lnTo>
                    <a:pt x="56433" y="460853"/>
                  </a:lnTo>
                  <a:lnTo>
                    <a:pt x="65071" y="468477"/>
                  </a:lnTo>
                  <a:lnTo>
                    <a:pt x="74248" y="475909"/>
                  </a:lnTo>
                  <a:lnTo>
                    <a:pt x="83829" y="483205"/>
                  </a:lnTo>
                  <a:lnTo>
                    <a:pt x="93705" y="490241"/>
                  </a:lnTo>
                  <a:lnTo>
                    <a:pt x="103786" y="496740"/>
                  </a:lnTo>
                  <a:lnTo>
                    <a:pt x="114016" y="502587"/>
                  </a:lnTo>
                  <a:lnTo>
                    <a:pt x="124513" y="507665"/>
                  </a:lnTo>
                  <a:lnTo>
                    <a:pt x="135551" y="511778"/>
                  </a:lnTo>
                  <a:lnTo>
                    <a:pt x="147245" y="514913"/>
                  </a:lnTo>
                  <a:lnTo>
                    <a:pt x="159709" y="517206"/>
                  </a:lnTo>
                  <a:lnTo>
                    <a:pt x="173141" y="518836"/>
                  </a:lnTo>
                  <a:lnTo>
                    <a:pt x="187542" y="519968"/>
                  </a:lnTo>
                  <a:lnTo>
                    <a:pt x="202450" y="520577"/>
                  </a:lnTo>
                  <a:lnTo>
                    <a:pt x="217070" y="520463"/>
                  </a:lnTo>
                  <a:lnTo>
                    <a:pt x="230979" y="519567"/>
                  </a:lnTo>
                  <a:lnTo>
                    <a:pt x="244265" y="517813"/>
                  </a:lnTo>
                  <a:lnTo>
                    <a:pt x="257334" y="515032"/>
                  </a:lnTo>
                  <a:lnTo>
                    <a:pt x="270455" y="511233"/>
                  </a:lnTo>
                  <a:lnTo>
                    <a:pt x="283574" y="506563"/>
                  </a:lnTo>
                  <a:lnTo>
                    <a:pt x="296397" y="501212"/>
                  </a:lnTo>
                  <a:lnTo>
                    <a:pt x="308765" y="495350"/>
                  </a:lnTo>
                  <a:lnTo>
                    <a:pt x="320512" y="488958"/>
                  </a:lnTo>
                  <a:lnTo>
                    <a:pt x="331401" y="481836"/>
                  </a:lnTo>
                  <a:lnTo>
                    <a:pt x="341391" y="473933"/>
                  </a:lnTo>
                  <a:lnTo>
                    <a:pt x="350589" y="465338"/>
                  </a:lnTo>
                  <a:lnTo>
                    <a:pt x="359162" y="456190"/>
                  </a:lnTo>
                  <a:lnTo>
                    <a:pt x="367262" y="446627"/>
                  </a:lnTo>
                  <a:lnTo>
                    <a:pt x="374856" y="436765"/>
                  </a:lnTo>
                  <a:lnTo>
                    <a:pt x="381738" y="426692"/>
                  </a:lnTo>
                  <a:lnTo>
                    <a:pt x="387850" y="416473"/>
                  </a:lnTo>
                  <a:lnTo>
                    <a:pt x="393278" y="406153"/>
                  </a:lnTo>
                  <a:lnTo>
                    <a:pt x="398158" y="395765"/>
                  </a:lnTo>
                  <a:lnTo>
                    <a:pt x="402622" y="385326"/>
                  </a:lnTo>
                  <a:lnTo>
                    <a:pt x="406620" y="374688"/>
                  </a:lnTo>
                  <a:lnTo>
                    <a:pt x="409933" y="363554"/>
                  </a:lnTo>
                  <a:lnTo>
                    <a:pt x="412496" y="351800"/>
                  </a:lnTo>
                  <a:lnTo>
                    <a:pt x="414388" y="339465"/>
                  </a:lnTo>
                  <a:lnTo>
                    <a:pt x="415742" y="326652"/>
                  </a:lnTo>
                  <a:lnTo>
                    <a:pt x="416680" y="313486"/>
                  </a:lnTo>
                  <a:lnTo>
                    <a:pt x="416987" y="300390"/>
                  </a:lnTo>
                  <a:lnTo>
                    <a:pt x="416138" y="288058"/>
                  </a:lnTo>
                  <a:lnTo>
                    <a:pt x="413939" y="276795"/>
                  </a:lnTo>
                  <a:lnTo>
                    <a:pt x="410666" y="266250"/>
                  </a:lnTo>
                  <a:lnTo>
                    <a:pt x="406859" y="255635"/>
                  </a:lnTo>
                  <a:lnTo>
                    <a:pt x="402893" y="244488"/>
                  </a:lnTo>
                  <a:lnTo>
                    <a:pt x="398944" y="232692"/>
                  </a:lnTo>
                  <a:lnTo>
                    <a:pt x="395073" y="220308"/>
                  </a:lnTo>
                  <a:lnTo>
                    <a:pt x="391287" y="207452"/>
                  </a:lnTo>
                  <a:lnTo>
                    <a:pt x="387577" y="194241"/>
                  </a:lnTo>
                  <a:lnTo>
                    <a:pt x="383926" y="180774"/>
                  </a:lnTo>
                  <a:lnTo>
                    <a:pt x="380314" y="167130"/>
                  </a:lnTo>
                  <a:lnTo>
                    <a:pt x="376564" y="153529"/>
                  </a:lnTo>
                  <a:lnTo>
                    <a:pt x="372361" y="140318"/>
                  </a:lnTo>
                  <a:lnTo>
                    <a:pt x="367563" y="127654"/>
                  </a:lnTo>
                  <a:lnTo>
                    <a:pt x="362033" y="115522"/>
                  </a:lnTo>
                  <a:lnTo>
                    <a:pt x="355566" y="103835"/>
                  </a:lnTo>
                  <a:lnTo>
                    <a:pt x="348141" y="92489"/>
                  </a:lnTo>
                  <a:lnTo>
                    <a:pt x="340055" y="81393"/>
                  </a:lnTo>
                  <a:lnTo>
                    <a:pt x="331787" y="70476"/>
                  </a:lnTo>
                  <a:lnTo>
                    <a:pt x="323629" y="59692"/>
                  </a:lnTo>
                  <a:lnTo>
                    <a:pt x="315356" y="49330"/>
                  </a:lnTo>
                  <a:lnTo>
                    <a:pt x="306356" y="39977"/>
                  </a:lnTo>
                  <a:lnTo>
                    <a:pt x="296337" y="31874"/>
                  </a:lnTo>
                  <a:lnTo>
                    <a:pt x="285318" y="24943"/>
                  </a:lnTo>
                  <a:lnTo>
                    <a:pt x="273464" y="18971"/>
                  </a:lnTo>
                  <a:lnTo>
                    <a:pt x="260967" y="13735"/>
                  </a:lnTo>
                  <a:lnTo>
                    <a:pt x="247998" y="9199"/>
                  </a:lnTo>
                  <a:lnTo>
                    <a:pt x="234693" y="5517"/>
                  </a:lnTo>
                  <a:lnTo>
                    <a:pt x="221154" y="2708"/>
                  </a:lnTo>
                  <a:lnTo>
                    <a:pt x="207455" y="819"/>
                  </a:lnTo>
                  <a:lnTo>
                    <a:pt x="193644" y="0"/>
                  </a:lnTo>
                  <a:lnTo>
                    <a:pt x="179765" y="233"/>
                  </a:lnTo>
                  <a:lnTo>
                    <a:pt x="166002" y="1526"/>
                  </a:lnTo>
                  <a:lnTo>
                    <a:pt x="152681" y="3990"/>
                  </a:lnTo>
                  <a:lnTo>
                    <a:pt x="139951" y="7563"/>
                  </a:lnTo>
                  <a:lnTo>
                    <a:pt x="128045" y="11760"/>
                  </a:lnTo>
                  <a:lnTo>
                    <a:pt x="116095" y="16169"/>
                  </a:lnTo>
                  <a:lnTo>
                    <a:pt x="101933" y="21175"/>
                  </a:lnTo>
                  <a:lnTo>
                    <a:pt x="81803" y="275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485761" y="2750319"/>
              <a:ext cx="200043" cy="271121"/>
            </a:xfrm>
            <a:custGeom>
              <a:avLst/>
              <a:gdLst/>
              <a:ahLst/>
              <a:cxnLst/>
              <a:rect l="0" t="0" r="0" b="0"/>
              <a:pathLst>
                <a:path w="200043" h="271121">
                  <a:moveTo>
                    <a:pt x="0" y="50261"/>
                  </a:moveTo>
                  <a:lnTo>
                    <a:pt x="3001" y="38660"/>
                  </a:lnTo>
                  <a:lnTo>
                    <a:pt x="6425" y="28812"/>
                  </a:lnTo>
                  <a:lnTo>
                    <a:pt x="10624" y="19820"/>
                  </a:lnTo>
                  <a:lnTo>
                    <a:pt x="15696" y="11897"/>
                  </a:lnTo>
                  <a:lnTo>
                    <a:pt x="21826" y="5814"/>
                  </a:lnTo>
                  <a:lnTo>
                    <a:pt x="29006" y="1856"/>
                  </a:lnTo>
                  <a:lnTo>
                    <a:pt x="36920" y="0"/>
                  </a:lnTo>
                  <a:lnTo>
                    <a:pt x="45067" y="187"/>
                  </a:lnTo>
                  <a:lnTo>
                    <a:pt x="53130" y="2169"/>
                  </a:lnTo>
                  <a:lnTo>
                    <a:pt x="60829" y="5751"/>
                  </a:lnTo>
                  <a:lnTo>
                    <a:pt x="67844" y="10888"/>
                  </a:lnTo>
                  <a:lnTo>
                    <a:pt x="74079" y="17412"/>
                  </a:lnTo>
                  <a:lnTo>
                    <a:pt x="79605" y="25060"/>
                  </a:lnTo>
                  <a:lnTo>
                    <a:pt x="84558" y="33563"/>
                  </a:lnTo>
                  <a:lnTo>
                    <a:pt x="89084" y="42694"/>
                  </a:lnTo>
                  <a:lnTo>
                    <a:pt x="93465" y="52435"/>
                  </a:lnTo>
                  <a:lnTo>
                    <a:pt x="98101" y="62958"/>
                  </a:lnTo>
                  <a:lnTo>
                    <a:pt x="103179" y="74298"/>
                  </a:lnTo>
                  <a:lnTo>
                    <a:pt x="108389" y="86355"/>
                  </a:lnTo>
                  <a:lnTo>
                    <a:pt x="113045" y="98980"/>
                  </a:lnTo>
                  <a:lnTo>
                    <a:pt x="116798" y="112031"/>
                  </a:lnTo>
                  <a:lnTo>
                    <a:pt x="119468" y="125388"/>
                  </a:lnTo>
                  <a:lnTo>
                    <a:pt x="120886" y="138961"/>
                  </a:lnTo>
                  <a:lnTo>
                    <a:pt x="121094" y="152679"/>
                  </a:lnTo>
                  <a:lnTo>
                    <a:pt x="120284" y="166331"/>
                  </a:lnTo>
                  <a:lnTo>
                    <a:pt x="118685" y="179578"/>
                  </a:lnTo>
                  <a:lnTo>
                    <a:pt x="116501" y="192266"/>
                  </a:lnTo>
                  <a:lnTo>
                    <a:pt x="113731" y="204414"/>
                  </a:lnTo>
                  <a:lnTo>
                    <a:pt x="110196" y="216112"/>
                  </a:lnTo>
                  <a:lnTo>
                    <a:pt x="105850" y="227456"/>
                  </a:lnTo>
                  <a:lnTo>
                    <a:pt x="100626" y="238211"/>
                  </a:lnTo>
                  <a:lnTo>
                    <a:pt x="94363" y="247835"/>
                  </a:lnTo>
                  <a:lnTo>
                    <a:pt x="87068" y="256115"/>
                  </a:lnTo>
                  <a:lnTo>
                    <a:pt x="78727" y="262827"/>
                  </a:lnTo>
                  <a:lnTo>
                    <a:pt x="69225" y="267587"/>
                  </a:lnTo>
                  <a:lnTo>
                    <a:pt x="58625" y="270370"/>
                  </a:lnTo>
                  <a:lnTo>
                    <a:pt x="47592" y="271120"/>
                  </a:lnTo>
                  <a:lnTo>
                    <a:pt x="37260" y="269586"/>
                  </a:lnTo>
                  <a:lnTo>
                    <a:pt x="28215" y="265853"/>
                  </a:lnTo>
                  <a:lnTo>
                    <a:pt x="20841" y="260263"/>
                  </a:lnTo>
                  <a:lnTo>
                    <a:pt x="15562" y="253233"/>
                  </a:lnTo>
                  <a:lnTo>
                    <a:pt x="12392" y="245143"/>
                  </a:lnTo>
                  <a:lnTo>
                    <a:pt x="11194" y="236460"/>
                  </a:lnTo>
                  <a:lnTo>
                    <a:pt x="11887" y="227719"/>
                  </a:lnTo>
                  <a:lnTo>
                    <a:pt x="14249" y="219225"/>
                  </a:lnTo>
                  <a:lnTo>
                    <a:pt x="18440" y="211389"/>
                  </a:lnTo>
                  <a:lnTo>
                    <a:pt x="25058" y="204804"/>
                  </a:lnTo>
                  <a:lnTo>
                    <a:pt x="34214" y="199677"/>
                  </a:lnTo>
                  <a:lnTo>
                    <a:pt x="45600" y="196048"/>
                  </a:lnTo>
                  <a:lnTo>
                    <a:pt x="58756" y="193971"/>
                  </a:lnTo>
                  <a:lnTo>
                    <a:pt x="73228" y="193307"/>
                  </a:lnTo>
                  <a:lnTo>
                    <a:pt x="88486" y="193638"/>
                  </a:lnTo>
                  <a:lnTo>
                    <a:pt x="103940" y="194382"/>
                  </a:lnTo>
                  <a:lnTo>
                    <a:pt x="119245" y="195161"/>
                  </a:lnTo>
                  <a:lnTo>
                    <a:pt x="133959" y="195494"/>
                  </a:lnTo>
                  <a:lnTo>
                    <a:pt x="147469" y="194726"/>
                  </a:lnTo>
                  <a:lnTo>
                    <a:pt x="159545" y="192619"/>
                  </a:lnTo>
                  <a:lnTo>
                    <a:pt x="170011" y="189576"/>
                  </a:lnTo>
                  <a:lnTo>
                    <a:pt x="179571" y="186149"/>
                  </a:lnTo>
                  <a:lnTo>
                    <a:pt x="189065" y="182033"/>
                  </a:lnTo>
                  <a:lnTo>
                    <a:pt x="200042" y="1766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833202" y="2776951"/>
              <a:ext cx="178780" cy="235675"/>
            </a:xfrm>
            <a:custGeom>
              <a:avLst/>
              <a:gdLst/>
              <a:ahLst/>
              <a:cxnLst/>
              <a:rect l="0" t="0" r="0" b="0"/>
              <a:pathLst>
                <a:path w="178780" h="235675">
                  <a:moveTo>
                    <a:pt x="0" y="44686"/>
                  </a:moveTo>
                  <a:lnTo>
                    <a:pt x="3001" y="35952"/>
                  </a:lnTo>
                  <a:lnTo>
                    <a:pt x="6422" y="28245"/>
                  </a:lnTo>
                  <a:lnTo>
                    <a:pt x="10628" y="20852"/>
                  </a:lnTo>
                  <a:lnTo>
                    <a:pt x="15874" y="13937"/>
                  </a:lnTo>
                  <a:lnTo>
                    <a:pt x="22652" y="8055"/>
                  </a:lnTo>
                  <a:lnTo>
                    <a:pt x="31080" y="3449"/>
                  </a:lnTo>
                  <a:lnTo>
                    <a:pt x="40646" y="528"/>
                  </a:lnTo>
                  <a:lnTo>
                    <a:pt x="50442" y="0"/>
                  </a:lnTo>
                  <a:lnTo>
                    <a:pt x="59898" y="2020"/>
                  </a:lnTo>
                  <a:lnTo>
                    <a:pt x="68344" y="6293"/>
                  </a:lnTo>
                  <a:lnTo>
                    <a:pt x="74872" y="12359"/>
                  </a:lnTo>
                  <a:lnTo>
                    <a:pt x="79173" y="19762"/>
                  </a:lnTo>
                  <a:lnTo>
                    <a:pt x="81280" y="27965"/>
                  </a:lnTo>
                  <a:lnTo>
                    <a:pt x="81272" y="36375"/>
                  </a:lnTo>
                  <a:lnTo>
                    <a:pt x="79437" y="44653"/>
                  </a:lnTo>
                  <a:lnTo>
                    <a:pt x="76804" y="52682"/>
                  </a:lnTo>
                  <a:lnTo>
                    <a:pt x="74968" y="60461"/>
                  </a:lnTo>
                  <a:lnTo>
                    <a:pt x="74753" y="68024"/>
                  </a:lnTo>
                  <a:lnTo>
                    <a:pt x="76431" y="75258"/>
                  </a:lnTo>
                  <a:lnTo>
                    <a:pt x="80077" y="81897"/>
                  </a:lnTo>
                  <a:lnTo>
                    <a:pt x="85492" y="87852"/>
                  </a:lnTo>
                  <a:lnTo>
                    <a:pt x="92177" y="93343"/>
                  </a:lnTo>
                  <a:lnTo>
                    <a:pt x="99477" y="98799"/>
                  </a:lnTo>
                  <a:lnTo>
                    <a:pt x="106972" y="104472"/>
                  </a:lnTo>
                  <a:lnTo>
                    <a:pt x="114626" y="110437"/>
                  </a:lnTo>
                  <a:lnTo>
                    <a:pt x="122675" y="116673"/>
                  </a:lnTo>
                  <a:lnTo>
                    <a:pt x="131230" y="123136"/>
                  </a:lnTo>
                  <a:lnTo>
                    <a:pt x="139940" y="129935"/>
                  </a:lnTo>
                  <a:lnTo>
                    <a:pt x="148110" y="137330"/>
                  </a:lnTo>
                  <a:lnTo>
                    <a:pt x="155384" y="145417"/>
                  </a:lnTo>
                  <a:lnTo>
                    <a:pt x="161742" y="154135"/>
                  </a:lnTo>
                  <a:lnTo>
                    <a:pt x="167322" y="163365"/>
                  </a:lnTo>
                  <a:lnTo>
                    <a:pt x="172283" y="172978"/>
                  </a:lnTo>
                  <a:lnTo>
                    <a:pt x="176293" y="182704"/>
                  </a:lnTo>
                  <a:lnTo>
                    <a:pt x="178557" y="192153"/>
                  </a:lnTo>
                  <a:lnTo>
                    <a:pt x="178779" y="201131"/>
                  </a:lnTo>
                  <a:lnTo>
                    <a:pt x="176962" y="209463"/>
                  </a:lnTo>
                  <a:lnTo>
                    <a:pt x="173151" y="216914"/>
                  </a:lnTo>
                  <a:lnTo>
                    <a:pt x="167581" y="223435"/>
                  </a:lnTo>
                  <a:lnTo>
                    <a:pt x="160436" y="228813"/>
                  </a:lnTo>
                  <a:lnTo>
                    <a:pt x="151753" y="232604"/>
                  </a:lnTo>
                  <a:lnTo>
                    <a:pt x="141704" y="234714"/>
                  </a:lnTo>
                  <a:lnTo>
                    <a:pt x="130774" y="235501"/>
                  </a:lnTo>
                  <a:lnTo>
                    <a:pt x="118400" y="235674"/>
                  </a:lnTo>
                  <a:lnTo>
                    <a:pt x="101264" y="235250"/>
                  </a:lnTo>
                  <a:lnTo>
                    <a:pt x="73699" y="2341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778452" y="2703348"/>
              <a:ext cx="333737" cy="334947"/>
            </a:xfrm>
            <a:custGeom>
              <a:avLst/>
              <a:gdLst/>
              <a:ahLst/>
              <a:cxnLst/>
              <a:rect l="0" t="0" r="0" b="0"/>
              <a:pathLst>
                <a:path w="333737" h="334947">
                  <a:moveTo>
                    <a:pt x="170563" y="2475"/>
                  </a:moveTo>
                  <a:lnTo>
                    <a:pt x="155961" y="2542"/>
                  </a:lnTo>
                  <a:lnTo>
                    <a:pt x="142690" y="3183"/>
                  </a:lnTo>
                  <a:lnTo>
                    <a:pt x="129493" y="4484"/>
                  </a:lnTo>
                  <a:lnTo>
                    <a:pt x="116325" y="6516"/>
                  </a:lnTo>
                  <a:lnTo>
                    <a:pt x="103464" y="9481"/>
                  </a:lnTo>
                  <a:lnTo>
                    <a:pt x="91063" y="13401"/>
                  </a:lnTo>
                  <a:lnTo>
                    <a:pt x="79123" y="18150"/>
                  </a:lnTo>
                  <a:lnTo>
                    <a:pt x="67570" y="23553"/>
                  </a:lnTo>
                  <a:lnTo>
                    <a:pt x="56327" y="29454"/>
                  </a:lnTo>
                  <a:lnTo>
                    <a:pt x="45642" y="36042"/>
                  </a:lnTo>
                  <a:lnTo>
                    <a:pt x="36064" y="43828"/>
                  </a:lnTo>
                  <a:lnTo>
                    <a:pt x="27807" y="52994"/>
                  </a:lnTo>
                  <a:lnTo>
                    <a:pt x="20771" y="63421"/>
                  </a:lnTo>
                  <a:lnTo>
                    <a:pt x="14728" y="74870"/>
                  </a:lnTo>
                  <a:lnTo>
                    <a:pt x="9449" y="87091"/>
                  </a:lnTo>
                  <a:lnTo>
                    <a:pt x="5053" y="99873"/>
                  </a:lnTo>
                  <a:lnTo>
                    <a:pt x="1998" y="113052"/>
                  </a:lnTo>
                  <a:lnTo>
                    <a:pt x="418" y="126507"/>
                  </a:lnTo>
                  <a:lnTo>
                    <a:pt x="0" y="140150"/>
                  </a:lnTo>
                  <a:lnTo>
                    <a:pt x="174" y="153923"/>
                  </a:lnTo>
                  <a:lnTo>
                    <a:pt x="554" y="167778"/>
                  </a:lnTo>
                  <a:lnTo>
                    <a:pt x="1111" y="181524"/>
                  </a:lnTo>
                  <a:lnTo>
                    <a:pt x="2083" y="194833"/>
                  </a:lnTo>
                  <a:lnTo>
                    <a:pt x="3591" y="207565"/>
                  </a:lnTo>
                  <a:lnTo>
                    <a:pt x="5773" y="219741"/>
                  </a:lnTo>
                  <a:lnTo>
                    <a:pt x="8848" y="231459"/>
                  </a:lnTo>
                  <a:lnTo>
                    <a:pt x="12849" y="242820"/>
                  </a:lnTo>
                  <a:lnTo>
                    <a:pt x="17655" y="253757"/>
                  </a:lnTo>
                  <a:lnTo>
                    <a:pt x="23099" y="264035"/>
                  </a:lnTo>
                  <a:lnTo>
                    <a:pt x="29023" y="273580"/>
                  </a:lnTo>
                  <a:lnTo>
                    <a:pt x="35457" y="282467"/>
                  </a:lnTo>
                  <a:lnTo>
                    <a:pt x="42607" y="290822"/>
                  </a:lnTo>
                  <a:lnTo>
                    <a:pt x="50532" y="298773"/>
                  </a:lnTo>
                  <a:lnTo>
                    <a:pt x="59313" y="306265"/>
                  </a:lnTo>
                  <a:lnTo>
                    <a:pt x="69118" y="313078"/>
                  </a:lnTo>
                  <a:lnTo>
                    <a:pt x="79939" y="319140"/>
                  </a:lnTo>
                  <a:lnTo>
                    <a:pt x="91631" y="324363"/>
                  </a:lnTo>
                  <a:lnTo>
                    <a:pt x="104004" y="328574"/>
                  </a:lnTo>
                  <a:lnTo>
                    <a:pt x="116880" y="331771"/>
                  </a:lnTo>
                  <a:lnTo>
                    <a:pt x="130120" y="333935"/>
                  </a:lnTo>
                  <a:lnTo>
                    <a:pt x="143613" y="334946"/>
                  </a:lnTo>
                  <a:lnTo>
                    <a:pt x="157281" y="334848"/>
                  </a:lnTo>
                  <a:lnTo>
                    <a:pt x="171070" y="333819"/>
                  </a:lnTo>
                  <a:lnTo>
                    <a:pt x="184940" y="332065"/>
                  </a:lnTo>
                  <a:lnTo>
                    <a:pt x="198861" y="329777"/>
                  </a:lnTo>
                  <a:lnTo>
                    <a:pt x="212652" y="327107"/>
                  </a:lnTo>
                  <a:lnTo>
                    <a:pt x="225991" y="324170"/>
                  </a:lnTo>
                  <a:lnTo>
                    <a:pt x="238737" y="321038"/>
                  </a:lnTo>
                  <a:lnTo>
                    <a:pt x="250754" y="317444"/>
                  </a:lnTo>
                  <a:lnTo>
                    <a:pt x="261832" y="312814"/>
                  </a:lnTo>
                  <a:lnTo>
                    <a:pt x="271951" y="306916"/>
                  </a:lnTo>
                  <a:lnTo>
                    <a:pt x="281238" y="299834"/>
                  </a:lnTo>
                  <a:lnTo>
                    <a:pt x="289871" y="291784"/>
                  </a:lnTo>
                  <a:lnTo>
                    <a:pt x="298012" y="282993"/>
                  </a:lnTo>
                  <a:lnTo>
                    <a:pt x="305632" y="273498"/>
                  </a:lnTo>
                  <a:lnTo>
                    <a:pt x="312533" y="263147"/>
                  </a:lnTo>
                  <a:lnTo>
                    <a:pt x="318653" y="251927"/>
                  </a:lnTo>
                  <a:lnTo>
                    <a:pt x="323916" y="239952"/>
                  </a:lnTo>
                  <a:lnTo>
                    <a:pt x="328153" y="227382"/>
                  </a:lnTo>
                  <a:lnTo>
                    <a:pt x="331363" y="214370"/>
                  </a:lnTo>
                  <a:lnTo>
                    <a:pt x="333366" y="201038"/>
                  </a:lnTo>
                  <a:lnTo>
                    <a:pt x="333736" y="187482"/>
                  </a:lnTo>
                  <a:lnTo>
                    <a:pt x="332396" y="173775"/>
                  </a:lnTo>
                  <a:lnTo>
                    <a:pt x="329717" y="160131"/>
                  </a:lnTo>
                  <a:lnTo>
                    <a:pt x="326318" y="146890"/>
                  </a:lnTo>
                  <a:lnTo>
                    <a:pt x="322624" y="134205"/>
                  </a:lnTo>
                  <a:lnTo>
                    <a:pt x="318689" y="122059"/>
                  </a:lnTo>
                  <a:lnTo>
                    <a:pt x="314296" y="110362"/>
                  </a:lnTo>
                  <a:lnTo>
                    <a:pt x="309344" y="99015"/>
                  </a:lnTo>
                  <a:lnTo>
                    <a:pt x="303864" y="88088"/>
                  </a:lnTo>
                  <a:lnTo>
                    <a:pt x="297955" y="77816"/>
                  </a:lnTo>
                  <a:lnTo>
                    <a:pt x="291711" y="68274"/>
                  </a:lnTo>
                  <a:lnTo>
                    <a:pt x="285061" y="59391"/>
                  </a:lnTo>
                  <a:lnTo>
                    <a:pt x="277763" y="51037"/>
                  </a:lnTo>
                  <a:lnTo>
                    <a:pt x="269738" y="43088"/>
                  </a:lnTo>
                  <a:lnTo>
                    <a:pt x="260891" y="35596"/>
                  </a:lnTo>
                  <a:lnTo>
                    <a:pt x="251042" y="28783"/>
                  </a:lnTo>
                  <a:lnTo>
                    <a:pt x="240191" y="22718"/>
                  </a:lnTo>
                  <a:lnTo>
                    <a:pt x="228480" y="17321"/>
                  </a:lnTo>
                  <a:lnTo>
                    <a:pt x="216094" y="12463"/>
                  </a:lnTo>
                  <a:lnTo>
                    <a:pt x="203204" y="8017"/>
                  </a:lnTo>
                  <a:lnTo>
                    <a:pt x="189784" y="4201"/>
                  </a:lnTo>
                  <a:lnTo>
                    <a:pt x="175639" y="1542"/>
                  </a:lnTo>
                  <a:lnTo>
                    <a:pt x="160738" y="231"/>
                  </a:lnTo>
                  <a:lnTo>
                    <a:pt x="145929" y="0"/>
                  </a:lnTo>
                  <a:lnTo>
                    <a:pt x="131396" y="269"/>
                  </a:lnTo>
                  <a:lnTo>
                    <a:pt x="115862" y="1062"/>
                  </a:lnTo>
                  <a:lnTo>
                    <a:pt x="96864" y="24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386939" y="2642653"/>
              <a:ext cx="295038" cy="390516"/>
            </a:xfrm>
            <a:custGeom>
              <a:avLst/>
              <a:gdLst/>
              <a:ahLst/>
              <a:cxnLst/>
              <a:rect l="0" t="0" r="0" b="0"/>
              <a:pathLst>
                <a:path w="295038" h="390516">
                  <a:moveTo>
                    <a:pt x="130408" y="0"/>
                  </a:moveTo>
                  <a:lnTo>
                    <a:pt x="121606" y="2933"/>
                  </a:lnTo>
                  <a:lnTo>
                    <a:pt x="113260" y="5715"/>
                  </a:lnTo>
                  <a:lnTo>
                    <a:pt x="104565" y="8620"/>
                  </a:lnTo>
                  <a:lnTo>
                    <a:pt x="95618" y="11833"/>
                  </a:lnTo>
                  <a:lnTo>
                    <a:pt x="86771" y="15646"/>
                  </a:lnTo>
                  <a:lnTo>
                    <a:pt x="78232" y="20168"/>
                  </a:lnTo>
                  <a:lnTo>
                    <a:pt x="70043" y="25504"/>
                  </a:lnTo>
                  <a:lnTo>
                    <a:pt x="62166" y="31840"/>
                  </a:lnTo>
                  <a:lnTo>
                    <a:pt x="54540" y="39179"/>
                  </a:lnTo>
                  <a:lnTo>
                    <a:pt x="47267" y="47377"/>
                  </a:lnTo>
                  <a:lnTo>
                    <a:pt x="40603" y="56250"/>
                  </a:lnTo>
                  <a:lnTo>
                    <a:pt x="34632" y="65630"/>
                  </a:lnTo>
                  <a:lnTo>
                    <a:pt x="29130" y="75537"/>
                  </a:lnTo>
                  <a:lnTo>
                    <a:pt x="23667" y="86172"/>
                  </a:lnTo>
                  <a:lnTo>
                    <a:pt x="17997" y="97587"/>
                  </a:lnTo>
                  <a:lnTo>
                    <a:pt x="12375" y="109693"/>
                  </a:lnTo>
                  <a:lnTo>
                    <a:pt x="7432" y="122351"/>
                  </a:lnTo>
                  <a:lnTo>
                    <a:pt x="3488" y="135424"/>
                  </a:lnTo>
                  <a:lnTo>
                    <a:pt x="859" y="148796"/>
                  </a:lnTo>
                  <a:lnTo>
                    <a:pt x="0" y="162379"/>
                  </a:lnTo>
                  <a:lnTo>
                    <a:pt x="980" y="176108"/>
                  </a:lnTo>
                  <a:lnTo>
                    <a:pt x="3403" y="189937"/>
                  </a:lnTo>
                  <a:lnTo>
                    <a:pt x="6623" y="203835"/>
                  </a:lnTo>
                  <a:lnTo>
                    <a:pt x="10190" y="217779"/>
                  </a:lnTo>
                  <a:lnTo>
                    <a:pt x="13866" y="231754"/>
                  </a:lnTo>
                  <a:lnTo>
                    <a:pt x="17553" y="245749"/>
                  </a:lnTo>
                  <a:lnTo>
                    <a:pt x="21218" y="259750"/>
                  </a:lnTo>
                  <a:lnTo>
                    <a:pt x="25018" y="273423"/>
                  </a:lnTo>
                  <a:lnTo>
                    <a:pt x="29262" y="286152"/>
                  </a:lnTo>
                  <a:lnTo>
                    <a:pt x="34087" y="297680"/>
                  </a:lnTo>
                  <a:lnTo>
                    <a:pt x="39465" y="308234"/>
                  </a:lnTo>
                  <a:lnTo>
                    <a:pt x="45301" y="318324"/>
                  </a:lnTo>
                  <a:lnTo>
                    <a:pt x="51495" y="328296"/>
                  </a:lnTo>
                  <a:lnTo>
                    <a:pt x="58282" y="338148"/>
                  </a:lnTo>
                  <a:lnTo>
                    <a:pt x="66202" y="347624"/>
                  </a:lnTo>
                  <a:lnTo>
                    <a:pt x="75454" y="356591"/>
                  </a:lnTo>
                  <a:lnTo>
                    <a:pt x="85769" y="364902"/>
                  </a:lnTo>
                  <a:lnTo>
                    <a:pt x="96611" y="372332"/>
                  </a:lnTo>
                  <a:lnTo>
                    <a:pt x="107605" y="378835"/>
                  </a:lnTo>
                  <a:lnTo>
                    <a:pt x="118580" y="384201"/>
                  </a:lnTo>
                  <a:lnTo>
                    <a:pt x="129475" y="387981"/>
                  </a:lnTo>
                  <a:lnTo>
                    <a:pt x="140276" y="390075"/>
                  </a:lnTo>
                  <a:lnTo>
                    <a:pt x="150835" y="390515"/>
                  </a:lnTo>
                  <a:lnTo>
                    <a:pt x="160858" y="389299"/>
                  </a:lnTo>
                  <a:lnTo>
                    <a:pt x="170232" y="386592"/>
                  </a:lnTo>
                  <a:lnTo>
                    <a:pt x="179003" y="382675"/>
                  </a:lnTo>
                  <a:lnTo>
                    <a:pt x="187281" y="377838"/>
                  </a:lnTo>
                  <a:lnTo>
                    <a:pt x="195191" y="372330"/>
                  </a:lnTo>
                  <a:lnTo>
                    <a:pt x="202996" y="366346"/>
                  </a:lnTo>
                  <a:lnTo>
                    <a:pt x="211082" y="360031"/>
                  </a:lnTo>
                  <a:lnTo>
                    <a:pt x="219635" y="353483"/>
                  </a:lnTo>
                  <a:lnTo>
                    <a:pt x="228499" y="346612"/>
                  </a:lnTo>
                  <a:lnTo>
                    <a:pt x="237296" y="339160"/>
                  </a:lnTo>
                  <a:lnTo>
                    <a:pt x="245800" y="331032"/>
                  </a:lnTo>
                  <a:lnTo>
                    <a:pt x="253796" y="322284"/>
                  </a:lnTo>
                  <a:lnTo>
                    <a:pt x="261014" y="313033"/>
                  </a:lnTo>
                  <a:lnTo>
                    <a:pt x="267384" y="303397"/>
                  </a:lnTo>
                  <a:lnTo>
                    <a:pt x="273001" y="293315"/>
                  </a:lnTo>
                  <a:lnTo>
                    <a:pt x="278015" y="282563"/>
                  </a:lnTo>
                  <a:lnTo>
                    <a:pt x="282572" y="271065"/>
                  </a:lnTo>
                  <a:lnTo>
                    <a:pt x="286635" y="258733"/>
                  </a:lnTo>
                  <a:lnTo>
                    <a:pt x="289993" y="245391"/>
                  </a:lnTo>
                  <a:lnTo>
                    <a:pt x="292580" y="231050"/>
                  </a:lnTo>
                  <a:lnTo>
                    <a:pt x="294320" y="216182"/>
                  </a:lnTo>
                  <a:lnTo>
                    <a:pt x="295037" y="201589"/>
                  </a:lnTo>
                  <a:lnTo>
                    <a:pt x="294745" y="187699"/>
                  </a:lnTo>
                  <a:lnTo>
                    <a:pt x="293751" y="174425"/>
                  </a:lnTo>
                  <a:lnTo>
                    <a:pt x="292555" y="161364"/>
                  </a:lnTo>
                  <a:lnTo>
                    <a:pt x="291449" y="148247"/>
                  </a:lnTo>
                  <a:lnTo>
                    <a:pt x="290217" y="135132"/>
                  </a:lnTo>
                  <a:lnTo>
                    <a:pt x="288252" y="122312"/>
                  </a:lnTo>
                  <a:lnTo>
                    <a:pt x="285257" y="109946"/>
                  </a:lnTo>
                  <a:lnTo>
                    <a:pt x="281089" y="98200"/>
                  </a:lnTo>
                  <a:lnTo>
                    <a:pt x="275611" y="87311"/>
                  </a:lnTo>
                  <a:lnTo>
                    <a:pt x="268882" y="77323"/>
                  </a:lnTo>
                  <a:lnTo>
                    <a:pt x="261108" y="68124"/>
                  </a:lnTo>
                  <a:lnTo>
                    <a:pt x="252528" y="59552"/>
                  </a:lnTo>
                  <a:lnTo>
                    <a:pt x="243353" y="51452"/>
                  </a:lnTo>
                  <a:lnTo>
                    <a:pt x="233754" y="43858"/>
                  </a:lnTo>
                  <a:lnTo>
                    <a:pt x="223860" y="36977"/>
                  </a:lnTo>
                  <a:lnTo>
                    <a:pt x="213755" y="30869"/>
                  </a:lnTo>
                  <a:lnTo>
                    <a:pt x="203343" y="25614"/>
                  </a:lnTo>
                  <a:lnTo>
                    <a:pt x="192360" y="21383"/>
                  </a:lnTo>
                  <a:lnTo>
                    <a:pt x="180722" y="18168"/>
                  </a:lnTo>
                  <a:lnTo>
                    <a:pt x="168900" y="15817"/>
                  </a:lnTo>
                  <a:lnTo>
                    <a:pt x="156564" y="13894"/>
                  </a:lnTo>
                  <a:lnTo>
                    <a:pt x="141514" y="12227"/>
                  </a:lnTo>
                  <a:lnTo>
                    <a:pt x="11988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6418265" y="3629598"/>
            <a:ext cx="1839322" cy="508102"/>
            <a:chOff x="6418265" y="3629598"/>
            <a:chExt cx="1839322" cy="508102"/>
          </a:xfrm>
        </p:grpSpPr>
        <p:sp>
          <p:nvSpPr>
            <p:cNvPr id="75" name="Freeform 74"/>
            <p:cNvSpPr/>
            <p:nvPr/>
          </p:nvSpPr>
          <p:spPr>
            <a:xfrm>
              <a:off x="6418265" y="3629598"/>
              <a:ext cx="235746" cy="394443"/>
            </a:xfrm>
            <a:custGeom>
              <a:avLst/>
              <a:gdLst/>
              <a:ahLst/>
              <a:cxnLst/>
              <a:rect l="0" t="0" r="0" b="0"/>
              <a:pathLst>
                <a:path w="235746" h="394443">
                  <a:moveTo>
                    <a:pt x="77818" y="23790"/>
                  </a:moveTo>
                  <a:lnTo>
                    <a:pt x="71950" y="32592"/>
                  </a:lnTo>
                  <a:lnTo>
                    <a:pt x="66386" y="40938"/>
                  </a:lnTo>
                  <a:lnTo>
                    <a:pt x="60586" y="49637"/>
                  </a:lnTo>
                  <a:lnTo>
                    <a:pt x="54506" y="58759"/>
                  </a:lnTo>
                  <a:lnTo>
                    <a:pt x="48175" y="68253"/>
                  </a:lnTo>
                  <a:lnTo>
                    <a:pt x="41645" y="78000"/>
                  </a:lnTo>
                  <a:lnTo>
                    <a:pt x="34889" y="86333"/>
                  </a:lnTo>
                  <a:lnTo>
                    <a:pt x="28614" y="90449"/>
                  </a:lnTo>
                  <a:lnTo>
                    <a:pt x="24273" y="89874"/>
                  </a:lnTo>
                  <a:lnTo>
                    <a:pt x="22396" y="85779"/>
                  </a:lnTo>
                  <a:lnTo>
                    <a:pt x="22813" y="79366"/>
                  </a:lnTo>
                  <a:lnTo>
                    <a:pt x="25097" y="71478"/>
                  </a:lnTo>
                  <a:lnTo>
                    <a:pt x="28794" y="62656"/>
                  </a:lnTo>
                  <a:lnTo>
                    <a:pt x="33516" y="53242"/>
                  </a:lnTo>
                  <a:lnTo>
                    <a:pt x="38964" y="43613"/>
                  </a:lnTo>
                  <a:lnTo>
                    <a:pt x="44916" y="34210"/>
                  </a:lnTo>
                  <a:lnTo>
                    <a:pt x="51222" y="25259"/>
                  </a:lnTo>
                  <a:lnTo>
                    <a:pt x="58101" y="17110"/>
                  </a:lnTo>
                  <a:lnTo>
                    <a:pt x="66090" y="10313"/>
                  </a:lnTo>
                  <a:lnTo>
                    <a:pt x="75388" y="5047"/>
                  </a:lnTo>
                  <a:lnTo>
                    <a:pt x="85566" y="1494"/>
                  </a:lnTo>
                  <a:lnTo>
                    <a:pt x="95783" y="0"/>
                  </a:lnTo>
                  <a:lnTo>
                    <a:pt x="105542" y="556"/>
                  </a:lnTo>
                  <a:lnTo>
                    <a:pt x="114703" y="3029"/>
                  </a:lnTo>
                  <a:lnTo>
                    <a:pt x="123310" y="7347"/>
                  </a:lnTo>
                  <a:lnTo>
                    <a:pt x="131456" y="13294"/>
                  </a:lnTo>
                  <a:lnTo>
                    <a:pt x="138927" y="20878"/>
                  </a:lnTo>
                  <a:lnTo>
                    <a:pt x="145199" y="30395"/>
                  </a:lnTo>
                  <a:lnTo>
                    <a:pt x="150088" y="41830"/>
                  </a:lnTo>
                  <a:lnTo>
                    <a:pt x="153712" y="54744"/>
                  </a:lnTo>
                  <a:lnTo>
                    <a:pt x="156311" y="68476"/>
                  </a:lnTo>
                  <a:lnTo>
                    <a:pt x="158133" y="82562"/>
                  </a:lnTo>
                  <a:lnTo>
                    <a:pt x="159394" y="96764"/>
                  </a:lnTo>
                  <a:lnTo>
                    <a:pt x="160257" y="110978"/>
                  </a:lnTo>
                  <a:lnTo>
                    <a:pt x="160838" y="125172"/>
                  </a:lnTo>
                  <a:lnTo>
                    <a:pt x="161061" y="139499"/>
                  </a:lnTo>
                  <a:lnTo>
                    <a:pt x="160679" y="154271"/>
                  </a:lnTo>
                  <a:lnTo>
                    <a:pt x="159605" y="169620"/>
                  </a:lnTo>
                  <a:lnTo>
                    <a:pt x="157900" y="185354"/>
                  </a:lnTo>
                  <a:lnTo>
                    <a:pt x="155684" y="201069"/>
                  </a:lnTo>
                  <a:lnTo>
                    <a:pt x="153076" y="216530"/>
                  </a:lnTo>
                  <a:lnTo>
                    <a:pt x="150020" y="231675"/>
                  </a:lnTo>
                  <a:lnTo>
                    <a:pt x="146292" y="246530"/>
                  </a:lnTo>
                  <a:lnTo>
                    <a:pt x="141820" y="261152"/>
                  </a:lnTo>
                  <a:lnTo>
                    <a:pt x="136682" y="275599"/>
                  </a:lnTo>
                  <a:lnTo>
                    <a:pt x="131009" y="289920"/>
                  </a:lnTo>
                  <a:lnTo>
                    <a:pt x="124928" y="304141"/>
                  </a:lnTo>
                  <a:lnTo>
                    <a:pt x="118387" y="317965"/>
                  </a:lnTo>
                  <a:lnTo>
                    <a:pt x="111165" y="330795"/>
                  </a:lnTo>
                  <a:lnTo>
                    <a:pt x="103199" y="342385"/>
                  </a:lnTo>
                  <a:lnTo>
                    <a:pt x="94732" y="352813"/>
                  </a:lnTo>
                  <a:lnTo>
                    <a:pt x="86202" y="362285"/>
                  </a:lnTo>
                  <a:lnTo>
                    <a:pt x="77864" y="371019"/>
                  </a:lnTo>
                  <a:lnTo>
                    <a:pt x="69467" y="378887"/>
                  </a:lnTo>
                  <a:lnTo>
                    <a:pt x="60385" y="385427"/>
                  </a:lnTo>
                  <a:lnTo>
                    <a:pt x="50323" y="390482"/>
                  </a:lnTo>
                  <a:lnTo>
                    <a:pt x="39785" y="393707"/>
                  </a:lnTo>
                  <a:lnTo>
                    <a:pt x="29851" y="394442"/>
                  </a:lnTo>
                  <a:lnTo>
                    <a:pt x="21101" y="392555"/>
                  </a:lnTo>
                  <a:lnTo>
                    <a:pt x="13771" y="388202"/>
                  </a:lnTo>
                  <a:lnTo>
                    <a:pt x="7997" y="381550"/>
                  </a:lnTo>
                  <a:lnTo>
                    <a:pt x="3683" y="372940"/>
                  </a:lnTo>
                  <a:lnTo>
                    <a:pt x="906" y="363112"/>
                  </a:lnTo>
                  <a:lnTo>
                    <a:pt x="0" y="353072"/>
                  </a:lnTo>
                  <a:lnTo>
                    <a:pt x="983" y="343409"/>
                  </a:lnTo>
                  <a:lnTo>
                    <a:pt x="3758" y="334467"/>
                  </a:lnTo>
                  <a:lnTo>
                    <a:pt x="8286" y="326535"/>
                  </a:lnTo>
                  <a:lnTo>
                    <a:pt x="14373" y="319654"/>
                  </a:lnTo>
                  <a:lnTo>
                    <a:pt x="21883" y="314017"/>
                  </a:lnTo>
                  <a:lnTo>
                    <a:pt x="30818" y="310045"/>
                  </a:lnTo>
                  <a:lnTo>
                    <a:pt x="41044" y="307814"/>
                  </a:lnTo>
                  <a:lnTo>
                    <a:pt x="52164" y="307110"/>
                  </a:lnTo>
                  <a:lnTo>
                    <a:pt x="63619" y="307616"/>
                  </a:lnTo>
                  <a:lnTo>
                    <a:pt x="75058" y="309032"/>
                  </a:lnTo>
                  <a:lnTo>
                    <a:pt x="86179" y="311268"/>
                  </a:lnTo>
                  <a:lnTo>
                    <a:pt x="96646" y="314438"/>
                  </a:lnTo>
                  <a:lnTo>
                    <a:pt x="106351" y="318531"/>
                  </a:lnTo>
                  <a:lnTo>
                    <a:pt x="115360" y="323414"/>
                  </a:lnTo>
                  <a:lnTo>
                    <a:pt x="123805" y="328915"/>
                  </a:lnTo>
                  <a:lnTo>
                    <a:pt x="131829" y="334872"/>
                  </a:lnTo>
                  <a:lnTo>
                    <a:pt x="139713" y="340990"/>
                  </a:lnTo>
                  <a:lnTo>
                    <a:pt x="147852" y="346864"/>
                  </a:lnTo>
                  <a:lnTo>
                    <a:pt x="156446" y="352284"/>
                  </a:lnTo>
                  <a:lnTo>
                    <a:pt x="165508" y="356905"/>
                  </a:lnTo>
                  <a:lnTo>
                    <a:pt x="174970" y="360178"/>
                  </a:lnTo>
                  <a:lnTo>
                    <a:pt x="184734" y="361937"/>
                  </a:lnTo>
                  <a:lnTo>
                    <a:pt x="194455" y="362487"/>
                  </a:lnTo>
                  <a:lnTo>
                    <a:pt x="204612" y="362474"/>
                  </a:lnTo>
                  <a:lnTo>
                    <a:pt x="217214" y="361898"/>
                  </a:lnTo>
                  <a:lnTo>
                    <a:pt x="235745" y="3607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748767" y="3800787"/>
              <a:ext cx="115814" cy="94758"/>
            </a:xfrm>
            <a:custGeom>
              <a:avLst/>
              <a:gdLst/>
              <a:ahLst/>
              <a:cxnLst/>
              <a:rect l="0" t="0" r="0" b="0"/>
              <a:pathLst>
                <a:path w="115814" h="94758">
                  <a:moveTo>
                    <a:pt x="115813" y="0"/>
                  </a:moveTo>
                  <a:lnTo>
                    <a:pt x="107079" y="5868"/>
                  </a:lnTo>
                  <a:lnTo>
                    <a:pt x="99373" y="11433"/>
                  </a:lnTo>
                  <a:lnTo>
                    <a:pt x="91970" y="17232"/>
                  </a:lnTo>
                  <a:lnTo>
                    <a:pt x="84709" y="23312"/>
                  </a:lnTo>
                  <a:lnTo>
                    <a:pt x="77531" y="29642"/>
                  </a:lnTo>
                  <a:lnTo>
                    <a:pt x="70405" y="36171"/>
                  </a:lnTo>
                  <a:lnTo>
                    <a:pt x="63314" y="42846"/>
                  </a:lnTo>
                  <a:lnTo>
                    <a:pt x="56247" y="49629"/>
                  </a:lnTo>
                  <a:lnTo>
                    <a:pt x="49197" y="56482"/>
                  </a:lnTo>
                  <a:lnTo>
                    <a:pt x="42075" y="63271"/>
                  </a:lnTo>
                  <a:lnTo>
                    <a:pt x="33805" y="70537"/>
                  </a:lnTo>
                  <a:lnTo>
                    <a:pt x="21426" y="80033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759295" y="3779730"/>
              <a:ext cx="115815" cy="115815"/>
            </a:xfrm>
            <a:custGeom>
              <a:avLst/>
              <a:gdLst/>
              <a:ahLst/>
              <a:cxnLst/>
              <a:rect l="0" t="0" r="0" b="0"/>
              <a:pathLst>
                <a:path w="115815" h="115815">
                  <a:moveTo>
                    <a:pt x="0" y="0"/>
                  </a:moveTo>
                  <a:lnTo>
                    <a:pt x="8735" y="3001"/>
                  </a:lnTo>
                  <a:lnTo>
                    <a:pt x="16441" y="6424"/>
                  </a:lnTo>
                  <a:lnTo>
                    <a:pt x="23843" y="10620"/>
                  </a:lnTo>
                  <a:lnTo>
                    <a:pt x="31104" y="15520"/>
                  </a:lnTo>
                  <a:lnTo>
                    <a:pt x="38283" y="21001"/>
                  </a:lnTo>
                  <a:lnTo>
                    <a:pt x="45408" y="26936"/>
                  </a:lnTo>
                  <a:lnTo>
                    <a:pt x="52499" y="33371"/>
                  </a:lnTo>
                  <a:lnTo>
                    <a:pt x="59565" y="40517"/>
                  </a:lnTo>
                  <a:lnTo>
                    <a:pt x="66617" y="48430"/>
                  </a:lnTo>
                  <a:lnTo>
                    <a:pt x="73657" y="56862"/>
                  </a:lnTo>
                  <a:lnTo>
                    <a:pt x="80690" y="65367"/>
                  </a:lnTo>
                  <a:lnTo>
                    <a:pt x="87710" y="73675"/>
                  </a:lnTo>
                  <a:lnTo>
                    <a:pt x="94413" y="81597"/>
                  </a:lnTo>
                  <a:lnTo>
                    <a:pt x="100869" y="89819"/>
                  </a:lnTo>
                  <a:lnTo>
                    <a:pt x="107640" y="100178"/>
                  </a:lnTo>
                  <a:lnTo>
                    <a:pt x="115814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959337" y="3658601"/>
              <a:ext cx="190946" cy="344449"/>
            </a:xfrm>
            <a:custGeom>
              <a:avLst/>
              <a:gdLst/>
              <a:ahLst/>
              <a:cxnLst/>
              <a:rect l="0" t="0" r="0" b="0"/>
              <a:pathLst>
                <a:path w="190946" h="344449">
                  <a:moveTo>
                    <a:pt x="42113" y="57958"/>
                  </a:moveTo>
                  <a:lnTo>
                    <a:pt x="45114" y="49224"/>
                  </a:lnTo>
                  <a:lnTo>
                    <a:pt x="48536" y="41517"/>
                  </a:lnTo>
                  <a:lnTo>
                    <a:pt x="52738" y="34120"/>
                  </a:lnTo>
                  <a:lnTo>
                    <a:pt x="57811" y="27032"/>
                  </a:lnTo>
                  <a:lnTo>
                    <a:pt x="63941" y="20501"/>
                  </a:lnTo>
                  <a:lnTo>
                    <a:pt x="71129" y="14633"/>
                  </a:lnTo>
                  <a:lnTo>
                    <a:pt x="79389" y="9542"/>
                  </a:lnTo>
                  <a:lnTo>
                    <a:pt x="88832" y="5419"/>
                  </a:lnTo>
                  <a:lnTo>
                    <a:pt x="99396" y="2287"/>
                  </a:lnTo>
                  <a:lnTo>
                    <a:pt x="110574" y="336"/>
                  </a:lnTo>
                  <a:lnTo>
                    <a:pt x="121534" y="0"/>
                  </a:lnTo>
                  <a:lnTo>
                    <a:pt x="131814" y="1377"/>
                  </a:lnTo>
                  <a:lnTo>
                    <a:pt x="140833" y="4591"/>
                  </a:lnTo>
                  <a:lnTo>
                    <a:pt x="147753" y="9946"/>
                  </a:lnTo>
                  <a:lnTo>
                    <a:pt x="152322" y="17402"/>
                  </a:lnTo>
                  <a:lnTo>
                    <a:pt x="154610" y="26644"/>
                  </a:lnTo>
                  <a:lnTo>
                    <a:pt x="154723" y="37282"/>
                  </a:lnTo>
                  <a:lnTo>
                    <a:pt x="152952" y="48952"/>
                  </a:lnTo>
                  <a:lnTo>
                    <a:pt x="149683" y="61361"/>
                  </a:lnTo>
                  <a:lnTo>
                    <a:pt x="145289" y="74288"/>
                  </a:lnTo>
                  <a:lnTo>
                    <a:pt x="140082" y="87565"/>
                  </a:lnTo>
                  <a:lnTo>
                    <a:pt x="134303" y="100750"/>
                  </a:lnTo>
                  <a:lnTo>
                    <a:pt x="128124" y="113150"/>
                  </a:lnTo>
                  <a:lnTo>
                    <a:pt x="121728" y="124424"/>
                  </a:lnTo>
                  <a:lnTo>
                    <a:pt x="117110" y="133618"/>
                  </a:lnTo>
                  <a:lnTo>
                    <a:pt x="116717" y="139726"/>
                  </a:lnTo>
                  <a:lnTo>
                    <a:pt x="119876" y="143618"/>
                  </a:lnTo>
                  <a:lnTo>
                    <a:pt x="125332" y="146658"/>
                  </a:lnTo>
                  <a:lnTo>
                    <a:pt x="131960" y="149894"/>
                  </a:lnTo>
                  <a:lnTo>
                    <a:pt x="139077" y="153792"/>
                  </a:lnTo>
                  <a:lnTo>
                    <a:pt x="146347" y="158591"/>
                  </a:lnTo>
                  <a:lnTo>
                    <a:pt x="153625" y="164510"/>
                  </a:lnTo>
                  <a:lnTo>
                    <a:pt x="160859" y="171545"/>
                  </a:lnTo>
                  <a:lnTo>
                    <a:pt x="167873" y="179696"/>
                  </a:lnTo>
                  <a:lnTo>
                    <a:pt x="174368" y="189063"/>
                  </a:lnTo>
                  <a:lnTo>
                    <a:pt x="180213" y="199581"/>
                  </a:lnTo>
                  <a:lnTo>
                    <a:pt x="185123" y="210895"/>
                  </a:lnTo>
                  <a:lnTo>
                    <a:pt x="188591" y="222481"/>
                  </a:lnTo>
                  <a:lnTo>
                    <a:pt x="190476" y="234011"/>
                  </a:lnTo>
                  <a:lnTo>
                    <a:pt x="190945" y="245363"/>
                  </a:lnTo>
                  <a:lnTo>
                    <a:pt x="190280" y="256517"/>
                  </a:lnTo>
                  <a:lnTo>
                    <a:pt x="188753" y="267498"/>
                  </a:lnTo>
                  <a:lnTo>
                    <a:pt x="186271" y="278177"/>
                  </a:lnTo>
                  <a:lnTo>
                    <a:pt x="182405" y="288282"/>
                  </a:lnTo>
                  <a:lnTo>
                    <a:pt x="177027" y="297707"/>
                  </a:lnTo>
                  <a:lnTo>
                    <a:pt x="170297" y="306343"/>
                  </a:lnTo>
                  <a:lnTo>
                    <a:pt x="162485" y="313998"/>
                  </a:lnTo>
                  <a:lnTo>
                    <a:pt x="153853" y="320665"/>
                  </a:lnTo>
                  <a:lnTo>
                    <a:pt x="144465" y="326482"/>
                  </a:lnTo>
                  <a:lnTo>
                    <a:pt x="134185" y="331631"/>
                  </a:lnTo>
                  <a:lnTo>
                    <a:pt x="123012" y="336276"/>
                  </a:lnTo>
                  <a:lnTo>
                    <a:pt x="111070" y="340227"/>
                  </a:lnTo>
                  <a:lnTo>
                    <a:pt x="98522" y="342976"/>
                  </a:lnTo>
                  <a:lnTo>
                    <a:pt x="85529" y="344344"/>
                  </a:lnTo>
                  <a:lnTo>
                    <a:pt x="72379" y="344448"/>
                  </a:lnTo>
                  <a:lnTo>
                    <a:pt x="59477" y="343529"/>
                  </a:lnTo>
                  <a:lnTo>
                    <a:pt x="47038" y="341842"/>
                  </a:lnTo>
                  <a:lnTo>
                    <a:pt x="35528" y="339752"/>
                  </a:lnTo>
                  <a:lnTo>
                    <a:pt x="24629" y="337525"/>
                  </a:lnTo>
                  <a:lnTo>
                    <a:pt x="13390" y="334971"/>
                  </a:lnTo>
                  <a:lnTo>
                    <a:pt x="0" y="331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275192" y="3758673"/>
              <a:ext cx="94757" cy="136872"/>
            </a:xfrm>
            <a:custGeom>
              <a:avLst/>
              <a:gdLst/>
              <a:ahLst/>
              <a:cxnLst/>
              <a:rect l="0" t="0" r="0" b="0"/>
              <a:pathLst>
                <a:path w="94757" h="136872">
                  <a:moveTo>
                    <a:pt x="94756" y="0"/>
                  </a:moveTo>
                  <a:lnTo>
                    <a:pt x="88888" y="11735"/>
                  </a:lnTo>
                  <a:lnTo>
                    <a:pt x="83324" y="22864"/>
                  </a:lnTo>
                  <a:lnTo>
                    <a:pt x="77525" y="34453"/>
                  </a:lnTo>
                  <a:lnTo>
                    <a:pt x="71444" y="46269"/>
                  </a:lnTo>
                  <a:lnTo>
                    <a:pt x="65114" y="57632"/>
                  </a:lnTo>
                  <a:lnTo>
                    <a:pt x="58586" y="68182"/>
                  </a:lnTo>
                  <a:lnTo>
                    <a:pt x="51910" y="77883"/>
                  </a:lnTo>
                  <a:lnTo>
                    <a:pt x="45128" y="86855"/>
                  </a:lnTo>
                  <a:lnTo>
                    <a:pt x="38275" y="95254"/>
                  </a:lnTo>
                  <a:lnTo>
                    <a:pt x="31484" y="103118"/>
                  </a:lnTo>
                  <a:lnTo>
                    <a:pt x="24219" y="111238"/>
                  </a:lnTo>
                  <a:lnTo>
                    <a:pt x="14723" y="121447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275192" y="3748145"/>
              <a:ext cx="105285" cy="147400"/>
            </a:xfrm>
            <a:custGeom>
              <a:avLst/>
              <a:gdLst/>
              <a:ahLst/>
              <a:cxnLst/>
              <a:rect l="0" t="0" r="0" b="0"/>
              <a:pathLst>
                <a:path w="105285" h="147400">
                  <a:moveTo>
                    <a:pt x="0" y="0"/>
                  </a:moveTo>
                  <a:lnTo>
                    <a:pt x="5867" y="11601"/>
                  </a:lnTo>
                  <a:lnTo>
                    <a:pt x="11432" y="21450"/>
                  </a:lnTo>
                  <a:lnTo>
                    <a:pt x="17231" y="30459"/>
                  </a:lnTo>
                  <a:lnTo>
                    <a:pt x="23312" y="39074"/>
                  </a:lnTo>
                  <a:lnTo>
                    <a:pt x="29642" y="47749"/>
                  </a:lnTo>
                  <a:lnTo>
                    <a:pt x="36171" y="56721"/>
                  </a:lnTo>
                  <a:lnTo>
                    <a:pt x="42846" y="65878"/>
                  </a:lnTo>
                  <a:lnTo>
                    <a:pt x="49629" y="74877"/>
                  </a:lnTo>
                  <a:lnTo>
                    <a:pt x="56486" y="83529"/>
                  </a:lnTo>
                  <a:lnTo>
                    <a:pt x="63395" y="91966"/>
                  </a:lnTo>
                  <a:lnTo>
                    <a:pt x="70340" y="100544"/>
                  </a:lnTo>
                  <a:lnTo>
                    <a:pt x="77300" y="109449"/>
                  </a:lnTo>
                  <a:lnTo>
                    <a:pt x="83965" y="118260"/>
                  </a:lnTo>
                  <a:lnTo>
                    <a:pt x="90388" y="126896"/>
                  </a:lnTo>
                  <a:lnTo>
                    <a:pt x="97135" y="136121"/>
                  </a:lnTo>
                  <a:lnTo>
                    <a:pt x="105284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443647" y="3707151"/>
              <a:ext cx="188281" cy="369749"/>
            </a:xfrm>
            <a:custGeom>
              <a:avLst/>
              <a:gdLst/>
              <a:ahLst/>
              <a:cxnLst/>
              <a:rect l="0" t="0" r="0" b="0"/>
              <a:pathLst>
                <a:path w="188281" h="369749">
                  <a:moveTo>
                    <a:pt x="52643" y="51522"/>
                  </a:moveTo>
                  <a:lnTo>
                    <a:pt x="55644" y="42788"/>
                  </a:lnTo>
                  <a:lnTo>
                    <a:pt x="59066" y="35081"/>
                  </a:lnTo>
                  <a:lnTo>
                    <a:pt x="63266" y="27683"/>
                  </a:lnTo>
                  <a:lnTo>
                    <a:pt x="68340" y="20595"/>
                  </a:lnTo>
                  <a:lnTo>
                    <a:pt x="74470" y="14065"/>
                  </a:lnTo>
                  <a:lnTo>
                    <a:pt x="81654" y="8207"/>
                  </a:lnTo>
                  <a:lnTo>
                    <a:pt x="89740" y="3460"/>
                  </a:lnTo>
                  <a:lnTo>
                    <a:pt x="98535" y="635"/>
                  </a:lnTo>
                  <a:lnTo>
                    <a:pt x="107850" y="0"/>
                  </a:lnTo>
                  <a:lnTo>
                    <a:pt x="117375" y="1354"/>
                  </a:lnTo>
                  <a:lnTo>
                    <a:pt x="126687" y="4315"/>
                  </a:lnTo>
                  <a:lnTo>
                    <a:pt x="135574" y="8498"/>
                  </a:lnTo>
                  <a:lnTo>
                    <a:pt x="143845" y="13896"/>
                  </a:lnTo>
                  <a:lnTo>
                    <a:pt x="151255" y="20867"/>
                  </a:lnTo>
                  <a:lnTo>
                    <a:pt x="157747" y="29479"/>
                  </a:lnTo>
                  <a:lnTo>
                    <a:pt x="163108" y="39532"/>
                  </a:lnTo>
                  <a:lnTo>
                    <a:pt x="166886" y="50729"/>
                  </a:lnTo>
                  <a:lnTo>
                    <a:pt x="168974" y="62777"/>
                  </a:lnTo>
                  <a:lnTo>
                    <a:pt x="169241" y="75272"/>
                  </a:lnTo>
                  <a:lnTo>
                    <a:pt x="167376" y="87727"/>
                  </a:lnTo>
                  <a:lnTo>
                    <a:pt x="163421" y="99872"/>
                  </a:lnTo>
                  <a:lnTo>
                    <a:pt x="157851" y="111484"/>
                  </a:lnTo>
                  <a:lnTo>
                    <a:pt x="151366" y="122289"/>
                  </a:lnTo>
                  <a:lnTo>
                    <a:pt x="144451" y="132219"/>
                  </a:lnTo>
                  <a:lnTo>
                    <a:pt x="137200" y="141211"/>
                  </a:lnTo>
                  <a:lnTo>
                    <a:pt x="129429" y="149113"/>
                  </a:lnTo>
                  <a:lnTo>
                    <a:pt x="121128" y="155960"/>
                  </a:lnTo>
                  <a:lnTo>
                    <a:pt x="114924" y="162239"/>
                  </a:lnTo>
                  <a:lnTo>
                    <a:pt x="114042" y="168122"/>
                  </a:lnTo>
                  <a:lnTo>
                    <a:pt x="117420" y="173275"/>
                  </a:lnTo>
                  <a:lnTo>
                    <a:pt x="123514" y="178187"/>
                  </a:lnTo>
                  <a:lnTo>
                    <a:pt x="131106" y="183295"/>
                  </a:lnTo>
                  <a:lnTo>
                    <a:pt x="139241" y="188773"/>
                  </a:lnTo>
                  <a:lnTo>
                    <a:pt x="147402" y="194638"/>
                  </a:lnTo>
                  <a:lnTo>
                    <a:pt x="155386" y="201160"/>
                  </a:lnTo>
                  <a:lnTo>
                    <a:pt x="163153" y="208880"/>
                  </a:lnTo>
                  <a:lnTo>
                    <a:pt x="170706" y="217992"/>
                  </a:lnTo>
                  <a:lnTo>
                    <a:pt x="177597" y="228378"/>
                  </a:lnTo>
                  <a:lnTo>
                    <a:pt x="182945" y="239798"/>
                  </a:lnTo>
                  <a:lnTo>
                    <a:pt x="186393" y="251993"/>
                  </a:lnTo>
                  <a:lnTo>
                    <a:pt x="188063" y="264587"/>
                  </a:lnTo>
                  <a:lnTo>
                    <a:pt x="188280" y="277108"/>
                  </a:lnTo>
                  <a:lnTo>
                    <a:pt x="187381" y="289298"/>
                  </a:lnTo>
                  <a:lnTo>
                    <a:pt x="185339" y="300938"/>
                  </a:lnTo>
                  <a:lnTo>
                    <a:pt x="181773" y="311763"/>
                  </a:lnTo>
                  <a:lnTo>
                    <a:pt x="176597" y="321706"/>
                  </a:lnTo>
                  <a:lnTo>
                    <a:pt x="169834" y="330707"/>
                  </a:lnTo>
                  <a:lnTo>
                    <a:pt x="161468" y="338615"/>
                  </a:lnTo>
                  <a:lnTo>
                    <a:pt x="151656" y="345455"/>
                  </a:lnTo>
                  <a:lnTo>
                    <a:pt x="140830" y="351390"/>
                  </a:lnTo>
                  <a:lnTo>
                    <a:pt x="129579" y="356619"/>
                  </a:lnTo>
                  <a:lnTo>
                    <a:pt x="118272" y="361316"/>
                  </a:lnTo>
                  <a:lnTo>
                    <a:pt x="106902" y="365303"/>
                  </a:lnTo>
                  <a:lnTo>
                    <a:pt x="95202" y="368077"/>
                  </a:lnTo>
                  <a:lnTo>
                    <a:pt x="83039" y="369465"/>
                  </a:lnTo>
                  <a:lnTo>
                    <a:pt x="70448" y="369748"/>
                  </a:lnTo>
                  <a:lnTo>
                    <a:pt x="56018" y="369520"/>
                  </a:lnTo>
                  <a:lnTo>
                    <a:pt x="35125" y="368759"/>
                  </a:lnTo>
                  <a:lnTo>
                    <a:pt x="0" y="3673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812145" y="3885015"/>
              <a:ext cx="94757" cy="73701"/>
            </a:xfrm>
            <a:custGeom>
              <a:avLst/>
              <a:gdLst/>
              <a:ahLst/>
              <a:cxnLst/>
              <a:rect l="0" t="0" r="0" b="0"/>
              <a:pathLst>
                <a:path w="94757" h="73701">
                  <a:moveTo>
                    <a:pt x="94756" y="0"/>
                  </a:moveTo>
                  <a:lnTo>
                    <a:pt x="86022" y="5868"/>
                  </a:lnTo>
                  <a:lnTo>
                    <a:pt x="78316" y="11432"/>
                  </a:lnTo>
                  <a:lnTo>
                    <a:pt x="70909" y="17231"/>
                  </a:lnTo>
                  <a:lnTo>
                    <a:pt x="63474" y="23312"/>
                  </a:lnTo>
                  <a:lnTo>
                    <a:pt x="55647" y="29642"/>
                  </a:lnTo>
                  <a:lnTo>
                    <a:pt x="47278" y="36166"/>
                  </a:lnTo>
                  <a:lnTo>
                    <a:pt x="38645" y="42721"/>
                  </a:lnTo>
                  <a:lnTo>
                    <a:pt x="29412" y="49799"/>
                  </a:lnTo>
                  <a:lnTo>
                    <a:pt x="17646" y="59136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833202" y="3853430"/>
              <a:ext cx="84229" cy="126343"/>
            </a:xfrm>
            <a:custGeom>
              <a:avLst/>
              <a:gdLst/>
              <a:ahLst/>
              <a:cxnLst/>
              <a:rect l="0" t="0" r="0" b="0"/>
              <a:pathLst>
                <a:path w="84229" h="126343">
                  <a:moveTo>
                    <a:pt x="0" y="0"/>
                  </a:moveTo>
                  <a:lnTo>
                    <a:pt x="5800" y="8801"/>
                  </a:lnTo>
                  <a:lnTo>
                    <a:pt x="10724" y="17148"/>
                  </a:lnTo>
                  <a:lnTo>
                    <a:pt x="15232" y="25842"/>
                  </a:lnTo>
                  <a:lnTo>
                    <a:pt x="19624" y="34790"/>
                  </a:lnTo>
                  <a:lnTo>
                    <a:pt x="24287" y="43637"/>
                  </a:lnTo>
                  <a:lnTo>
                    <a:pt x="29401" y="52180"/>
                  </a:lnTo>
                  <a:lnTo>
                    <a:pt x="34980" y="60541"/>
                  </a:lnTo>
                  <a:lnTo>
                    <a:pt x="40953" y="69067"/>
                  </a:lnTo>
                  <a:lnTo>
                    <a:pt x="47226" y="77941"/>
                  </a:lnTo>
                  <a:lnTo>
                    <a:pt x="53609" y="86929"/>
                  </a:lnTo>
                  <a:lnTo>
                    <a:pt x="60551" y="96449"/>
                  </a:lnTo>
                  <a:lnTo>
                    <a:pt x="69774" y="108456"/>
                  </a:lnTo>
                  <a:lnTo>
                    <a:pt x="84228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001658" y="3777105"/>
              <a:ext cx="255929" cy="360595"/>
            </a:xfrm>
            <a:custGeom>
              <a:avLst/>
              <a:gdLst/>
              <a:ahLst/>
              <a:cxnLst/>
              <a:rect l="0" t="0" r="0" b="0"/>
              <a:pathLst>
                <a:path w="255929" h="360595">
                  <a:moveTo>
                    <a:pt x="63171" y="34211"/>
                  </a:moveTo>
                  <a:lnTo>
                    <a:pt x="69105" y="28410"/>
                  </a:lnTo>
                  <a:lnTo>
                    <a:pt x="75311" y="23486"/>
                  </a:lnTo>
                  <a:lnTo>
                    <a:pt x="82405" y="18983"/>
                  </a:lnTo>
                  <a:lnTo>
                    <a:pt x="90345" y="14763"/>
                  </a:lnTo>
                  <a:lnTo>
                    <a:pt x="98992" y="10749"/>
                  </a:lnTo>
                  <a:lnTo>
                    <a:pt x="108186" y="6896"/>
                  </a:lnTo>
                  <a:lnTo>
                    <a:pt x="117786" y="3490"/>
                  </a:lnTo>
                  <a:lnTo>
                    <a:pt x="127676" y="1111"/>
                  </a:lnTo>
                  <a:lnTo>
                    <a:pt x="137769" y="0"/>
                  </a:lnTo>
                  <a:lnTo>
                    <a:pt x="148002" y="238"/>
                  </a:lnTo>
                  <a:lnTo>
                    <a:pt x="158332" y="1919"/>
                  </a:lnTo>
                  <a:lnTo>
                    <a:pt x="168713" y="4954"/>
                  </a:lnTo>
                  <a:lnTo>
                    <a:pt x="178633" y="9602"/>
                  </a:lnTo>
                  <a:lnTo>
                    <a:pt x="187157" y="16528"/>
                  </a:lnTo>
                  <a:lnTo>
                    <a:pt x="193881" y="25883"/>
                  </a:lnTo>
                  <a:lnTo>
                    <a:pt x="198732" y="37062"/>
                  </a:lnTo>
                  <a:lnTo>
                    <a:pt x="201706" y="49013"/>
                  </a:lnTo>
                  <a:lnTo>
                    <a:pt x="202997" y="61042"/>
                  </a:lnTo>
                  <a:lnTo>
                    <a:pt x="202764" y="72691"/>
                  </a:lnTo>
                  <a:lnTo>
                    <a:pt x="201029" y="83580"/>
                  </a:lnTo>
                  <a:lnTo>
                    <a:pt x="197942" y="93600"/>
                  </a:lnTo>
                  <a:lnTo>
                    <a:pt x="193754" y="102836"/>
                  </a:lnTo>
                  <a:lnTo>
                    <a:pt x="188728" y="111440"/>
                  </a:lnTo>
                  <a:lnTo>
                    <a:pt x="183090" y="119570"/>
                  </a:lnTo>
                  <a:lnTo>
                    <a:pt x="177017" y="127356"/>
                  </a:lnTo>
                  <a:lnTo>
                    <a:pt x="170641" y="134900"/>
                  </a:lnTo>
                  <a:lnTo>
                    <a:pt x="164115" y="142290"/>
                  </a:lnTo>
                  <a:lnTo>
                    <a:pt x="159559" y="150097"/>
                  </a:lnTo>
                  <a:lnTo>
                    <a:pt x="159865" y="158148"/>
                  </a:lnTo>
                  <a:lnTo>
                    <a:pt x="164523" y="165238"/>
                  </a:lnTo>
                  <a:lnTo>
                    <a:pt x="171912" y="171614"/>
                  </a:lnTo>
                  <a:lnTo>
                    <a:pt x="180799" y="177777"/>
                  </a:lnTo>
                  <a:lnTo>
                    <a:pt x="190305" y="184326"/>
                  </a:lnTo>
                  <a:lnTo>
                    <a:pt x="199741" y="191976"/>
                  </a:lnTo>
                  <a:lnTo>
                    <a:pt x="208781" y="200992"/>
                  </a:lnTo>
                  <a:lnTo>
                    <a:pt x="217358" y="211122"/>
                  </a:lnTo>
                  <a:lnTo>
                    <a:pt x="225521" y="221826"/>
                  </a:lnTo>
                  <a:lnTo>
                    <a:pt x="233345" y="232728"/>
                  </a:lnTo>
                  <a:lnTo>
                    <a:pt x="240588" y="243806"/>
                  </a:lnTo>
                  <a:lnTo>
                    <a:pt x="246702" y="255301"/>
                  </a:lnTo>
                  <a:lnTo>
                    <a:pt x="251473" y="267320"/>
                  </a:lnTo>
                  <a:lnTo>
                    <a:pt x="254677" y="279508"/>
                  </a:lnTo>
                  <a:lnTo>
                    <a:pt x="255928" y="291165"/>
                  </a:lnTo>
                  <a:lnTo>
                    <a:pt x="255202" y="301932"/>
                  </a:lnTo>
                  <a:lnTo>
                    <a:pt x="252443" y="311789"/>
                  </a:lnTo>
                  <a:lnTo>
                    <a:pt x="247401" y="320871"/>
                  </a:lnTo>
                  <a:lnTo>
                    <a:pt x="240159" y="329341"/>
                  </a:lnTo>
                  <a:lnTo>
                    <a:pt x="231059" y="337030"/>
                  </a:lnTo>
                  <a:lnTo>
                    <a:pt x="220519" y="343450"/>
                  </a:lnTo>
                  <a:lnTo>
                    <a:pt x="208910" y="348438"/>
                  </a:lnTo>
                  <a:lnTo>
                    <a:pt x="196372" y="352128"/>
                  </a:lnTo>
                  <a:lnTo>
                    <a:pt x="182826" y="354770"/>
                  </a:lnTo>
                  <a:lnTo>
                    <a:pt x="168307" y="356623"/>
                  </a:lnTo>
                  <a:lnTo>
                    <a:pt x="152965" y="357903"/>
                  </a:lnTo>
                  <a:lnTo>
                    <a:pt x="136980" y="358779"/>
                  </a:lnTo>
                  <a:lnTo>
                    <a:pt x="120525" y="359373"/>
                  </a:lnTo>
                  <a:lnTo>
                    <a:pt x="103899" y="359775"/>
                  </a:lnTo>
                  <a:lnTo>
                    <a:pt x="87510" y="360046"/>
                  </a:lnTo>
                  <a:lnTo>
                    <a:pt x="71574" y="360228"/>
                  </a:lnTo>
                  <a:lnTo>
                    <a:pt x="56523" y="360349"/>
                  </a:lnTo>
                  <a:lnTo>
                    <a:pt x="41506" y="360444"/>
                  </a:lnTo>
                  <a:lnTo>
                    <a:pt x="24090" y="360521"/>
                  </a:lnTo>
                  <a:lnTo>
                    <a:pt x="0" y="3605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6" name="Freeform 85"/>
          <p:cNvSpPr/>
          <p:nvPr/>
        </p:nvSpPr>
        <p:spPr>
          <a:xfrm>
            <a:off x="3498982" y="3679035"/>
            <a:ext cx="479250" cy="698980"/>
          </a:xfrm>
          <a:custGeom>
            <a:avLst/>
            <a:gdLst/>
            <a:ahLst/>
            <a:cxnLst/>
            <a:rect l="0" t="0" r="0" b="0"/>
            <a:pathLst>
              <a:path w="479250" h="698980">
                <a:moveTo>
                  <a:pt x="185992" y="100695"/>
                </a:moveTo>
                <a:lnTo>
                  <a:pt x="179990" y="106697"/>
                </a:lnTo>
                <a:lnTo>
                  <a:pt x="173145" y="113542"/>
                </a:lnTo>
                <a:lnTo>
                  <a:pt x="164757" y="121939"/>
                </a:lnTo>
                <a:lnTo>
                  <a:pt x="155130" y="131912"/>
                </a:lnTo>
                <a:lnTo>
                  <a:pt x="144816" y="143523"/>
                </a:lnTo>
                <a:lnTo>
                  <a:pt x="134208" y="156637"/>
                </a:lnTo>
                <a:lnTo>
                  <a:pt x="123511" y="170986"/>
                </a:lnTo>
                <a:lnTo>
                  <a:pt x="112810" y="186279"/>
                </a:lnTo>
                <a:lnTo>
                  <a:pt x="102147" y="202254"/>
                </a:lnTo>
                <a:lnTo>
                  <a:pt x="91853" y="218384"/>
                </a:lnTo>
                <a:lnTo>
                  <a:pt x="82541" y="233906"/>
                </a:lnTo>
                <a:lnTo>
                  <a:pt x="74461" y="248453"/>
                </a:lnTo>
                <a:lnTo>
                  <a:pt x="67544" y="262017"/>
                </a:lnTo>
                <a:lnTo>
                  <a:pt x="61581" y="274749"/>
                </a:lnTo>
                <a:lnTo>
                  <a:pt x="56345" y="286839"/>
                </a:lnTo>
                <a:lnTo>
                  <a:pt x="51641" y="298622"/>
                </a:lnTo>
                <a:lnTo>
                  <a:pt x="47313" y="310542"/>
                </a:lnTo>
                <a:lnTo>
                  <a:pt x="43247" y="322825"/>
                </a:lnTo>
                <a:lnTo>
                  <a:pt x="39361" y="335349"/>
                </a:lnTo>
                <a:lnTo>
                  <a:pt x="35598" y="347756"/>
                </a:lnTo>
                <a:lnTo>
                  <a:pt x="31918" y="359847"/>
                </a:lnTo>
                <a:lnTo>
                  <a:pt x="28294" y="371746"/>
                </a:lnTo>
                <a:lnTo>
                  <a:pt x="24709" y="383800"/>
                </a:lnTo>
                <a:lnTo>
                  <a:pt x="21148" y="396202"/>
                </a:lnTo>
                <a:lnTo>
                  <a:pt x="17604" y="408819"/>
                </a:lnTo>
                <a:lnTo>
                  <a:pt x="14072" y="421297"/>
                </a:lnTo>
                <a:lnTo>
                  <a:pt x="10552" y="433442"/>
                </a:lnTo>
                <a:lnTo>
                  <a:pt x="7205" y="445548"/>
                </a:lnTo>
                <a:lnTo>
                  <a:pt x="4337" y="458275"/>
                </a:lnTo>
                <a:lnTo>
                  <a:pt x="2081" y="471947"/>
                </a:lnTo>
                <a:lnTo>
                  <a:pt x="567" y="486401"/>
                </a:lnTo>
                <a:lnTo>
                  <a:pt x="0" y="501182"/>
                </a:lnTo>
                <a:lnTo>
                  <a:pt x="398" y="515979"/>
                </a:lnTo>
                <a:lnTo>
                  <a:pt x="1632" y="530661"/>
                </a:lnTo>
                <a:lnTo>
                  <a:pt x="3523" y="545199"/>
                </a:lnTo>
                <a:lnTo>
                  <a:pt x="5908" y="559599"/>
                </a:lnTo>
                <a:lnTo>
                  <a:pt x="8812" y="573726"/>
                </a:lnTo>
                <a:lnTo>
                  <a:pt x="12439" y="587299"/>
                </a:lnTo>
                <a:lnTo>
                  <a:pt x="16842" y="600210"/>
                </a:lnTo>
                <a:lnTo>
                  <a:pt x="21935" y="612508"/>
                </a:lnTo>
                <a:lnTo>
                  <a:pt x="27577" y="624308"/>
                </a:lnTo>
                <a:lnTo>
                  <a:pt x="33638" y="635721"/>
                </a:lnTo>
                <a:lnTo>
                  <a:pt x="40164" y="646521"/>
                </a:lnTo>
                <a:lnTo>
                  <a:pt x="47378" y="656176"/>
                </a:lnTo>
                <a:lnTo>
                  <a:pt x="55342" y="664486"/>
                </a:lnTo>
                <a:lnTo>
                  <a:pt x="63978" y="671558"/>
                </a:lnTo>
                <a:lnTo>
                  <a:pt x="73154" y="677624"/>
                </a:lnTo>
                <a:lnTo>
                  <a:pt x="82744" y="682924"/>
                </a:lnTo>
                <a:lnTo>
                  <a:pt x="92964" y="687502"/>
                </a:lnTo>
                <a:lnTo>
                  <a:pt x="104342" y="691212"/>
                </a:lnTo>
                <a:lnTo>
                  <a:pt x="117068" y="694046"/>
                </a:lnTo>
                <a:lnTo>
                  <a:pt x="130870" y="696120"/>
                </a:lnTo>
                <a:lnTo>
                  <a:pt x="145206" y="697595"/>
                </a:lnTo>
                <a:lnTo>
                  <a:pt x="159700" y="698616"/>
                </a:lnTo>
                <a:lnTo>
                  <a:pt x="174178" y="698979"/>
                </a:lnTo>
                <a:lnTo>
                  <a:pt x="188577" y="698167"/>
                </a:lnTo>
                <a:lnTo>
                  <a:pt x="202885" y="695985"/>
                </a:lnTo>
                <a:lnTo>
                  <a:pt x="216950" y="692382"/>
                </a:lnTo>
                <a:lnTo>
                  <a:pt x="230482" y="687290"/>
                </a:lnTo>
                <a:lnTo>
                  <a:pt x="243370" y="680829"/>
                </a:lnTo>
                <a:lnTo>
                  <a:pt x="255822" y="673407"/>
                </a:lnTo>
                <a:lnTo>
                  <a:pt x="268258" y="665595"/>
                </a:lnTo>
                <a:lnTo>
                  <a:pt x="280921" y="657749"/>
                </a:lnTo>
                <a:lnTo>
                  <a:pt x="293714" y="649857"/>
                </a:lnTo>
                <a:lnTo>
                  <a:pt x="306310" y="641646"/>
                </a:lnTo>
                <a:lnTo>
                  <a:pt x="318526" y="632973"/>
                </a:lnTo>
                <a:lnTo>
                  <a:pt x="330340" y="623843"/>
                </a:lnTo>
                <a:lnTo>
                  <a:pt x="341806" y="614327"/>
                </a:lnTo>
                <a:lnTo>
                  <a:pt x="352995" y="604510"/>
                </a:lnTo>
                <a:lnTo>
                  <a:pt x="363815" y="594305"/>
                </a:lnTo>
                <a:lnTo>
                  <a:pt x="374013" y="583470"/>
                </a:lnTo>
                <a:lnTo>
                  <a:pt x="383506" y="571925"/>
                </a:lnTo>
                <a:lnTo>
                  <a:pt x="392356" y="559901"/>
                </a:lnTo>
                <a:lnTo>
                  <a:pt x="400687" y="547830"/>
                </a:lnTo>
                <a:lnTo>
                  <a:pt x="408626" y="535966"/>
                </a:lnTo>
                <a:lnTo>
                  <a:pt x="416282" y="524219"/>
                </a:lnTo>
                <a:lnTo>
                  <a:pt x="423735" y="512266"/>
                </a:lnTo>
                <a:lnTo>
                  <a:pt x="431045" y="499932"/>
                </a:lnTo>
                <a:lnTo>
                  <a:pt x="438091" y="487361"/>
                </a:lnTo>
                <a:lnTo>
                  <a:pt x="444597" y="474914"/>
                </a:lnTo>
                <a:lnTo>
                  <a:pt x="450452" y="462793"/>
                </a:lnTo>
                <a:lnTo>
                  <a:pt x="455706" y="450874"/>
                </a:lnTo>
                <a:lnTo>
                  <a:pt x="460469" y="438804"/>
                </a:lnTo>
                <a:lnTo>
                  <a:pt x="464855" y="426383"/>
                </a:lnTo>
                <a:lnTo>
                  <a:pt x="468801" y="413412"/>
                </a:lnTo>
                <a:lnTo>
                  <a:pt x="472079" y="399634"/>
                </a:lnTo>
                <a:lnTo>
                  <a:pt x="474619" y="384992"/>
                </a:lnTo>
                <a:lnTo>
                  <a:pt x="476494" y="369751"/>
                </a:lnTo>
                <a:lnTo>
                  <a:pt x="477836" y="354375"/>
                </a:lnTo>
                <a:lnTo>
                  <a:pt x="478772" y="339141"/>
                </a:lnTo>
                <a:lnTo>
                  <a:pt x="479249" y="323980"/>
                </a:lnTo>
                <a:lnTo>
                  <a:pt x="479044" y="308583"/>
                </a:lnTo>
                <a:lnTo>
                  <a:pt x="478093" y="292779"/>
                </a:lnTo>
                <a:lnTo>
                  <a:pt x="476470" y="276554"/>
                </a:lnTo>
                <a:lnTo>
                  <a:pt x="474311" y="259969"/>
                </a:lnTo>
                <a:lnTo>
                  <a:pt x="471742" y="243103"/>
                </a:lnTo>
                <a:lnTo>
                  <a:pt x="468713" y="226030"/>
                </a:lnTo>
                <a:lnTo>
                  <a:pt x="465001" y="208809"/>
                </a:lnTo>
                <a:lnTo>
                  <a:pt x="460541" y="191488"/>
                </a:lnTo>
                <a:lnTo>
                  <a:pt x="455411" y="174265"/>
                </a:lnTo>
                <a:lnTo>
                  <a:pt x="449743" y="157467"/>
                </a:lnTo>
                <a:lnTo>
                  <a:pt x="443670" y="141250"/>
                </a:lnTo>
                <a:lnTo>
                  <a:pt x="437304" y="125919"/>
                </a:lnTo>
                <a:lnTo>
                  <a:pt x="430732" y="111996"/>
                </a:lnTo>
                <a:lnTo>
                  <a:pt x="424016" y="99626"/>
                </a:lnTo>
                <a:lnTo>
                  <a:pt x="417201" y="88489"/>
                </a:lnTo>
                <a:lnTo>
                  <a:pt x="410320" y="78000"/>
                </a:lnTo>
                <a:lnTo>
                  <a:pt x="403385" y="67756"/>
                </a:lnTo>
                <a:lnTo>
                  <a:pt x="396082" y="57720"/>
                </a:lnTo>
                <a:lnTo>
                  <a:pt x="387808" y="48120"/>
                </a:lnTo>
                <a:lnTo>
                  <a:pt x="378310" y="39069"/>
                </a:lnTo>
                <a:lnTo>
                  <a:pt x="367659" y="30703"/>
                </a:lnTo>
                <a:lnTo>
                  <a:pt x="356059" y="23236"/>
                </a:lnTo>
                <a:lnTo>
                  <a:pt x="343736" y="16704"/>
                </a:lnTo>
                <a:lnTo>
                  <a:pt x="330886" y="11148"/>
                </a:lnTo>
                <a:lnTo>
                  <a:pt x="317662" y="6708"/>
                </a:lnTo>
                <a:lnTo>
                  <a:pt x="304177" y="3354"/>
                </a:lnTo>
                <a:lnTo>
                  <a:pt x="290513" y="1083"/>
                </a:lnTo>
                <a:lnTo>
                  <a:pt x="276727" y="0"/>
                </a:lnTo>
                <a:lnTo>
                  <a:pt x="262859" y="48"/>
                </a:lnTo>
                <a:lnTo>
                  <a:pt x="248934" y="1045"/>
                </a:lnTo>
                <a:lnTo>
                  <a:pt x="234972" y="2777"/>
                </a:lnTo>
                <a:lnTo>
                  <a:pt x="220985" y="5059"/>
                </a:lnTo>
                <a:lnTo>
                  <a:pt x="206981" y="8065"/>
                </a:lnTo>
                <a:lnTo>
                  <a:pt x="192965" y="12293"/>
                </a:lnTo>
                <a:lnTo>
                  <a:pt x="178951" y="17912"/>
                </a:lnTo>
                <a:lnTo>
                  <a:pt x="165269" y="24636"/>
                </a:lnTo>
                <a:lnTo>
                  <a:pt x="152535" y="31912"/>
                </a:lnTo>
                <a:lnTo>
                  <a:pt x="141003" y="39375"/>
                </a:lnTo>
                <a:lnTo>
                  <a:pt x="130446" y="47334"/>
                </a:lnTo>
                <a:lnTo>
                  <a:pt x="120355" y="56648"/>
                </a:lnTo>
                <a:lnTo>
                  <a:pt x="110382" y="67685"/>
                </a:lnTo>
                <a:lnTo>
                  <a:pt x="100528" y="80030"/>
                </a:lnTo>
                <a:lnTo>
                  <a:pt x="91051" y="92780"/>
                </a:lnTo>
                <a:lnTo>
                  <a:pt x="82084" y="105357"/>
                </a:lnTo>
                <a:lnTo>
                  <a:pt x="73773" y="117546"/>
                </a:lnTo>
                <a:lnTo>
                  <a:pt x="66344" y="129330"/>
                </a:lnTo>
                <a:lnTo>
                  <a:pt x="59832" y="140765"/>
                </a:lnTo>
                <a:lnTo>
                  <a:pt x="54075" y="151861"/>
                </a:lnTo>
                <a:lnTo>
                  <a:pt x="48138" y="163857"/>
                </a:lnTo>
                <a:lnTo>
                  <a:pt x="40381" y="180045"/>
                </a:lnTo>
                <a:lnTo>
                  <a:pt x="28064" y="20598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Freeform 86"/>
          <p:cNvSpPr/>
          <p:nvPr/>
        </p:nvSpPr>
        <p:spPr>
          <a:xfrm>
            <a:off x="6328274" y="3488906"/>
            <a:ext cx="397978" cy="570479"/>
          </a:xfrm>
          <a:custGeom>
            <a:avLst/>
            <a:gdLst/>
            <a:ahLst/>
            <a:cxnLst/>
            <a:rect l="0" t="0" r="0" b="0"/>
            <a:pathLst>
              <a:path w="397978" h="570479">
                <a:moveTo>
                  <a:pt x="136223" y="69726"/>
                </a:moveTo>
                <a:lnTo>
                  <a:pt x="127489" y="72794"/>
                </a:lnTo>
                <a:lnTo>
                  <a:pt x="119782" y="76856"/>
                </a:lnTo>
                <a:lnTo>
                  <a:pt x="112380" y="82354"/>
                </a:lnTo>
                <a:lnTo>
                  <a:pt x="105118" y="89286"/>
                </a:lnTo>
                <a:lnTo>
                  <a:pt x="97940" y="97732"/>
                </a:lnTo>
                <a:lnTo>
                  <a:pt x="90814" y="107573"/>
                </a:lnTo>
                <a:lnTo>
                  <a:pt x="83725" y="118238"/>
                </a:lnTo>
                <a:lnTo>
                  <a:pt x="76658" y="128844"/>
                </a:lnTo>
                <a:lnTo>
                  <a:pt x="69612" y="138897"/>
                </a:lnTo>
                <a:lnTo>
                  <a:pt x="62745" y="148440"/>
                </a:lnTo>
                <a:lnTo>
                  <a:pt x="56359" y="157841"/>
                </a:lnTo>
                <a:lnTo>
                  <a:pt x="50579" y="167356"/>
                </a:lnTo>
                <a:lnTo>
                  <a:pt x="45207" y="177240"/>
                </a:lnTo>
                <a:lnTo>
                  <a:pt x="39831" y="187802"/>
                </a:lnTo>
                <a:lnTo>
                  <a:pt x="34217" y="199139"/>
                </a:lnTo>
                <a:lnTo>
                  <a:pt x="28462" y="211179"/>
                </a:lnTo>
                <a:lnTo>
                  <a:pt x="22898" y="223786"/>
                </a:lnTo>
                <a:lnTo>
                  <a:pt x="17714" y="236821"/>
                </a:lnTo>
                <a:lnTo>
                  <a:pt x="13097" y="250166"/>
                </a:lnTo>
                <a:lnTo>
                  <a:pt x="9302" y="263731"/>
                </a:lnTo>
                <a:lnTo>
                  <a:pt x="6384" y="277447"/>
                </a:lnTo>
                <a:lnTo>
                  <a:pt x="4238" y="291267"/>
                </a:lnTo>
                <a:lnTo>
                  <a:pt x="2708" y="305159"/>
                </a:lnTo>
                <a:lnTo>
                  <a:pt x="1638" y="319099"/>
                </a:lnTo>
                <a:lnTo>
                  <a:pt x="900" y="333071"/>
                </a:lnTo>
                <a:lnTo>
                  <a:pt x="396" y="347065"/>
                </a:lnTo>
                <a:lnTo>
                  <a:pt x="59" y="361069"/>
                </a:lnTo>
                <a:lnTo>
                  <a:pt x="0" y="374914"/>
                </a:lnTo>
                <a:lnTo>
                  <a:pt x="494" y="388291"/>
                </a:lnTo>
                <a:lnTo>
                  <a:pt x="1643" y="401067"/>
                </a:lnTo>
                <a:lnTo>
                  <a:pt x="3398" y="413273"/>
                </a:lnTo>
                <a:lnTo>
                  <a:pt x="5648" y="425011"/>
                </a:lnTo>
                <a:lnTo>
                  <a:pt x="8277" y="436391"/>
                </a:lnTo>
                <a:lnTo>
                  <a:pt x="11347" y="447508"/>
                </a:lnTo>
                <a:lnTo>
                  <a:pt x="15086" y="458441"/>
                </a:lnTo>
                <a:lnTo>
                  <a:pt x="19564" y="469244"/>
                </a:lnTo>
                <a:lnTo>
                  <a:pt x="24707" y="479958"/>
                </a:lnTo>
                <a:lnTo>
                  <a:pt x="30383" y="490612"/>
                </a:lnTo>
                <a:lnTo>
                  <a:pt x="36461" y="501219"/>
                </a:lnTo>
                <a:lnTo>
                  <a:pt x="42831" y="511631"/>
                </a:lnTo>
                <a:lnTo>
                  <a:pt x="49406" y="521549"/>
                </a:lnTo>
                <a:lnTo>
                  <a:pt x="56128" y="530845"/>
                </a:lnTo>
                <a:lnTo>
                  <a:pt x="63116" y="539392"/>
                </a:lnTo>
                <a:lnTo>
                  <a:pt x="70646" y="546987"/>
                </a:lnTo>
                <a:lnTo>
                  <a:pt x="78831" y="553609"/>
                </a:lnTo>
                <a:lnTo>
                  <a:pt x="87787" y="559226"/>
                </a:lnTo>
                <a:lnTo>
                  <a:pt x="97710" y="563709"/>
                </a:lnTo>
                <a:lnTo>
                  <a:pt x="108610" y="567092"/>
                </a:lnTo>
                <a:lnTo>
                  <a:pt x="120355" y="569382"/>
                </a:lnTo>
                <a:lnTo>
                  <a:pt x="132762" y="570478"/>
                </a:lnTo>
                <a:lnTo>
                  <a:pt x="145659" y="570439"/>
                </a:lnTo>
                <a:lnTo>
                  <a:pt x="158741" y="569448"/>
                </a:lnTo>
                <a:lnTo>
                  <a:pt x="171597" y="567720"/>
                </a:lnTo>
                <a:lnTo>
                  <a:pt x="184019" y="565444"/>
                </a:lnTo>
                <a:lnTo>
                  <a:pt x="195987" y="562612"/>
                </a:lnTo>
                <a:lnTo>
                  <a:pt x="207565" y="559034"/>
                </a:lnTo>
                <a:lnTo>
                  <a:pt x="218832" y="554665"/>
                </a:lnTo>
                <a:lnTo>
                  <a:pt x="229704" y="549594"/>
                </a:lnTo>
                <a:lnTo>
                  <a:pt x="239940" y="543966"/>
                </a:lnTo>
                <a:lnTo>
                  <a:pt x="249458" y="537916"/>
                </a:lnTo>
                <a:lnTo>
                  <a:pt x="258325" y="531395"/>
                </a:lnTo>
                <a:lnTo>
                  <a:pt x="266667" y="524185"/>
                </a:lnTo>
                <a:lnTo>
                  <a:pt x="274614" y="516225"/>
                </a:lnTo>
                <a:lnTo>
                  <a:pt x="282274" y="507590"/>
                </a:lnTo>
                <a:lnTo>
                  <a:pt x="289732" y="498416"/>
                </a:lnTo>
                <a:lnTo>
                  <a:pt x="297049" y="488836"/>
                </a:lnTo>
                <a:lnTo>
                  <a:pt x="304269" y="478962"/>
                </a:lnTo>
                <a:lnTo>
                  <a:pt x="311423" y="468881"/>
                </a:lnTo>
                <a:lnTo>
                  <a:pt x="318535" y="458652"/>
                </a:lnTo>
                <a:lnTo>
                  <a:pt x="325614" y="448156"/>
                </a:lnTo>
                <a:lnTo>
                  <a:pt x="332673" y="437117"/>
                </a:lnTo>
                <a:lnTo>
                  <a:pt x="339715" y="425433"/>
                </a:lnTo>
                <a:lnTo>
                  <a:pt x="346579" y="413314"/>
                </a:lnTo>
                <a:lnTo>
                  <a:pt x="352962" y="401179"/>
                </a:lnTo>
                <a:lnTo>
                  <a:pt x="358737" y="389271"/>
                </a:lnTo>
                <a:lnTo>
                  <a:pt x="363936" y="377495"/>
                </a:lnTo>
                <a:lnTo>
                  <a:pt x="368662" y="365522"/>
                </a:lnTo>
                <a:lnTo>
                  <a:pt x="373027" y="353171"/>
                </a:lnTo>
                <a:lnTo>
                  <a:pt x="377129" y="340418"/>
                </a:lnTo>
                <a:lnTo>
                  <a:pt x="381045" y="327317"/>
                </a:lnTo>
                <a:lnTo>
                  <a:pt x="384826" y="313939"/>
                </a:lnTo>
                <a:lnTo>
                  <a:pt x="388349" y="300191"/>
                </a:lnTo>
                <a:lnTo>
                  <a:pt x="391336" y="285823"/>
                </a:lnTo>
                <a:lnTo>
                  <a:pt x="393677" y="270754"/>
                </a:lnTo>
                <a:lnTo>
                  <a:pt x="395417" y="255210"/>
                </a:lnTo>
                <a:lnTo>
                  <a:pt x="396668" y="239624"/>
                </a:lnTo>
                <a:lnTo>
                  <a:pt x="397541" y="224254"/>
                </a:lnTo>
                <a:lnTo>
                  <a:pt x="397977" y="209340"/>
                </a:lnTo>
                <a:lnTo>
                  <a:pt x="397745" y="195173"/>
                </a:lnTo>
                <a:lnTo>
                  <a:pt x="396775" y="181830"/>
                </a:lnTo>
                <a:lnTo>
                  <a:pt x="395141" y="169226"/>
                </a:lnTo>
                <a:lnTo>
                  <a:pt x="392973" y="157214"/>
                </a:lnTo>
                <a:lnTo>
                  <a:pt x="390405" y="145647"/>
                </a:lnTo>
                <a:lnTo>
                  <a:pt x="387544" y="134402"/>
                </a:lnTo>
                <a:lnTo>
                  <a:pt x="384479" y="123383"/>
                </a:lnTo>
                <a:lnTo>
                  <a:pt x="381265" y="112527"/>
                </a:lnTo>
                <a:lnTo>
                  <a:pt x="377786" y="101947"/>
                </a:lnTo>
                <a:lnTo>
                  <a:pt x="373765" y="91915"/>
                </a:lnTo>
                <a:lnTo>
                  <a:pt x="369094" y="82534"/>
                </a:lnTo>
                <a:lnTo>
                  <a:pt x="363821" y="73590"/>
                </a:lnTo>
                <a:lnTo>
                  <a:pt x="358057" y="64664"/>
                </a:lnTo>
                <a:lnTo>
                  <a:pt x="351914" y="55517"/>
                </a:lnTo>
                <a:lnTo>
                  <a:pt x="345332" y="46406"/>
                </a:lnTo>
                <a:lnTo>
                  <a:pt x="338083" y="37969"/>
                </a:lnTo>
                <a:lnTo>
                  <a:pt x="330089" y="30516"/>
                </a:lnTo>
                <a:lnTo>
                  <a:pt x="321263" y="24038"/>
                </a:lnTo>
                <a:lnTo>
                  <a:pt x="311429" y="18378"/>
                </a:lnTo>
                <a:lnTo>
                  <a:pt x="300587" y="13354"/>
                </a:lnTo>
                <a:lnTo>
                  <a:pt x="288881" y="8963"/>
                </a:lnTo>
                <a:lnTo>
                  <a:pt x="276501" y="5379"/>
                </a:lnTo>
                <a:lnTo>
                  <a:pt x="263622" y="2634"/>
                </a:lnTo>
                <a:lnTo>
                  <a:pt x="250553" y="789"/>
                </a:lnTo>
                <a:lnTo>
                  <a:pt x="237705" y="0"/>
                </a:lnTo>
                <a:lnTo>
                  <a:pt x="225291" y="253"/>
                </a:lnTo>
                <a:lnTo>
                  <a:pt x="213500" y="1559"/>
                </a:lnTo>
                <a:lnTo>
                  <a:pt x="202573" y="4032"/>
                </a:lnTo>
                <a:lnTo>
                  <a:pt x="192552" y="7625"/>
                </a:lnTo>
                <a:lnTo>
                  <a:pt x="183160" y="12325"/>
                </a:lnTo>
                <a:lnTo>
                  <a:pt x="173925" y="18228"/>
                </a:lnTo>
                <a:lnTo>
                  <a:pt x="164562" y="25269"/>
                </a:lnTo>
                <a:lnTo>
                  <a:pt x="155135" y="33098"/>
                </a:lnTo>
                <a:lnTo>
                  <a:pt x="145952" y="41190"/>
                </a:lnTo>
                <a:lnTo>
                  <a:pt x="137186" y="49219"/>
                </a:lnTo>
                <a:lnTo>
                  <a:pt x="128954" y="56951"/>
                </a:lnTo>
                <a:lnTo>
                  <a:pt x="120490" y="65025"/>
                </a:lnTo>
                <a:lnTo>
                  <a:pt x="109933" y="75263"/>
                </a:lnTo>
                <a:lnTo>
                  <a:pt x="94109" y="9078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Freeform 87"/>
          <p:cNvSpPr/>
          <p:nvPr/>
        </p:nvSpPr>
        <p:spPr>
          <a:xfrm>
            <a:off x="4769999" y="3711972"/>
            <a:ext cx="448967" cy="654741"/>
          </a:xfrm>
          <a:custGeom>
            <a:avLst/>
            <a:gdLst/>
            <a:ahLst/>
            <a:cxnLst/>
            <a:rect l="0" t="0" r="0" b="0"/>
            <a:pathLst>
              <a:path w="448967" h="654741">
                <a:moveTo>
                  <a:pt x="136280" y="141458"/>
                </a:moveTo>
                <a:lnTo>
                  <a:pt x="130413" y="150192"/>
                </a:lnTo>
                <a:lnTo>
                  <a:pt x="124849" y="157898"/>
                </a:lnTo>
                <a:lnTo>
                  <a:pt x="119050" y="165314"/>
                </a:lnTo>
                <a:lnTo>
                  <a:pt x="112969" y="173094"/>
                </a:lnTo>
                <a:lnTo>
                  <a:pt x="106638" y="182218"/>
                </a:lnTo>
                <a:lnTo>
                  <a:pt x="100111" y="193089"/>
                </a:lnTo>
                <a:lnTo>
                  <a:pt x="93435" y="205138"/>
                </a:lnTo>
                <a:lnTo>
                  <a:pt x="86653" y="217149"/>
                </a:lnTo>
                <a:lnTo>
                  <a:pt x="79794" y="228422"/>
                </a:lnTo>
                <a:lnTo>
                  <a:pt x="72885" y="239259"/>
                </a:lnTo>
                <a:lnTo>
                  <a:pt x="65940" y="250662"/>
                </a:lnTo>
                <a:lnTo>
                  <a:pt x="58975" y="263175"/>
                </a:lnTo>
                <a:lnTo>
                  <a:pt x="52163" y="276546"/>
                </a:lnTo>
                <a:lnTo>
                  <a:pt x="45814" y="290000"/>
                </a:lnTo>
                <a:lnTo>
                  <a:pt x="40063" y="303057"/>
                </a:lnTo>
                <a:lnTo>
                  <a:pt x="34880" y="315571"/>
                </a:lnTo>
                <a:lnTo>
                  <a:pt x="30164" y="327575"/>
                </a:lnTo>
                <a:lnTo>
                  <a:pt x="25805" y="339171"/>
                </a:lnTo>
                <a:lnTo>
                  <a:pt x="21708" y="350788"/>
                </a:lnTo>
                <a:lnTo>
                  <a:pt x="17795" y="363127"/>
                </a:lnTo>
                <a:lnTo>
                  <a:pt x="14016" y="376513"/>
                </a:lnTo>
                <a:lnTo>
                  <a:pt x="10494" y="390931"/>
                </a:lnTo>
                <a:lnTo>
                  <a:pt x="7508" y="406215"/>
                </a:lnTo>
                <a:lnTo>
                  <a:pt x="5168" y="422164"/>
                </a:lnTo>
                <a:lnTo>
                  <a:pt x="3428" y="438602"/>
                </a:lnTo>
                <a:lnTo>
                  <a:pt x="2177" y="455388"/>
                </a:lnTo>
                <a:lnTo>
                  <a:pt x="1298" y="472414"/>
                </a:lnTo>
                <a:lnTo>
                  <a:pt x="690" y="489438"/>
                </a:lnTo>
                <a:lnTo>
                  <a:pt x="274" y="506101"/>
                </a:lnTo>
                <a:lnTo>
                  <a:pt x="0" y="522231"/>
                </a:lnTo>
                <a:lnTo>
                  <a:pt x="155" y="537674"/>
                </a:lnTo>
                <a:lnTo>
                  <a:pt x="1323" y="552205"/>
                </a:lnTo>
                <a:lnTo>
                  <a:pt x="3743" y="565791"/>
                </a:lnTo>
                <a:lnTo>
                  <a:pt x="7336" y="578389"/>
                </a:lnTo>
                <a:lnTo>
                  <a:pt x="11890" y="589866"/>
                </a:lnTo>
                <a:lnTo>
                  <a:pt x="17176" y="600257"/>
                </a:lnTo>
                <a:lnTo>
                  <a:pt x="22996" y="609728"/>
                </a:lnTo>
                <a:lnTo>
                  <a:pt x="29193" y="618484"/>
                </a:lnTo>
                <a:lnTo>
                  <a:pt x="35663" y="626702"/>
                </a:lnTo>
                <a:lnTo>
                  <a:pt x="42649" y="634207"/>
                </a:lnTo>
                <a:lnTo>
                  <a:pt x="50711" y="640496"/>
                </a:lnTo>
                <a:lnTo>
                  <a:pt x="60065" y="645392"/>
                </a:lnTo>
                <a:lnTo>
                  <a:pt x="70621" y="649019"/>
                </a:lnTo>
                <a:lnTo>
                  <a:pt x="82156" y="651619"/>
                </a:lnTo>
                <a:lnTo>
                  <a:pt x="94431" y="653439"/>
                </a:lnTo>
                <a:lnTo>
                  <a:pt x="107080" y="654526"/>
                </a:lnTo>
                <a:lnTo>
                  <a:pt x="119637" y="654740"/>
                </a:lnTo>
                <a:lnTo>
                  <a:pt x="131855" y="654072"/>
                </a:lnTo>
                <a:lnTo>
                  <a:pt x="143685" y="652643"/>
                </a:lnTo>
                <a:lnTo>
                  <a:pt x="155169" y="650613"/>
                </a:lnTo>
                <a:lnTo>
                  <a:pt x="166378" y="648135"/>
                </a:lnTo>
                <a:lnTo>
                  <a:pt x="177381" y="645337"/>
                </a:lnTo>
                <a:lnTo>
                  <a:pt x="188237" y="642313"/>
                </a:lnTo>
                <a:lnTo>
                  <a:pt x="198984" y="639128"/>
                </a:lnTo>
                <a:lnTo>
                  <a:pt x="209492" y="635667"/>
                </a:lnTo>
                <a:lnTo>
                  <a:pt x="219475" y="631659"/>
                </a:lnTo>
                <a:lnTo>
                  <a:pt x="228823" y="626996"/>
                </a:lnTo>
                <a:lnTo>
                  <a:pt x="237745" y="621728"/>
                </a:lnTo>
                <a:lnTo>
                  <a:pt x="246656" y="615968"/>
                </a:lnTo>
                <a:lnTo>
                  <a:pt x="255803" y="609828"/>
                </a:lnTo>
                <a:lnTo>
                  <a:pt x="265252" y="603247"/>
                </a:lnTo>
                <a:lnTo>
                  <a:pt x="274982" y="595998"/>
                </a:lnTo>
                <a:lnTo>
                  <a:pt x="284934" y="588010"/>
                </a:lnTo>
                <a:lnTo>
                  <a:pt x="294889" y="579358"/>
                </a:lnTo>
                <a:lnTo>
                  <a:pt x="304492" y="570172"/>
                </a:lnTo>
                <a:lnTo>
                  <a:pt x="313579" y="560583"/>
                </a:lnTo>
                <a:lnTo>
                  <a:pt x="322154" y="550704"/>
                </a:lnTo>
                <a:lnTo>
                  <a:pt x="330298" y="540620"/>
                </a:lnTo>
                <a:lnTo>
                  <a:pt x="338112" y="530393"/>
                </a:lnTo>
                <a:lnTo>
                  <a:pt x="345683" y="520069"/>
                </a:lnTo>
                <a:lnTo>
                  <a:pt x="353081" y="509678"/>
                </a:lnTo>
                <a:lnTo>
                  <a:pt x="360353" y="499236"/>
                </a:lnTo>
                <a:lnTo>
                  <a:pt x="367373" y="488596"/>
                </a:lnTo>
                <a:lnTo>
                  <a:pt x="373862" y="477461"/>
                </a:lnTo>
                <a:lnTo>
                  <a:pt x="379711" y="465707"/>
                </a:lnTo>
                <a:lnTo>
                  <a:pt x="385130" y="453371"/>
                </a:lnTo>
                <a:lnTo>
                  <a:pt x="390536" y="440559"/>
                </a:lnTo>
                <a:lnTo>
                  <a:pt x="396176" y="427382"/>
                </a:lnTo>
                <a:lnTo>
                  <a:pt x="402119" y="413941"/>
                </a:lnTo>
                <a:lnTo>
                  <a:pt x="408340" y="400311"/>
                </a:lnTo>
                <a:lnTo>
                  <a:pt x="414779" y="386551"/>
                </a:lnTo>
                <a:lnTo>
                  <a:pt x="421052" y="372701"/>
                </a:lnTo>
                <a:lnTo>
                  <a:pt x="426499" y="358789"/>
                </a:lnTo>
                <a:lnTo>
                  <a:pt x="430826" y="344836"/>
                </a:lnTo>
                <a:lnTo>
                  <a:pt x="434239" y="330856"/>
                </a:lnTo>
                <a:lnTo>
                  <a:pt x="437227" y="316856"/>
                </a:lnTo>
                <a:lnTo>
                  <a:pt x="440124" y="302843"/>
                </a:lnTo>
                <a:lnTo>
                  <a:pt x="442920" y="288822"/>
                </a:lnTo>
                <a:lnTo>
                  <a:pt x="445352" y="274796"/>
                </a:lnTo>
                <a:lnTo>
                  <a:pt x="447283" y="260770"/>
                </a:lnTo>
                <a:lnTo>
                  <a:pt x="448564" y="246910"/>
                </a:lnTo>
                <a:lnTo>
                  <a:pt x="448966" y="233523"/>
                </a:lnTo>
                <a:lnTo>
                  <a:pt x="448454" y="220741"/>
                </a:lnTo>
                <a:lnTo>
                  <a:pt x="447143" y="208530"/>
                </a:lnTo>
                <a:lnTo>
                  <a:pt x="445200" y="196789"/>
                </a:lnTo>
                <a:lnTo>
                  <a:pt x="442784" y="185404"/>
                </a:lnTo>
                <a:lnTo>
                  <a:pt x="440028" y="174112"/>
                </a:lnTo>
                <a:lnTo>
                  <a:pt x="437033" y="162530"/>
                </a:lnTo>
                <a:lnTo>
                  <a:pt x="433872" y="150478"/>
                </a:lnTo>
                <a:lnTo>
                  <a:pt x="430599" y="138111"/>
                </a:lnTo>
                <a:lnTo>
                  <a:pt x="427248" y="125808"/>
                </a:lnTo>
                <a:lnTo>
                  <a:pt x="423840" y="113792"/>
                </a:lnTo>
                <a:lnTo>
                  <a:pt x="420229" y="102115"/>
                </a:lnTo>
                <a:lnTo>
                  <a:pt x="416119" y="90741"/>
                </a:lnTo>
                <a:lnTo>
                  <a:pt x="411388" y="79614"/>
                </a:lnTo>
                <a:lnTo>
                  <a:pt x="406074" y="68836"/>
                </a:lnTo>
                <a:lnTo>
                  <a:pt x="400282" y="58665"/>
                </a:lnTo>
                <a:lnTo>
                  <a:pt x="394121" y="49191"/>
                </a:lnTo>
                <a:lnTo>
                  <a:pt x="387527" y="40354"/>
                </a:lnTo>
                <a:lnTo>
                  <a:pt x="380269" y="32030"/>
                </a:lnTo>
                <a:lnTo>
                  <a:pt x="372270" y="24106"/>
                </a:lnTo>
                <a:lnTo>
                  <a:pt x="363441" y="16800"/>
                </a:lnTo>
                <a:lnTo>
                  <a:pt x="353604" y="10645"/>
                </a:lnTo>
                <a:lnTo>
                  <a:pt x="342761" y="5843"/>
                </a:lnTo>
                <a:lnTo>
                  <a:pt x="331055" y="2450"/>
                </a:lnTo>
                <a:lnTo>
                  <a:pt x="318674" y="538"/>
                </a:lnTo>
                <a:lnTo>
                  <a:pt x="305795" y="0"/>
                </a:lnTo>
                <a:lnTo>
                  <a:pt x="292724" y="756"/>
                </a:lnTo>
                <a:lnTo>
                  <a:pt x="279877" y="2850"/>
                </a:lnTo>
                <a:lnTo>
                  <a:pt x="267459" y="6182"/>
                </a:lnTo>
                <a:lnTo>
                  <a:pt x="255494" y="10535"/>
                </a:lnTo>
                <a:lnTo>
                  <a:pt x="243919" y="15672"/>
                </a:lnTo>
                <a:lnTo>
                  <a:pt x="232654" y="21386"/>
                </a:lnTo>
                <a:lnTo>
                  <a:pt x="221782" y="27510"/>
                </a:lnTo>
                <a:lnTo>
                  <a:pt x="211547" y="33919"/>
                </a:lnTo>
                <a:lnTo>
                  <a:pt x="202030" y="40535"/>
                </a:lnTo>
                <a:lnTo>
                  <a:pt x="193163" y="47621"/>
                </a:lnTo>
                <a:lnTo>
                  <a:pt x="184820" y="55750"/>
                </a:lnTo>
                <a:lnTo>
                  <a:pt x="176873" y="65141"/>
                </a:lnTo>
                <a:lnTo>
                  <a:pt x="169213" y="75381"/>
                </a:lnTo>
                <a:lnTo>
                  <a:pt x="161756" y="85641"/>
                </a:lnTo>
                <a:lnTo>
                  <a:pt x="154444" y="95432"/>
                </a:lnTo>
                <a:lnTo>
                  <a:pt x="147396" y="104784"/>
                </a:lnTo>
                <a:lnTo>
                  <a:pt x="140890" y="114051"/>
                </a:lnTo>
                <a:lnTo>
                  <a:pt x="135034" y="123469"/>
                </a:lnTo>
                <a:lnTo>
                  <a:pt x="129779" y="133115"/>
                </a:lnTo>
                <a:lnTo>
                  <a:pt x="125016" y="142985"/>
                </a:lnTo>
                <a:lnTo>
                  <a:pt x="120630" y="153025"/>
                </a:lnTo>
                <a:lnTo>
                  <a:pt x="116671" y="162737"/>
                </a:lnTo>
                <a:lnTo>
                  <a:pt x="112962" y="172144"/>
                </a:lnTo>
                <a:lnTo>
                  <a:pt x="109175" y="182071"/>
                </a:lnTo>
                <a:lnTo>
                  <a:pt x="104695" y="19410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Freeform 88"/>
          <p:cNvSpPr/>
          <p:nvPr/>
        </p:nvSpPr>
        <p:spPr>
          <a:xfrm>
            <a:off x="6879342" y="3483576"/>
            <a:ext cx="384047" cy="610554"/>
          </a:xfrm>
          <a:custGeom>
            <a:avLst/>
            <a:gdLst/>
            <a:ahLst/>
            <a:cxnLst/>
            <a:rect l="0" t="0" r="0" b="0"/>
            <a:pathLst>
              <a:path w="384047" h="610554">
                <a:moveTo>
                  <a:pt x="153694" y="64527"/>
                </a:moveTo>
                <a:lnTo>
                  <a:pt x="147827" y="70395"/>
                </a:lnTo>
                <a:lnTo>
                  <a:pt x="142262" y="75959"/>
                </a:lnTo>
                <a:lnTo>
                  <a:pt x="136463" y="81763"/>
                </a:lnTo>
                <a:lnTo>
                  <a:pt x="130382" y="88016"/>
                </a:lnTo>
                <a:lnTo>
                  <a:pt x="124053" y="94995"/>
                </a:lnTo>
                <a:lnTo>
                  <a:pt x="117525" y="102785"/>
                </a:lnTo>
                <a:lnTo>
                  <a:pt x="110849" y="111632"/>
                </a:lnTo>
                <a:lnTo>
                  <a:pt x="104066" y="122008"/>
                </a:lnTo>
                <a:lnTo>
                  <a:pt x="97204" y="134024"/>
                </a:lnTo>
                <a:lnTo>
                  <a:pt x="90121" y="147329"/>
                </a:lnTo>
                <a:lnTo>
                  <a:pt x="82528" y="161324"/>
                </a:lnTo>
                <a:lnTo>
                  <a:pt x="74314" y="175586"/>
                </a:lnTo>
                <a:lnTo>
                  <a:pt x="65848" y="189906"/>
                </a:lnTo>
                <a:lnTo>
                  <a:pt x="57853" y="204199"/>
                </a:lnTo>
                <a:lnTo>
                  <a:pt x="50694" y="218445"/>
                </a:lnTo>
                <a:lnTo>
                  <a:pt x="44245" y="232808"/>
                </a:lnTo>
                <a:lnTo>
                  <a:pt x="38073" y="247604"/>
                </a:lnTo>
                <a:lnTo>
                  <a:pt x="31888" y="262963"/>
                </a:lnTo>
                <a:lnTo>
                  <a:pt x="25733" y="278534"/>
                </a:lnTo>
                <a:lnTo>
                  <a:pt x="19893" y="293609"/>
                </a:lnTo>
                <a:lnTo>
                  <a:pt x="14519" y="307825"/>
                </a:lnTo>
                <a:lnTo>
                  <a:pt x="9774" y="321320"/>
                </a:lnTo>
                <a:lnTo>
                  <a:pt x="5892" y="334530"/>
                </a:lnTo>
                <a:lnTo>
                  <a:pt x="2920" y="347750"/>
                </a:lnTo>
                <a:lnTo>
                  <a:pt x="909" y="361106"/>
                </a:lnTo>
                <a:lnTo>
                  <a:pt x="0" y="374619"/>
                </a:lnTo>
                <a:lnTo>
                  <a:pt x="165" y="388277"/>
                </a:lnTo>
                <a:lnTo>
                  <a:pt x="1242" y="402214"/>
                </a:lnTo>
                <a:lnTo>
                  <a:pt x="3027" y="416709"/>
                </a:lnTo>
                <a:lnTo>
                  <a:pt x="5336" y="431869"/>
                </a:lnTo>
                <a:lnTo>
                  <a:pt x="8019" y="447643"/>
                </a:lnTo>
                <a:lnTo>
                  <a:pt x="10966" y="463917"/>
                </a:lnTo>
                <a:lnTo>
                  <a:pt x="14099" y="480561"/>
                </a:lnTo>
                <a:lnTo>
                  <a:pt x="17524" y="497144"/>
                </a:lnTo>
                <a:lnTo>
                  <a:pt x="21510" y="512971"/>
                </a:lnTo>
                <a:lnTo>
                  <a:pt x="26155" y="527719"/>
                </a:lnTo>
                <a:lnTo>
                  <a:pt x="31412" y="541248"/>
                </a:lnTo>
                <a:lnTo>
                  <a:pt x="37166" y="553424"/>
                </a:lnTo>
                <a:lnTo>
                  <a:pt x="43302" y="564318"/>
                </a:lnTo>
                <a:lnTo>
                  <a:pt x="49880" y="574144"/>
                </a:lnTo>
                <a:lnTo>
                  <a:pt x="57126" y="583147"/>
                </a:lnTo>
                <a:lnTo>
                  <a:pt x="65117" y="591530"/>
                </a:lnTo>
                <a:lnTo>
                  <a:pt x="73942" y="598977"/>
                </a:lnTo>
                <a:lnTo>
                  <a:pt x="83776" y="604695"/>
                </a:lnTo>
                <a:lnTo>
                  <a:pt x="94617" y="608390"/>
                </a:lnTo>
                <a:lnTo>
                  <a:pt x="106320" y="610227"/>
                </a:lnTo>
                <a:lnTo>
                  <a:pt x="118702" y="610553"/>
                </a:lnTo>
                <a:lnTo>
                  <a:pt x="131579" y="609733"/>
                </a:lnTo>
                <a:lnTo>
                  <a:pt x="144650" y="607913"/>
                </a:lnTo>
                <a:lnTo>
                  <a:pt x="157498" y="605029"/>
                </a:lnTo>
                <a:lnTo>
                  <a:pt x="169915" y="601128"/>
                </a:lnTo>
                <a:lnTo>
                  <a:pt x="181879" y="596205"/>
                </a:lnTo>
                <a:lnTo>
                  <a:pt x="193454" y="590145"/>
                </a:lnTo>
                <a:lnTo>
                  <a:pt x="204725" y="582990"/>
                </a:lnTo>
                <a:lnTo>
                  <a:pt x="215769" y="574915"/>
                </a:lnTo>
                <a:lnTo>
                  <a:pt x="226652" y="566123"/>
                </a:lnTo>
                <a:lnTo>
                  <a:pt x="237422" y="556799"/>
                </a:lnTo>
                <a:lnTo>
                  <a:pt x="248115" y="546927"/>
                </a:lnTo>
                <a:lnTo>
                  <a:pt x="258754" y="536317"/>
                </a:lnTo>
                <a:lnTo>
                  <a:pt x="269352" y="524914"/>
                </a:lnTo>
                <a:lnTo>
                  <a:pt x="279758" y="512645"/>
                </a:lnTo>
                <a:lnTo>
                  <a:pt x="289672" y="499346"/>
                </a:lnTo>
                <a:lnTo>
                  <a:pt x="298970" y="485034"/>
                </a:lnTo>
                <a:lnTo>
                  <a:pt x="307687" y="470185"/>
                </a:lnTo>
                <a:lnTo>
                  <a:pt x="315928" y="455604"/>
                </a:lnTo>
                <a:lnTo>
                  <a:pt x="323808" y="441723"/>
                </a:lnTo>
                <a:lnTo>
                  <a:pt x="331422" y="428454"/>
                </a:lnTo>
                <a:lnTo>
                  <a:pt x="338849" y="415397"/>
                </a:lnTo>
                <a:lnTo>
                  <a:pt x="346137" y="402279"/>
                </a:lnTo>
                <a:lnTo>
                  <a:pt x="352997" y="388992"/>
                </a:lnTo>
                <a:lnTo>
                  <a:pt x="358847" y="375525"/>
                </a:lnTo>
                <a:lnTo>
                  <a:pt x="363449" y="361902"/>
                </a:lnTo>
                <a:lnTo>
                  <a:pt x="367046" y="348159"/>
                </a:lnTo>
                <a:lnTo>
                  <a:pt x="370158" y="334325"/>
                </a:lnTo>
                <a:lnTo>
                  <a:pt x="373140" y="320427"/>
                </a:lnTo>
                <a:lnTo>
                  <a:pt x="375991" y="306485"/>
                </a:lnTo>
                <a:lnTo>
                  <a:pt x="378461" y="292512"/>
                </a:lnTo>
                <a:lnTo>
                  <a:pt x="380422" y="278518"/>
                </a:lnTo>
                <a:lnTo>
                  <a:pt x="381893" y="264509"/>
                </a:lnTo>
                <a:lnTo>
                  <a:pt x="382955" y="250491"/>
                </a:lnTo>
                <a:lnTo>
                  <a:pt x="383699" y="236466"/>
                </a:lnTo>
                <a:lnTo>
                  <a:pt x="384046" y="222437"/>
                </a:lnTo>
                <a:lnTo>
                  <a:pt x="383754" y="208405"/>
                </a:lnTo>
                <a:lnTo>
                  <a:pt x="382742" y="194375"/>
                </a:lnTo>
                <a:lnTo>
                  <a:pt x="381081" y="180513"/>
                </a:lnTo>
                <a:lnTo>
                  <a:pt x="378895" y="167125"/>
                </a:lnTo>
                <a:lnTo>
                  <a:pt x="376315" y="154342"/>
                </a:lnTo>
                <a:lnTo>
                  <a:pt x="373447" y="142130"/>
                </a:lnTo>
                <a:lnTo>
                  <a:pt x="370375" y="130389"/>
                </a:lnTo>
                <a:lnTo>
                  <a:pt x="367163" y="119007"/>
                </a:lnTo>
                <a:lnTo>
                  <a:pt x="363854" y="107887"/>
                </a:lnTo>
                <a:lnTo>
                  <a:pt x="360480" y="96954"/>
                </a:lnTo>
                <a:lnTo>
                  <a:pt x="357057" y="86155"/>
                </a:lnTo>
                <a:lnTo>
                  <a:pt x="353435" y="75613"/>
                </a:lnTo>
                <a:lnTo>
                  <a:pt x="349319" y="65607"/>
                </a:lnTo>
                <a:lnTo>
                  <a:pt x="344583" y="56248"/>
                </a:lnTo>
                <a:lnTo>
                  <a:pt x="339266" y="47489"/>
                </a:lnTo>
                <a:lnTo>
                  <a:pt x="333472" y="39219"/>
                </a:lnTo>
                <a:lnTo>
                  <a:pt x="327305" y="31326"/>
                </a:lnTo>
                <a:lnTo>
                  <a:pt x="320537" y="23871"/>
                </a:lnTo>
                <a:lnTo>
                  <a:pt x="312630" y="17084"/>
                </a:lnTo>
                <a:lnTo>
                  <a:pt x="303383" y="11044"/>
                </a:lnTo>
                <a:lnTo>
                  <a:pt x="292901" y="6006"/>
                </a:lnTo>
                <a:lnTo>
                  <a:pt x="281415" y="2451"/>
                </a:lnTo>
                <a:lnTo>
                  <a:pt x="269169" y="508"/>
                </a:lnTo>
                <a:lnTo>
                  <a:pt x="256371" y="0"/>
                </a:lnTo>
                <a:lnTo>
                  <a:pt x="243180" y="640"/>
                </a:lnTo>
                <a:lnTo>
                  <a:pt x="229724" y="2146"/>
                </a:lnTo>
                <a:lnTo>
                  <a:pt x="216248" y="4442"/>
                </a:lnTo>
                <a:lnTo>
                  <a:pt x="203121" y="7653"/>
                </a:lnTo>
                <a:lnTo>
                  <a:pt x="190512" y="11782"/>
                </a:lnTo>
                <a:lnTo>
                  <a:pt x="178417" y="17029"/>
                </a:lnTo>
                <a:lnTo>
                  <a:pt x="166755" y="23839"/>
                </a:lnTo>
                <a:lnTo>
                  <a:pt x="155426" y="32315"/>
                </a:lnTo>
                <a:lnTo>
                  <a:pt x="144341" y="42262"/>
                </a:lnTo>
                <a:lnTo>
                  <a:pt x="133431" y="53382"/>
                </a:lnTo>
                <a:lnTo>
                  <a:pt x="122653" y="65374"/>
                </a:lnTo>
                <a:lnTo>
                  <a:pt x="112294" y="77831"/>
                </a:lnTo>
                <a:lnTo>
                  <a:pt x="102944" y="90259"/>
                </a:lnTo>
                <a:lnTo>
                  <a:pt x="94842" y="102391"/>
                </a:lnTo>
                <a:lnTo>
                  <a:pt x="87911" y="114163"/>
                </a:lnTo>
                <a:lnTo>
                  <a:pt x="81940" y="125608"/>
                </a:lnTo>
                <a:lnTo>
                  <a:pt x="76705" y="136777"/>
                </a:lnTo>
                <a:lnTo>
                  <a:pt x="72156" y="147282"/>
                </a:lnTo>
                <a:lnTo>
                  <a:pt x="67977" y="157323"/>
                </a:lnTo>
                <a:lnTo>
                  <a:pt x="63800" y="167783"/>
                </a:lnTo>
                <a:lnTo>
                  <a:pt x="58938" y="18034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3" name="Group 102"/>
          <p:cNvGrpSpPr/>
          <p:nvPr/>
        </p:nvGrpSpPr>
        <p:grpSpPr>
          <a:xfrm>
            <a:off x="4244711" y="4978903"/>
            <a:ext cx="2986820" cy="774465"/>
            <a:chOff x="4244711" y="4978903"/>
            <a:chExt cx="2986820" cy="774465"/>
          </a:xfrm>
        </p:grpSpPr>
        <p:sp>
          <p:nvSpPr>
            <p:cNvPr id="90" name="Freeform 89"/>
            <p:cNvSpPr/>
            <p:nvPr/>
          </p:nvSpPr>
          <p:spPr>
            <a:xfrm>
              <a:off x="4244711" y="4978903"/>
              <a:ext cx="324657" cy="561603"/>
            </a:xfrm>
            <a:custGeom>
              <a:avLst/>
              <a:gdLst/>
              <a:ahLst/>
              <a:cxnLst/>
              <a:rect l="0" t="0" r="0" b="0"/>
              <a:pathLst>
                <a:path w="324657" h="561603">
                  <a:moveTo>
                    <a:pt x="177258" y="53718"/>
                  </a:moveTo>
                  <a:lnTo>
                    <a:pt x="174257" y="44985"/>
                  </a:lnTo>
                  <a:lnTo>
                    <a:pt x="170834" y="37278"/>
                  </a:lnTo>
                  <a:lnTo>
                    <a:pt x="166634" y="29880"/>
                  </a:lnTo>
                  <a:lnTo>
                    <a:pt x="161561" y="22792"/>
                  </a:lnTo>
                  <a:lnTo>
                    <a:pt x="155431" y="16261"/>
                  </a:lnTo>
                  <a:lnTo>
                    <a:pt x="148247" y="10398"/>
                  </a:lnTo>
                  <a:lnTo>
                    <a:pt x="140160" y="5479"/>
                  </a:lnTo>
                  <a:lnTo>
                    <a:pt x="131365" y="2006"/>
                  </a:lnTo>
                  <a:lnTo>
                    <a:pt x="122049" y="126"/>
                  </a:lnTo>
                  <a:lnTo>
                    <a:pt x="112525" y="0"/>
                  </a:lnTo>
                  <a:lnTo>
                    <a:pt x="103213" y="1961"/>
                  </a:lnTo>
                  <a:lnTo>
                    <a:pt x="94322" y="5985"/>
                  </a:lnTo>
                  <a:lnTo>
                    <a:pt x="85878" y="11771"/>
                  </a:lnTo>
                  <a:lnTo>
                    <a:pt x="77820" y="18934"/>
                  </a:lnTo>
                  <a:lnTo>
                    <a:pt x="70070" y="27117"/>
                  </a:lnTo>
                  <a:lnTo>
                    <a:pt x="62710" y="36033"/>
                  </a:lnTo>
                  <a:lnTo>
                    <a:pt x="55988" y="45462"/>
                  </a:lnTo>
                  <a:lnTo>
                    <a:pt x="49977" y="55249"/>
                  </a:lnTo>
                  <a:lnTo>
                    <a:pt x="44448" y="65448"/>
                  </a:lnTo>
                  <a:lnTo>
                    <a:pt x="38967" y="76286"/>
                  </a:lnTo>
                  <a:lnTo>
                    <a:pt x="33281" y="87846"/>
                  </a:lnTo>
                  <a:lnTo>
                    <a:pt x="27479" y="100221"/>
                  </a:lnTo>
                  <a:lnTo>
                    <a:pt x="21882" y="113592"/>
                  </a:lnTo>
                  <a:lnTo>
                    <a:pt x="16677" y="127962"/>
                  </a:lnTo>
                  <a:lnTo>
                    <a:pt x="12047" y="143189"/>
                  </a:lnTo>
                  <a:lnTo>
                    <a:pt x="8242" y="159088"/>
                  </a:lnTo>
                  <a:lnTo>
                    <a:pt x="5317" y="175481"/>
                  </a:lnTo>
                  <a:lnTo>
                    <a:pt x="3167" y="192065"/>
                  </a:lnTo>
                  <a:lnTo>
                    <a:pt x="1634" y="208425"/>
                  </a:lnTo>
                  <a:lnTo>
                    <a:pt x="566" y="224358"/>
                  </a:lnTo>
                  <a:lnTo>
                    <a:pt x="0" y="240006"/>
                  </a:lnTo>
                  <a:lnTo>
                    <a:pt x="144" y="255739"/>
                  </a:lnTo>
                  <a:lnTo>
                    <a:pt x="1050" y="271773"/>
                  </a:lnTo>
                  <a:lnTo>
                    <a:pt x="2472" y="288153"/>
                  </a:lnTo>
                  <a:lnTo>
                    <a:pt x="3964" y="304843"/>
                  </a:lnTo>
                  <a:lnTo>
                    <a:pt x="5267" y="321775"/>
                  </a:lnTo>
                  <a:lnTo>
                    <a:pt x="6462" y="338722"/>
                  </a:lnTo>
                  <a:lnTo>
                    <a:pt x="7872" y="355326"/>
                  </a:lnTo>
                  <a:lnTo>
                    <a:pt x="9671" y="371424"/>
                  </a:lnTo>
                  <a:lnTo>
                    <a:pt x="11881" y="387183"/>
                  </a:lnTo>
                  <a:lnTo>
                    <a:pt x="14444" y="402990"/>
                  </a:lnTo>
                  <a:lnTo>
                    <a:pt x="17286" y="419064"/>
                  </a:lnTo>
                  <a:lnTo>
                    <a:pt x="20500" y="435132"/>
                  </a:lnTo>
                  <a:lnTo>
                    <a:pt x="24336" y="450546"/>
                  </a:lnTo>
                  <a:lnTo>
                    <a:pt x="28880" y="464990"/>
                  </a:lnTo>
                  <a:lnTo>
                    <a:pt x="34066" y="478469"/>
                  </a:lnTo>
                  <a:lnTo>
                    <a:pt x="39773" y="491136"/>
                  </a:lnTo>
                  <a:lnTo>
                    <a:pt x="45871" y="503170"/>
                  </a:lnTo>
                  <a:lnTo>
                    <a:pt x="52253" y="514575"/>
                  </a:lnTo>
                  <a:lnTo>
                    <a:pt x="58837" y="525175"/>
                  </a:lnTo>
                  <a:lnTo>
                    <a:pt x="65570" y="534931"/>
                  </a:lnTo>
                  <a:lnTo>
                    <a:pt x="72735" y="543620"/>
                  </a:lnTo>
                  <a:lnTo>
                    <a:pt x="80916" y="550780"/>
                  </a:lnTo>
                  <a:lnTo>
                    <a:pt x="90346" y="556287"/>
                  </a:lnTo>
                  <a:lnTo>
                    <a:pt x="100783" y="560001"/>
                  </a:lnTo>
                  <a:lnTo>
                    <a:pt x="111706" y="561602"/>
                  </a:lnTo>
                  <a:lnTo>
                    <a:pt x="122752" y="561119"/>
                  </a:lnTo>
                  <a:lnTo>
                    <a:pt x="133592" y="558694"/>
                  </a:lnTo>
                  <a:lnTo>
                    <a:pt x="143863" y="554408"/>
                  </a:lnTo>
                  <a:lnTo>
                    <a:pt x="153428" y="548491"/>
                  </a:lnTo>
                  <a:lnTo>
                    <a:pt x="162171" y="541267"/>
                  </a:lnTo>
                  <a:lnTo>
                    <a:pt x="169905" y="533056"/>
                  </a:lnTo>
                  <a:lnTo>
                    <a:pt x="176629" y="524130"/>
                  </a:lnTo>
                  <a:lnTo>
                    <a:pt x="182486" y="514698"/>
                  </a:lnTo>
                  <a:lnTo>
                    <a:pt x="187661" y="504914"/>
                  </a:lnTo>
                  <a:lnTo>
                    <a:pt x="192324" y="494889"/>
                  </a:lnTo>
                  <a:lnTo>
                    <a:pt x="196288" y="484699"/>
                  </a:lnTo>
                  <a:lnTo>
                    <a:pt x="199046" y="474399"/>
                  </a:lnTo>
                  <a:lnTo>
                    <a:pt x="200419" y="464023"/>
                  </a:lnTo>
                  <a:lnTo>
                    <a:pt x="200526" y="453596"/>
                  </a:lnTo>
                  <a:lnTo>
                    <a:pt x="199611" y="443136"/>
                  </a:lnTo>
                  <a:lnTo>
                    <a:pt x="197916" y="432653"/>
                  </a:lnTo>
                  <a:lnTo>
                    <a:pt x="195492" y="422155"/>
                  </a:lnTo>
                  <a:lnTo>
                    <a:pt x="192194" y="411647"/>
                  </a:lnTo>
                  <a:lnTo>
                    <a:pt x="188011" y="401136"/>
                  </a:lnTo>
                  <a:lnTo>
                    <a:pt x="182899" y="390790"/>
                  </a:lnTo>
                  <a:lnTo>
                    <a:pt x="176710" y="380915"/>
                  </a:lnTo>
                  <a:lnTo>
                    <a:pt x="169529" y="371639"/>
                  </a:lnTo>
                  <a:lnTo>
                    <a:pt x="163597" y="362783"/>
                  </a:lnTo>
                  <a:lnTo>
                    <a:pt x="162286" y="354910"/>
                  </a:lnTo>
                  <a:lnTo>
                    <a:pt x="165801" y="349148"/>
                  </a:lnTo>
                  <a:lnTo>
                    <a:pt x="172907" y="345290"/>
                  </a:lnTo>
                  <a:lnTo>
                    <a:pt x="182420" y="342765"/>
                  </a:lnTo>
                  <a:lnTo>
                    <a:pt x="193501" y="340952"/>
                  </a:lnTo>
                  <a:lnTo>
                    <a:pt x="205601" y="339232"/>
                  </a:lnTo>
                  <a:lnTo>
                    <a:pt x="218364" y="337282"/>
                  </a:lnTo>
                  <a:lnTo>
                    <a:pt x="231559" y="335167"/>
                  </a:lnTo>
                  <a:lnTo>
                    <a:pt x="245040" y="333213"/>
                  </a:lnTo>
                  <a:lnTo>
                    <a:pt x="258695" y="331608"/>
                  </a:lnTo>
                  <a:lnTo>
                    <a:pt x="272047" y="330379"/>
                  </a:lnTo>
                  <a:lnTo>
                    <a:pt x="285658" y="329348"/>
                  </a:lnTo>
                  <a:lnTo>
                    <a:pt x="301840" y="328426"/>
                  </a:lnTo>
                  <a:lnTo>
                    <a:pt x="324656" y="3274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556471" y="5060218"/>
              <a:ext cx="318224" cy="452072"/>
            </a:xfrm>
            <a:custGeom>
              <a:avLst/>
              <a:gdLst/>
              <a:ahLst/>
              <a:cxnLst/>
              <a:rect l="0" t="0" r="0" b="0"/>
              <a:pathLst>
                <a:path w="318224" h="452072">
                  <a:moveTo>
                    <a:pt x="202409" y="35574"/>
                  </a:moveTo>
                  <a:lnTo>
                    <a:pt x="196542" y="29707"/>
                  </a:lnTo>
                  <a:lnTo>
                    <a:pt x="190977" y="24142"/>
                  </a:lnTo>
                  <a:lnTo>
                    <a:pt x="185165" y="18352"/>
                  </a:lnTo>
                  <a:lnTo>
                    <a:pt x="178566" y="12617"/>
                  </a:lnTo>
                  <a:lnTo>
                    <a:pt x="170291" y="7584"/>
                  </a:lnTo>
                  <a:lnTo>
                    <a:pt x="160008" y="3572"/>
                  </a:lnTo>
                  <a:lnTo>
                    <a:pt x="148028" y="893"/>
                  </a:lnTo>
                  <a:lnTo>
                    <a:pt x="135004" y="0"/>
                  </a:lnTo>
                  <a:lnTo>
                    <a:pt x="121436" y="965"/>
                  </a:lnTo>
                  <a:lnTo>
                    <a:pt x="107770" y="3716"/>
                  </a:lnTo>
                  <a:lnTo>
                    <a:pt x="94456" y="8222"/>
                  </a:lnTo>
                  <a:lnTo>
                    <a:pt x="81698" y="14286"/>
                  </a:lnTo>
                  <a:lnTo>
                    <a:pt x="69660" y="21609"/>
                  </a:lnTo>
                  <a:lnTo>
                    <a:pt x="58560" y="29886"/>
                  </a:lnTo>
                  <a:lnTo>
                    <a:pt x="48429" y="38856"/>
                  </a:lnTo>
                  <a:lnTo>
                    <a:pt x="39301" y="48317"/>
                  </a:lnTo>
                  <a:lnTo>
                    <a:pt x="31306" y="58121"/>
                  </a:lnTo>
                  <a:lnTo>
                    <a:pt x="24408" y="68169"/>
                  </a:lnTo>
                  <a:lnTo>
                    <a:pt x="18434" y="78713"/>
                  </a:lnTo>
                  <a:lnTo>
                    <a:pt x="13179" y="90317"/>
                  </a:lnTo>
                  <a:lnTo>
                    <a:pt x="8464" y="103198"/>
                  </a:lnTo>
                  <a:lnTo>
                    <a:pt x="4466" y="117105"/>
                  </a:lnTo>
                  <a:lnTo>
                    <a:pt x="1684" y="131512"/>
                  </a:lnTo>
                  <a:lnTo>
                    <a:pt x="291" y="146064"/>
                  </a:lnTo>
                  <a:lnTo>
                    <a:pt x="0" y="160920"/>
                  </a:lnTo>
                  <a:lnTo>
                    <a:pt x="260" y="176637"/>
                  </a:lnTo>
                  <a:lnTo>
                    <a:pt x="697" y="193466"/>
                  </a:lnTo>
                  <a:lnTo>
                    <a:pt x="1293" y="211193"/>
                  </a:lnTo>
                  <a:lnTo>
                    <a:pt x="2291" y="229324"/>
                  </a:lnTo>
                  <a:lnTo>
                    <a:pt x="3817" y="247519"/>
                  </a:lnTo>
                  <a:lnTo>
                    <a:pt x="6010" y="265466"/>
                  </a:lnTo>
                  <a:lnTo>
                    <a:pt x="9093" y="282816"/>
                  </a:lnTo>
                  <a:lnTo>
                    <a:pt x="13099" y="299441"/>
                  </a:lnTo>
                  <a:lnTo>
                    <a:pt x="17909" y="315231"/>
                  </a:lnTo>
                  <a:lnTo>
                    <a:pt x="23356" y="330003"/>
                  </a:lnTo>
                  <a:lnTo>
                    <a:pt x="29277" y="343757"/>
                  </a:lnTo>
                  <a:lnTo>
                    <a:pt x="35539" y="356641"/>
                  </a:lnTo>
                  <a:lnTo>
                    <a:pt x="42041" y="368842"/>
                  </a:lnTo>
                  <a:lnTo>
                    <a:pt x="48710" y="380531"/>
                  </a:lnTo>
                  <a:lnTo>
                    <a:pt x="55492" y="391689"/>
                  </a:lnTo>
                  <a:lnTo>
                    <a:pt x="62352" y="402116"/>
                  </a:lnTo>
                  <a:lnTo>
                    <a:pt x="69269" y="411757"/>
                  </a:lnTo>
                  <a:lnTo>
                    <a:pt x="76389" y="420538"/>
                  </a:lnTo>
                  <a:lnTo>
                    <a:pt x="84009" y="428290"/>
                  </a:lnTo>
                  <a:lnTo>
                    <a:pt x="92254" y="435017"/>
                  </a:lnTo>
                  <a:lnTo>
                    <a:pt x="101250" y="440705"/>
                  </a:lnTo>
                  <a:lnTo>
                    <a:pt x="111199" y="445235"/>
                  </a:lnTo>
                  <a:lnTo>
                    <a:pt x="122113" y="448649"/>
                  </a:lnTo>
                  <a:lnTo>
                    <a:pt x="133697" y="450960"/>
                  </a:lnTo>
                  <a:lnTo>
                    <a:pt x="145464" y="452071"/>
                  </a:lnTo>
                  <a:lnTo>
                    <a:pt x="157118" y="452036"/>
                  </a:lnTo>
                  <a:lnTo>
                    <a:pt x="168551" y="450878"/>
                  </a:lnTo>
                  <a:lnTo>
                    <a:pt x="179760" y="448506"/>
                  </a:lnTo>
                  <a:lnTo>
                    <a:pt x="190781" y="444990"/>
                  </a:lnTo>
                  <a:lnTo>
                    <a:pt x="201657" y="440680"/>
                  </a:lnTo>
                  <a:lnTo>
                    <a:pt x="212428" y="436103"/>
                  </a:lnTo>
                  <a:lnTo>
                    <a:pt x="223118" y="431580"/>
                  </a:lnTo>
                  <a:lnTo>
                    <a:pt x="233586" y="427069"/>
                  </a:lnTo>
                  <a:lnTo>
                    <a:pt x="243542" y="422282"/>
                  </a:lnTo>
                  <a:lnTo>
                    <a:pt x="252873" y="417061"/>
                  </a:lnTo>
                  <a:lnTo>
                    <a:pt x="261783" y="411401"/>
                  </a:lnTo>
                  <a:lnTo>
                    <a:pt x="270687" y="405369"/>
                  </a:lnTo>
                  <a:lnTo>
                    <a:pt x="279815" y="399053"/>
                  </a:lnTo>
                  <a:lnTo>
                    <a:pt x="288776" y="392640"/>
                  </a:lnTo>
                  <a:lnTo>
                    <a:pt x="297531" y="385675"/>
                  </a:lnTo>
                  <a:lnTo>
                    <a:pt x="306852" y="376431"/>
                  </a:lnTo>
                  <a:lnTo>
                    <a:pt x="318223" y="3619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902142" y="5085264"/>
              <a:ext cx="193651" cy="420896"/>
            </a:xfrm>
            <a:custGeom>
              <a:avLst/>
              <a:gdLst/>
              <a:ahLst/>
              <a:cxnLst/>
              <a:rect l="0" t="0" r="0" b="0"/>
              <a:pathLst>
                <a:path w="193651" h="420896">
                  <a:moveTo>
                    <a:pt x="14666" y="189513"/>
                  </a:moveTo>
                  <a:lnTo>
                    <a:pt x="14733" y="201315"/>
                  </a:lnTo>
                  <a:lnTo>
                    <a:pt x="15374" y="213083"/>
                  </a:lnTo>
                  <a:lnTo>
                    <a:pt x="16670" y="225974"/>
                  </a:lnTo>
                  <a:lnTo>
                    <a:pt x="18530" y="239822"/>
                  </a:lnTo>
                  <a:lnTo>
                    <a:pt x="20846" y="254151"/>
                  </a:lnTo>
                  <a:lnTo>
                    <a:pt x="23508" y="268625"/>
                  </a:lnTo>
                  <a:lnTo>
                    <a:pt x="26259" y="283248"/>
                  </a:lnTo>
                  <a:lnTo>
                    <a:pt x="28718" y="298272"/>
                  </a:lnTo>
                  <a:lnTo>
                    <a:pt x="30704" y="313815"/>
                  </a:lnTo>
                  <a:lnTo>
                    <a:pt x="32376" y="329692"/>
                  </a:lnTo>
                  <a:lnTo>
                    <a:pt x="34112" y="345511"/>
                  </a:lnTo>
                  <a:lnTo>
                    <a:pt x="36130" y="361043"/>
                  </a:lnTo>
                  <a:lnTo>
                    <a:pt x="38317" y="376237"/>
                  </a:lnTo>
                  <a:lnTo>
                    <a:pt x="40332" y="391126"/>
                  </a:lnTo>
                  <a:lnTo>
                    <a:pt x="41988" y="405684"/>
                  </a:lnTo>
                  <a:lnTo>
                    <a:pt x="43330" y="416937"/>
                  </a:lnTo>
                  <a:lnTo>
                    <a:pt x="44237" y="420895"/>
                  </a:lnTo>
                  <a:lnTo>
                    <a:pt x="44311" y="418472"/>
                  </a:lnTo>
                  <a:lnTo>
                    <a:pt x="43497" y="411736"/>
                  </a:lnTo>
                  <a:lnTo>
                    <a:pt x="41934" y="402125"/>
                  </a:lnTo>
                  <a:lnTo>
                    <a:pt x="39793" y="390359"/>
                  </a:lnTo>
                  <a:lnTo>
                    <a:pt x="37232" y="376934"/>
                  </a:lnTo>
                  <a:lnTo>
                    <a:pt x="34373" y="362107"/>
                  </a:lnTo>
                  <a:lnTo>
                    <a:pt x="31305" y="345912"/>
                  </a:lnTo>
                  <a:lnTo>
                    <a:pt x="28094" y="328485"/>
                  </a:lnTo>
                  <a:lnTo>
                    <a:pt x="24786" y="310216"/>
                  </a:lnTo>
                  <a:lnTo>
                    <a:pt x="21412" y="291649"/>
                  </a:lnTo>
                  <a:lnTo>
                    <a:pt x="17997" y="273122"/>
                  </a:lnTo>
                  <a:lnTo>
                    <a:pt x="14721" y="254767"/>
                  </a:lnTo>
                  <a:lnTo>
                    <a:pt x="11901" y="236602"/>
                  </a:lnTo>
                  <a:lnTo>
                    <a:pt x="9667" y="218608"/>
                  </a:lnTo>
                  <a:lnTo>
                    <a:pt x="7828" y="200914"/>
                  </a:lnTo>
                  <a:lnTo>
                    <a:pt x="5979" y="183793"/>
                  </a:lnTo>
                  <a:lnTo>
                    <a:pt x="3889" y="167350"/>
                  </a:lnTo>
                  <a:lnTo>
                    <a:pt x="1824" y="151696"/>
                  </a:lnTo>
                  <a:lnTo>
                    <a:pt x="423" y="137023"/>
                  </a:lnTo>
                  <a:lnTo>
                    <a:pt x="0" y="123337"/>
                  </a:lnTo>
                  <a:lnTo>
                    <a:pt x="548" y="110501"/>
                  </a:lnTo>
                  <a:lnTo>
                    <a:pt x="1913" y="98333"/>
                  </a:lnTo>
                  <a:lnTo>
                    <a:pt x="3916" y="86666"/>
                  </a:lnTo>
                  <a:lnTo>
                    <a:pt x="6719" y="75524"/>
                  </a:lnTo>
                  <a:lnTo>
                    <a:pt x="10803" y="65106"/>
                  </a:lnTo>
                  <a:lnTo>
                    <a:pt x="16337" y="55472"/>
                  </a:lnTo>
                  <a:lnTo>
                    <a:pt x="23510" y="46696"/>
                  </a:lnTo>
                  <a:lnTo>
                    <a:pt x="32685" y="38947"/>
                  </a:lnTo>
                  <a:lnTo>
                    <a:pt x="43857" y="32221"/>
                  </a:lnTo>
                  <a:lnTo>
                    <a:pt x="56580" y="26535"/>
                  </a:lnTo>
                  <a:lnTo>
                    <a:pt x="70176" y="22006"/>
                  </a:lnTo>
                  <a:lnTo>
                    <a:pt x="84163" y="18583"/>
                  </a:lnTo>
                  <a:lnTo>
                    <a:pt x="98126" y="15927"/>
                  </a:lnTo>
                  <a:lnTo>
                    <a:pt x="111648" y="13520"/>
                  </a:lnTo>
                  <a:lnTo>
                    <a:pt x="124549" y="11048"/>
                  </a:lnTo>
                  <a:lnTo>
                    <a:pt x="136784" y="8545"/>
                  </a:lnTo>
                  <a:lnTo>
                    <a:pt x="149743" y="6053"/>
                  </a:lnTo>
                  <a:lnTo>
                    <a:pt x="166798" y="3349"/>
                  </a:lnTo>
                  <a:lnTo>
                    <a:pt x="19365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927336" y="5274777"/>
              <a:ext cx="115815" cy="42115"/>
            </a:xfrm>
            <a:custGeom>
              <a:avLst/>
              <a:gdLst/>
              <a:ahLst/>
              <a:cxnLst/>
              <a:rect l="0" t="0" r="0" b="0"/>
              <a:pathLst>
                <a:path w="115815" h="42115">
                  <a:moveTo>
                    <a:pt x="115814" y="0"/>
                  </a:moveTo>
                  <a:lnTo>
                    <a:pt x="107012" y="2934"/>
                  </a:lnTo>
                  <a:lnTo>
                    <a:pt x="98666" y="5716"/>
                  </a:lnTo>
                  <a:lnTo>
                    <a:pt x="89967" y="8620"/>
                  </a:lnTo>
                  <a:lnTo>
                    <a:pt x="80846" y="11834"/>
                  </a:lnTo>
                  <a:lnTo>
                    <a:pt x="71351" y="15647"/>
                  </a:lnTo>
                  <a:lnTo>
                    <a:pt x="61564" y="20155"/>
                  </a:lnTo>
                  <a:lnTo>
                    <a:pt x="51629" y="24993"/>
                  </a:lnTo>
                  <a:lnTo>
                    <a:pt x="40563" y="29908"/>
                  </a:lnTo>
                  <a:lnTo>
                    <a:pt x="25158" y="3533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232663" y="5243191"/>
              <a:ext cx="115815" cy="52644"/>
            </a:xfrm>
            <a:custGeom>
              <a:avLst/>
              <a:gdLst/>
              <a:ahLst/>
              <a:cxnLst/>
              <a:rect l="0" t="0" r="0" b="0"/>
              <a:pathLst>
                <a:path w="115815" h="52644">
                  <a:moveTo>
                    <a:pt x="115814" y="0"/>
                  </a:moveTo>
                  <a:lnTo>
                    <a:pt x="104145" y="2934"/>
                  </a:lnTo>
                  <a:lnTo>
                    <a:pt x="93656" y="5716"/>
                  </a:lnTo>
                  <a:lnTo>
                    <a:pt x="83355" y="8621"/>
                  </a:lnTo>
                  <a:lnTo>
                    <a:pt x="73053" y="11834"/>
                  </a:lnTo>
                  <a:lnTo>
                    <a:pt x="62710" y="15647"/>
                  </a:lnTo>
                  <a:lnTo>
                    <a:pt x="52330" y="20160"/>
                  </a:lnTo>
                  <a:lnTo>
                    <a:pt x="42182" y="25200"/>
                  </a:lnTo>
                  <a:lnTo>
                    <a:pt x="31687" y="31016"/>
                  </a:lnTo>
                  <a:lnTo>
                    <a:pt x="18805" y="3923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232663" y="5337948"/>
              <a:ext cx="136871" cy="63172"/>
            </a:xfrm>
            <a:custGeom>
              <a:avLst/>
              <a:gdLst/>
              <a:ahLst/>
              <a:cxnLst/>
              <a:rect l="0" t="0" r="0" b="0"/>
              <a:pathLst>
                <a:path w="136871" h="63172">
                  <a:moveTo>
                    <a:pt x="136870" y="0"/>
                  </a:moveTo>
                  <a:lnTo>
                    <a:pt x="128069" y="2933"/>
                  </a:lnTo>
                  <a:lnTo>
                    <a:pt x="119722" y="5716"/>
                  </a:lnTo>
                  <a:lnTo>
                    <a:pt x="111024" y="8616"/>
                  </a:lnTo>
                  <a:lnTo>
                    <a:pt x="101902" y="11656"/>
                  </a:lnTo>
                  <a:lnTo>
                    <a:pt x="92408" y="14821"/>
                  </a:lnTo>
                  <a:lnTo>
                    <a:pt x="82616" y="18090"/>
                  </a:lnTo>
                  <a:lnTo>
                    <a:pt x="72602" y="21600"/>
                  </a:lnTo>
                  <a:lnTo>
                    <a:pt x="62428" y="25640"/>
                  </a:lnTo>
                  <a:lnTo>
                    <a:pt x="52150" y="30317"/>
                  </a:lnTo>
                  <a:lnTo>
                    <a:pt x="42067" y="35474"/>
                  </a:lnTo>
                  <a:lnTo>
                    <a:pt x="31620" y="41385"/>
                  </a:lnTo>
                  <a:lnTo>
                    <a:pt x="18774" y="4968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525418" y="5053292"/>
              <a:ext cx="317899" cy="641001"/>
            </a:xfrm>
            <a:custGeom>
              <a:avLst/>
              <a:gdLst/>
              <a:ahLst/>
              <a:cxnLst/>
              <a:rect l="0" t="0" r="0" b="0"/>
              <a:pathLst>
                <a:path w="317899" h="641001">
                  <a:moveTo>
                    <a:pt x="33628" y="21443"/>
                  </a:moveTo>
                  <a:lnTo>
                    <a:pt x="30761" y="30379"/>
                  </a:lnTo>
                  <a:lnTo>
                    <a:pt x="28620" y="40006"/>
                  </a:lnTo>
                  <a:lnTo>
                    <a:pt x="27012" y="51293"/>
                  </a:lnTo>
                  <a:lnTo>
                    <a:pt x="25659" y="63960"/>
                  </a:lnTo>
                  <a:lnTo>
                    <a:pt x="24161" y="77440"/>
                  </a:lnTo>
                  <a:lnTo>
                    <a:pt x="22311" y="91307"/>
                  </a:lnTo>
                  <a:lnTo>
                    <a:pt x="20071" y="105170"/>
                  </a:lnTo>
                  <a:lnTo>
                    <a:pt x="17490" y="118614"/>
                  </a:lnTo>
                  <a:lnTo>
                    <a:pt x="14627" y="131432"/>
                  </a:lnTo>
                  <a:lnTo>
                    <a:pt x="11094" y="142524"/>
                  </a:lnTo>
                  <a:lnTo>
                    <a:pt x="6696" y="148687"/>
                  </a:lnTo>
                  <a:lnTo>
                    <a:pt x="2771" y="148310"/>
                  </a:lnTo>
                  <a:lnTo>
                    <a:pt x="545" y="143343"/>
                  </a:lnTo>
                  <a:lnTo>
                    <a:pt x="0" y="135388"/>
                  </a:lnTo>
                  <a:lnTo>
                    <a:pt x="731" y="125439"/>
                  </a:lnTo>
                  <a:lnTo>
                    <a:pt x="2364" y="114148"/>
                  </a:lnTo>
                  <a:lnTo>
                    <a:pt x="4781" y="101952"/>
                  </a:lnTo>
                  <a:lnTo>
                    <a:pt x="8090" y="89149"/>
                  </a:lnTo>
                  <a:lnTo>
                    <a:pt x="12285" y="75946"/>
                  </a:lnTo>
                  <a:lnTo>
                    <a:pt x="17239" y="62805"/>
                  </a:lnTo>
                  <a:lnTo>
                    <a:pt x="22791" y="50432"/>
                  </a:lnTo>
                  <a:lnTo>
                    <a:pt x="28792" y="39151"/>
                  </a:lnTo>
                  <a:lnTo>
                    <a:pt x="35279" y="29101"/>
                  </a:lnTo>
                  <a:lnTo>
                    <a:pt x="42466" y="20414"/>
                  </a:lnTo>
                  <a:lnTo>
                    <a:pt x="50413" y="13023"/>
                  </a:lnTo>
                  <a:lnTo>
                    <a:pt x="59038" y="7042"/>
                  </a:lnTo>
                  <a:lnTo>
                    <a:pt x="68205" y="2838"/>
                  </a:lnTo>
                  <a:lnTo>
                    <a:pt x="77777" y="462"/>
                  </a:lnTo>
                  <a:lnTo>
                    <a:pt x="87475" y="0"/>
                  </a:lnTo>
                  <a:lnTo>
                    <a:pt x="96905" y="1734"/>
                  </a:lnTo>
                  <a:lnTo>
                    <a:pt x="105875" y="5610"/>
                  </a:lnTo>
                  <a:lnTo>
                    <a:pt x="114372" y="11466"/>
                  </a:lnTo>
                  <a:lnTo>
                    <a:pt x="122465" y="19208"/>
                  </a:lnTo>
                  <a:lnTo>
                    <a:pt x="130240" y="28604"/>
                  </a:lnTo>
                  <a:lnTo>
                    <a:pt x="137615" y="39487"/>
                  </a:lnTo>
                  <a:lnTo>
                    <a:pt x="144349" y="51840"/>
                  </a:lnTo>
                  <a:lnTo>
                    <a:pt x="150362" y="65510"/>
                  </a:lnTo>
                  <a:lnTo>
                    <a:pt x="155723" y="79924"/>
                  </a:lnTo>
                  <a:lnTo>
                    <a:pt x="160559" y="94213"/>
                  </a:lnTo>
                  <a:lnTo>
                    <a:pt x="164993" y="107899"/>
                  </a:lnTo>
                  <a:lnTo>
                    <a:pt x="168972" y="121035"/>
                  </a:lnTo>
                  <a:lnTo>
                    <a:pt x="172272" y="134004"/>
                  </a:lnTo>
                  <a:lnTo>
                    <a:pt x="174831" y="147077"/>
                  </a:lnTo>
                  <a:lnTo>
                    <a:pt x="176889" y="160843"/>
                  </a:lnTo>
                  <a:lnTo>
                    <a:pt x="178886" y="176230"/>
                  </a:lnTo>
                  <a:lnTo>
                    <a:pt x="181080" y="193595"/>
                  </a:lnTo>
                  <a:lnTo>
                    <a:pt x="183385" y="212803"/>
                  </a:lnTo>
                  <a:lnTo>
                    <a:pt x="185479" y="233519"/>
                  </a:lnTo>
                  <a:lnTo>
                    <a:pt x="187180" y="255379"/>
                  </a:lnTo>
                  <a:lnTo>
                    <a:pt x="188304" y="278072"/>
                  </a:lnTo>
                  <a:lnTo>
                    <a:pt x="188602" y="301356"/>
                  </a:lnTo>
                  <a:lnTo>
                    <a:pt x="188023" y="325038"/>
                  </a:lnTo>
                  <a:lnTo>
                    <a:pt x="186837" y="348496"/>
                  </a:lnTo>
                  <a:lnTo>
                    <a:pt x="185510" y="370722"/>
                  </a:lnTo>
                  <a:lnTo>
                    <a:pt x="184322" y="391257"/>
                  </a:lnTo>
                  <a:lnTo>
                    <a:pt x="183204" y="409996"/>
                  </a:lnTo>
                  <a:lnTo>
                    <a:pt x="181848" y="426905"/>
                  </a:lnTo>
                  <a:lnTo>
                    <a:pt x="180084" y="442171"/>
                  </a:lnTo>
                  <a:lnTo>
                    <a:pt x="177898" y="456103"/>
                  </a:lnTo>
                  <a:lnTo>
                    <a:pt x="175353" y="469024"/>
                  </a:lnTo>
                  <a:lnTo>
                    <a:pt x="172526" y="481208"/>
                  </a:lnTo>
                  <a:lnTo>
                    <a:pt x="169491" y="492871"/>
                  </a:lnTo>
                  <a:lnTo>
                    <a:pt x="166308" y="504169"/>
                  </a:lnTo>
                  <a:lnTo>
                    <a:pt x="163021" y="515219"/>
                  </a:lnTo>
                  <a:lnTo>
                    <a:pt x="159662" y="526098"/>
                  </a:lnTo>
                  <a:lnTo>
                    <a:pt x="156254" y="536863"/>
                  </a:lnTo>
                  <a:lnTo>
                    <a:pt x="152808" y="547549"/>
                  </a:lnTo>
                  <a:lnTo>
                    <a:pt x="149172" y="558184"/>
                  </a:lnTo>
                  <a:lnTo>
                    <a:pt x="145044" y="568783"/>
                  </a:lnTo>
                  <a:lnTo>
                    <a:pt x="140302" y="579355"/>
                  </a:lnTo>
                  <a:lnTo>
                    <a:pt x="134981" y="589742"/>
                  </a:lnTo>
                  <a:lnTo>
                    <a:pt x="129184" y="599643"/>
                  </a:lnTo>
                  <a:lnTo>
                    <a:pt x="123020" y="608928"/>
                  </a:lnTo>
                  <a:lnTo>
                    <a:pt x="116424" y="617467"/>
                  </a:lnTo>
                  <a:lnTo>
                    <a:pt x="109164" y="625057"/>
                  </a:lnTo>
                  <a:lnTo>
                    <a:pt x="101174" y="631667"/>
                  </a:lnTo>
                  <a:lnTo>
                    <a:pt x="92690" y="636936"/>
                  </a:lnTo>
                  <a:lnTo>
                    <a:pt x="84148" y="640120"/>
                  </a:lnTo>
                  <a:lnTo>
                    <a:pt x="75812" y="641000"/>
                  </a:lnTo>
                  <a:lnTo>
                    <a:pt x="67757" y="639811"/>
                  </a:lnTo>
                  <a:lnTo>
                    <a:pt x="59968" y="636962"/>
                  </a:lnTo>
                  <a:lnTo>
                    <a:pt x="52400" y="632855"/>
                  </a:lnTo>
                  <a:lnTo>
                    <a:pt x="45167" y="627507"/>
                  </a:lnTo>
                  <a:lnTo>
                    <a:pt x="38528" y="620570"/>
                  </a:lnTo>
                  <a:lnTo>
                    <a:pt x="32588" y="611980"/>
                  </a:lnTo>
                  <a:lnTo>
                    <a:pt x="27615" y="601941"/>
                  </a:lnTo>
                  <a:lnTo>
                    <a:pt x="24106" y="590755"/>
                  </a:lnTo>
                  <a:lnTo>
                    <a:pt x="22196" y="578709"/>
                  </a:lnTo>
                  <a:lnTo>
                    <a:pt x="21882" y="566046"/>
                  </a:lnTo>
                  <a:lnTo>
                    <a:pt x="23183" y="552946"/>
                  </a:lnTo>
                  <a:lnTo>
                    <a:pt x="25946" y="539554"/>
                  </a:lnTo>
                  <a:lnTo>
                    <a:pt x="29901" y="526291"/>
                  </a:lnTo>
                  <a:lnTo>
                    <a:pt x="34764" y="513839"/>
                  </a:lnTo>
                  <a:lnTo>
                    <a:pt x="40294" y="502497"/>
                  </a:lnTo>
                  <a:lnTo>
                    <a:pt x="46463" y="492067"/>
                  </a:lnTo>
                  <a:lnTo>
                    <a:pt x="53434" y="482061"/>
                  </a:lnTo>
                  <a:lnTo>
                    <a:pt x="61240" y="472153"/>
                  </a:lnTo>
                  <a:lnTo>
                    <a:pt x="69940" y="462684"/>
                  </a:lnTo>
                  <a:lnTo>
                    <a:pt x="79691" y="454529"/>
                  </a:lnTo>
                  <a:lnTo>
                    <a:pt x="90476" y="448085"/>
                  </a:lnTo>
                  <a:lnTo>
                    <a:pt x="102143" y="443436"/>
                  </a:lnTo>
                  <a:lnTo>
                    <a:pt x="114499" y="440607"/>
                  </a:lnTo>
                  <a:lnTo>
                    <a:pt x="127366" y="439412"/>
                  </a:lnTo>
                  <a:lnTo>
                    <a:pt x="140597" y="439540"/>
                  </a:lnTo>
                  <a:lnTo>
                    <a:pt x="154086" y="440674"/>
                  </a:lnTo>
                  <a:lnTo>
                    <a:pt x="167748" y="442539"/>
                  </a:lnTo>
                  <a:lnTo>
                    <a:pt x="181361" y="444923"/>
                  </a:lnTo>
                  <a:lnTo>
                    <a:pt x="194582" y="447667"/>
                  </a:lnTo>
                  <a:lnTo>
                    <a:pt x="207258" y="450654"/>
                  </a:lnTo>
                  <a:lnTo>
                    <a:pt x="219567" y="453642"/>
                  </a:lnTo>
                  <a:lnTo>
                    <a:pt x="231906" y="456269"/>
                  </a:lnTo>
                  <a:lnTo>
                    <a:pt x="244498" y="458368"/>
                  </a:lnTo>
                  <a:lnTo>
                    <a:pt x="257179" y="459951"/>
                  </a:lnTo>
                  <a:lnTo>
                    <a:pt x="270936" y="461267"/>
                  </a:lnTo>
                  <a:lnTo>
                    <a:pt x="289218" y="462431"/>
                  </a:lnTo>
                  <a:lnTo>
                    <a:pt x="317898" y="4636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917015" y="5222134"/>
              <a:ext cx="115815" cy="221100"/>
            </a:xfrm>
            <a:custGeom>
              <a:avLst/>
              <a:gdLst/>
              <a:ahLst/>
              <a:cxnLst/>
              <a:rect l="0" t="0" r="0" b="0"/>
              <a:pathLst>
                <a:path w="115815" h="221100">
                  <a:moveTo>
                    <a:pt x="115814" y="0"/>
                  </a:moveTo>
                  <a:lnTo>
                    <a:pt x="112813" y="8801"/>
                  </a:lnTo>
                  <a:lnTo>
                    <a:pt x="109390" y="17148"/>
                  </a:lnTo>
                  <a:lnTo>
                    <a:pt x="105194" y="25851"/>
                  </a:lnTo>
                  <a:lnTo>
                    <a:pt x="100294" y="35145"/>
                  </a:lnTo>
                  <a:lnTo>
                    <a:pt x="94813" y="45289"/>
                  </a:lnTo>
                  <a:lnTo>
                    <a:pt x="88882" y="56334"/>
                  </a:lnTo>
                  <a:lnTo>
                    <a:pt x="82621" y="68174"/>
                  </a:lnTo>
                  <a:lnTo>
                    <a:pt x="76123" y="80644"/>
                  </a:lnTo>
                  <a:lnTo>
                    <a:pt x="69458" y="93582"/>
                  </a:lnTo>
                  <a:lnTo>
                    <a:pt x="62680" y="106692"/>
                  </a:lnTo>
                  <a:lnTo>
                    <a:pt x="55822" y="119566"/>
                  </a:lnTo>
                  <a:lnTo>
                    <a:pt x="48917" y="132000"/>
                  </a:lnTo>
                  <a:lnTo>
                    <a:pt x="42143" y="143976"/>
                  </a:lnTo>
                  <a:lnTo>
                    <a:pt x="35822" y="155558"/>
                  </a:lnTo>
                  <a:lnTo>
                    <a:pt x="30089" y="166825"/>
                  </a:lnTo>
                  <a:lnTo>
                    <a:pt x="24873" y="177594"/>
                  </a:lnTo>
                  <a:lnTo>
                    <a:pt x="19365" y="188584"/>
                  </a:lnTo>
                  <a:lnTo>
                    <a:pt x="11966" y="201882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917015" y="5190549"/>
              <a:ext cx="147400" cy="252685"/>
            </a:xfrm>
            <a:custGeom>
              <a:avLst/>
              <a:gdLst/>
              <a:ahLst/>
              <a:cxnLst/>
              <a:rect l="0" t="0" r="0" b="0"/>
              <a:pathLst>
                <a:path w="147400" h="252685">
                  <a:moveTo>
                    <a:pt x="0" y="0"/>
                  </a:moveTo>
                  <a:lnTo>
                    <a:pt x="8735" y="8801"/>
                  </a:lnTo>
                  <a:lnTo>
                    <a:pt x="16441" y="17148"/>
                  </a:lnTo>
                  <a:lnTo>
                    <a:pt x="23843" y="25851"/>
                  </a:lnTo>
                  <a:lnTo>
                    <a:pt x="31104" y="35145"/>
                  </a:lnTo>
                  <a:lnTo>
                    <a:pt x="38282" y="45288"/>
                  </a:lnTo>
                  <a:lnTo>
                    <a:pt x="45408" y="56338"/>
                  </a:lnTo>
                  <a:lnTo>
                    <a:pt x="52499" y="68351"/>
                  </a:lnTo>
                  <a:lnTo>
                    <a:pt x="59565" y="81469"/>
                  </a:lnTo>
                  <a:lnTo>
                    <a:pt x="66616" y="95660"/>
                  </a:lnTo>
                  <a:lnTo>
                    <a:pt x="73657" y="110596"/>
                  </a:lnTo>
                  <a:lnTo>
                    <a:pt x="80690" y="125766"/>
                  </a:lnTo>
                  <a:lnTo>
                    <a:pt x="87719" y="140852"/>
                  </a:lnTo>
                  <a:lnTo>
                    <a:pt x="94744" y="155573"/>
                  </a:lnTo>
                  <a:lnTo>
                    <a:pt x="101768" y="169612"/>
                  </a:lnTo>
                  <a:lnTo>
                    <a:pt x="108785" y="182864"/>
                  </a:lnTo>
                  <a:lnTo>
                    <a:pt x="115686" y="195336"/>
                  </a:lnTo>
                  <a:lnTo>
                    <a:pt x="123039" y="208480"/>
                  </a:lnTo>
                  <a:lnTo>
                    <a:pt x="132607" y="225687"/>
                  </a:lnTo>
                  <a:lnTo>
                    <a:pt x="147399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138114" y="5107616"/>
              <a:ext cx="310650" cy="598830"/>
            </a:xfrm>
            <a:custGeom>
              <a:avLst/>
              <a:gdLst/>
              <a:ahLst/>
              <a:cxnLst/>
              <a:rect l="0" t="0" r="0" b="0"/>
              <a:pathLst>
                <a:path w="310650" h="598830">
                  <a:moveTo>
                    <a:pt x="0" y="72405"/>
                  </a:moveTo>
                  <a:lnTo>
                    <a:pt x="5867" y="66537"/>
                  </a:lnTo>
                  <a:lnTo>
                    <a:pt x="11432" y="60973"/>
                  </a:lnTo>
                  <a:lnTo>
                    <a:pt x="17231" y="55173"/>
                  </a:lnTo>
                  <a:lnTo>
                    <a:pt x="23311" y="49092"/>
                  </a:lnTo>
                  <a:lnTo>
                    <a:pt x="29642" y="42763"/>
                  </a:lnTo>
                  <a:lnTo>
                    <a:pt x="36174" y="36234"/>
                  </a:lnTo>
                  <a:lnTo>
                    <a:pt x="43023" y="29559"/>
                  </a:lnTo>
                  <a:lnTo>
                    <a:pt x="50454" y="22776"/>
                  </a:lnTo>
                  <a:lnTo>
                    <a:pt x="58570" y="15932"/>
                  </a:lnTo>
                  <a:lnTo>
                    <a:pt x="67477" y="9541"/>
                  </a:lnTo>
                  <a:lnTo>
                    <a:pt x="77367" y="4541"/>
                  </a:lnTo>
                  <a:lnTo>
                    <a:pt x="88236" y="1336"/>
                  </a:lnTo>
                  <a:lnTo>
                    <a:pt x="99620" y="0"/>
                  </a:lnTo>
                  <a:lnTo>
                    <a:pt x="110721" y="541"/>
                  </a:lnTo>
                  <a:lnTo>
                    <a:pt x="121109" y="2763"/>
                  </a:lnTo>
                  <a:lnTo>
                    <a:pt x="130708" y="6507"/>
                  </a:lnTo>
                  <a:lnTo>
                    <a:pt x="139616" y="11753"/>
                  </a:lnTo>
                  <a:lnTo>
                    <a:pt x="147974" y="18360"/>
                  </a:lnTo>
                  <a:lnTo>
                    <a:pt x="155756" y="26403"/>
                  </a:lnTo>
                  <a:lnTo>
                    <a:pt x="162772" y="36235"/>
                  </a:lnTo>
                  <a:lnTo>
                    <a:pt x="168968" y="47880"/>
                  </a:lnTo>
                  <a:lnTo>
                    <a:pt x="174114" y="60768"/>
                  </a:lnTo>
                  <a:lnTo>
                    <a:pt x="177741" y="73951"/>
                  </a:lnTo>
                  <a:lnTo>
                    <a:pt x="179733" y="86854"/>
                  </a:lnTo>
                  <a:lnTo>
                    <a:pt x="180274" y="99447"/>
                  </a:lnTo>
                  <a:lnTo>
                    <a:pt x="179656" y="112043"/>
                  </a:lnTo>
                  <a:lnTo>
                    <a:pt x="178165" y="124845"/>
                  </a:lnTo>
                  <a:lnTo>
                    <a:pt x="175878" y="137747"/>
                  </a:lnTo>
                  <a:lnTo>
                    <a:pt x="172674" y="150424"/>
                  </a:lnTo>
                  <a:lnTo>
                    <a:pt x="168558" y="162698"/>
                  </a:lnTo>
                  <a:lnTo>
                    <a:pt x="163660" y="174553"/>
                  </a:lnTo>
                  <a:lnTo>
                    <a:pt x="158148" y="186047"/>
                  </a:lnTo>
                  <a:lnTo>
                    <a:pt x="152236" y="197223"/>
                  </a:lnTo>
                  <a:lnTo>
                    <a:pt x="147984" y="206900"/>
                  </a:lnTo>
                  <a:lnTo>
                    <a:pt x="147872" y="213009"/>
                  </a:lnTo>
                  <a:lnTo>
                    <a:pt x="151217" y="215421"/>
                  </a:lnTo>
                  <a:lnTo>
                    <a:pt x="156952" y="215637"/>
                  </a:lnTo>
                  <a:lnTo>
                    <a:pt x="164288" y="215322"/>
                  </a:lnTo>
                  <a:lnTo>
                    <a:pt x="172692" y="215390"/>
                  </a:lnTo>
                  <a:lnTo>
                    <a:pt x="181806" y="216148"/>
                  </a:lnTo>
                  <a:lnTo>
                    <a:pt x="191393" y="217591"/>
                  </a:lnTo>
                  <a:lnTo>
                    <a:pt x="201289" y="219619"/>
                  </a:lnTo>
                  <a:lnTo>
                    <a:pt x="211227" y="222424"/>
                  </a:lnTo>
                  <a:lnTo>
                    <a:pt x="220829" y="226502"/>
                  </a:lnTo>
                  <a:lnTo>
                    <a:pt x="229919" y="232023"/>
                  </a:lnTo>
                  <a:lnTo>
                    <a:pt x="238498" y="239017"/>
                  </a:lnTo>
                  <a:lnTo>
                    <a:pt x="246648" y="247538"/>
                  </a:lnTo>
                  <a:lnTo>
                    <a:pt x="254465" y="257463"/>
                  </a:lnTo>
                  <a:lnTo>
                    <a:pt x="262039" y="268703"/>
                  </a:lnTo>
                  <a:lnTo>
                    <a:pt x="269438" y="281297"/>
                  </a:lnTo>
                  <a:lnTo>
                    <a:pt x="276711" y="295137"/>
                  </a:lnTo>
                  <a:lnTo>
                    <a:pt x="283733" y="310006"/>
                  </a:lnTo>
                  <a:lnTo>
                    <a:pt x="290223" y="325663"/>
                  </a:lnTo>
                  <a:lnTo>
                    <a:pt x="296063" y="341904"/>
                  </a:lnTo>
                  <a:lnTo>
                    <a:pt x="301137" y="358725"/>
                  </a:lnTo>
                  <a:lnTo>
                    <a:pt x="305247" y="376308"/>
                  </a:lnTo>
                  <a:lnTo>
                    <a:pt x="308371" y="394685"/>
                  </a:lnTo>
                  <a:lnTo>
                    <a:pt x="310317" y="413433"/>
                  </a:lnTo>
                  <a:lnTo>
                    <a:pt x="310649" y="431793"/>
                  </a:lnTo>
                  <a:lnTo>
                    <a:pt x="309278" y="449364"/>
                  </a:lnTo>
                  <a:lnTo>
                    <a:pt x="306409" y="466094"/>
                  </a:lnTo>
                  <a:lnTo>
                    <a:pt x="302350" y="482097"/>
                  </a:lnTo>
                  <a:lnTo>
                    <a:pt x="297395" y="497520"/>
                  </a:lnTo>
                  <a:lnTo>
                    <a:pt x="291629" y="512183"/>
                  </a:lnTo>
                  <a:lnTo>
                    <a:pt x="284936" y="525592"/>
                  </a:lnTo>
                  <a:lnTo>
                    <a:pt x="277325" y="537575"/>
                  </a:lnTo>
                  <a:lnTo>
                    <a:pt x="268927" y="548098"/>
                  </a:lnTo>
                  <a:lnTo>
                    <a:pt x="259912" y="557102"/>
                  </a:lnTo>
                  <a:lnTo>
                    <a:pt x="250434" y="564715"/>
                  </a:lnTo>
                  <a:lnTo>
                    <a:pt x="240459" y="571185"/>
                  </a:lnTo>
                  <a:lnTo>
                    <a:pt x="229777" y="576780"/>
                  </a:lnTo>
                  <a:lnTo>
                    <a:pt x="218327" y="581732"/>
                  </a:lnTo>
                  <a:lnTo>
                    <a:pt x="206027" y="586060"/>
                  </a:lnTo>
                  <a:lnTo>
                    <a:pt x="192706" y="589596"/>
                  </a:lnTo>
                  <a:lnTo>
                    <a:pt x="178388" y="592309"/>
                  </a:lnTo>
                  <a:lnTo>
                    <a:pt x="163791" y="594304"/>
                  </a:lnTo>
                  <a:lnTo>
                    <a:pt x="148687" y="595943"/>
                  </a:lnTo>
                  <a:lnTo>
                    <a:pt x="130631" y="597369"/>
                  </a:lnTo>
                  <a:lnTo>
                    <a:pt x="105285" y="5988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643482" y="5253720"/>
              <a:ext cx="136871" cy="52643"/>
            </a:xfrm>
            <a:custGeom>
              <a:avLst/>
              <a:gdLst/>
              <a:ahLst/>
              <a:cxnLst/>
              <a:rect l="0" t="0" r="0" b="0"/>
              <a:pathLst>
                <a:path w="136871" h="52643">
                  <a:moveTo>
                    <a:pt x="136870" y="0"/>
                  </a:moveTo>
                  <a:lnTo>
                    <a:pt x="125203" y="67"/>
                  </a:lnTo>
                  <a:lnTo>
                    <a:pt x="114713" y="707"/>
                  </a:lnTo>
                  <a:lnTo>
                    <a:pt x="104411" y="2008"/>
                  </a:lnTo>
                  <a:lnTo>
                    <a:pt x="94109" y="4041"/>
                  </a:lnTo>
                  <a:lnTo>
                    <a:pt x="83767" y="7006"/>
                  </a:lnTo>
                  <a:lnTo>
                    <a:pt x="73377" y="10926"/>
                  </a:lnTo>
                  <a:lnTo>
                    <a:pt x="62948" y="15675"/>
                  </a:lnTo>
                  <a:lnTo>
                    <a:pt x="52491" y="21078"/>
                  </a:lnTo>
                  <a:lnTo>
                    <a:pt x="42026" y="26960"/>
                  </a:lnTo>
                  <a:lnTo>
                    <a:pt x="32012" y="32880"/>
                  </a:lnTo>
                  <a:lnTo>
                    <a:pt x="22363" y="38714"/>
                  </a:lnTo>
                  <a:lnTo>
                    <a:pt x="12232" y="4497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632953" y="5359005"/>
              <a:ext cx="157928" cy="73700"/>
            </a:xfrm>
            <a:custGeom>
              <a:avLst/>
              <a:gdLst/>
              <a:ahLst/>
              <a:cxnLst/>
              <a:rect l="0" t="0" r="0" b="0"/>
              <a:pathLst>
                <a:path w="157928" h="73700">
                  <a:moveTo>
                    <a:pt x="157927" y="0"/>
                  </a:moveTo>
                  <a:lnTo>
                    <a:pt x="149060" y="5800"/>
                  </a:lnTo>
                  <a:lnTo>
                    <a:pt x="140073" y="10724"/>
                  </a:lnTo>
                  <a:lnTo>
                    <a:pt x="130083" y="15227"/>
                  </a:lnTo>
                  <a:lnTo>
                    <a:pt x="119274" y="19448"/>
                  </a:lnTo>
                  <a:lnTo>
                    <a:pt x="108111" y="23461"/>
                  </a:lnTo>
                  <a:lnTo>
                    <a:pt x="96905" y="27327"/>
                  </a:lnTo>
                  <a:lnTo>
                    <a:pt x="85793" y="31253"/>
                  </a:lnTo>
                  <a:lnTo>
                    <a:pt x="74809" y="35577"/>
                  </a:lnTo>
                  <a:lnTo>
                    <a:pt x="63948" y="40448"/>
                  </a:lnTo>
                  <a:lnTo>
                    <a:pt x="53255" y="45736"/>
                  </a:lnTo>
                  <a:lnTo>
                    <a:pt x="41582" y="51749"/>
                  </a:lnTo>
                  <a:lnTo>
                    <a:pt x="25666" y="60134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970423" y="5085264"/>
              <a:ext cx="261108" cy="668104"/>
            </a:xfrm>
            <a:custGeom>
              <a:avLst/>
              <a:gdLst/>
              <a:ahLst/>
              <a:cxnLst/>
              <a:rect l="0" t="0" r="0" b="0"/>
              <a:pathLst>
                <a:path w="261108" h="668104">
                  <a:moveTo>
                    <a:pt x="94199" y="0"/>
                  </a:moveTo>
                  <a:lnTo>
                    <a:pt x="88331" y="8868"/>
                  </a:lnTo>
                  <a:lnTo>
                    <a:pt x="82767" y="17855"/>
                  </a:lnTo>
                  <a:lnTo>
                    <a:pt x="76973" y="27855"/>
                  </a:lnTo>
                  <a:lnTo>
                    <a:pt x="71065" y="39009"/>
                  </a:lnTo>
                  <a:lnTo>
                    <a:pt x="65383" y="51468"/>
                  </a:lnTo>
                  <a:lnTo>
                    <a:pt x="60108" y="65171"/>
                  </a:lnTo>
                  <a:lnTo>
                    <a:pt x="55258" y="79588"/>
                  </a:lnTo>
                  <a:lnTo>
                    <a:pt x="50771" y="93869"/>
                  </a:lnTo>
                  <a:lnTo>
                    <a:pt x="46569" y="107540"/>
                  </a:lnTo>
                  <a:lnTo>
                    <a:pt x="42579" y="120496"/>
                  </a:lnTo>
                  <a:lnTo>
                    <a:pt x="38739" y="132809"/>
                  </a:lnTo>
                  <a:lnTo>
                    <a:pt x="35003" y="144629"/>
                  </a:lnTo>
                  <a:lnTo>
                    <a:pt x="31341" y="156738"/>
                  </a:lnTo>
                  <a:lnTo>
                    <a:pt x="27728" y="170474"/>
                  </a:lnTo>
                  <a:lnTo>
                    <a:pt x="24150" y="186434"/>
                  </a:lnTo>
                  <a:lnTo>
                    <a:pt x="20592" y="204549"/>
                  </a:lnTo>
                  <a:lnTo>
                    <a:pt x="17052" y="224456"/>
                  </a:lnTo>
                  <a:lnTo>
                    <a:pt x="13526" y="245732"/>
                  </a:lnTo>
                  <a:lnTo>
                    <a:pt x="10175" y="267848"/>
                  </a:lnTo>
                  <a:lnTo>
                    <a:pt x="7305" y="290204"/>
                  </a:lnTo>
                  <a:lnTo>
                    <a:pt x="5043" y="312445"/>
                  </a:lnTo>
                  <a:lnTo>
                    <a:pt x="3355" y="334121"/>
                  </a:lnTo>
                  <a:lnTo>
                    <a:pt x="2139" y="354610"/>
                  </a:lnTo>
                  <a:lnTo>
                    <a:pt x="1284" y="373698"/>
                  </a:lnTo>
                  <a:lnTo>
                    <a:pt x="691" y="391822"/>
                  </a:lnTo>
                  <a:lnTo>
                    <a:pt x="285" y="409841"/>
                  </a:lnTo>
                  <a:lnTo>
                    <a:pt x="13" y="428266"/>
                  </a:lnTo>
                  <a:lnTo>
                    <a:pt x="0" y="447086"/>
                  </a:lnTo>
                  <a:lnTo>
                    <a:pt x="522" y="465961"/>
                  </a:lnTo>
                  <a:lnTo>
                    <a:pt x="1691" y="484659"/>
                  </a:lnTo>
                  <a:lnTo>
                    <a:pt x="3461" y="502944"/>
                  </a:lnTo>
                  <a:lnTo>
                    <a:pt x="5720" y="520522"/>
                  </a:lnTo>
                  <a:lnTo>
                    <a:pt x="8355" y="537305"/>
                  </a:lnTo>
                  <a:lnTo>
                    <a:pt x="11429" y="553370"/>
                  </a:lnTo>
                  <a:lnTo>
                    <a:pt x="15171" y="568857"/>
                  </a:lnTo>
                  <a:lnTo>
                    <a:pt x="19651" y="583902"/>
                  </a:lnTo>
                  <a:lnTo>
                    <a:pt x="24793" y="598296"/>
                  </a:lnTo>
                  <a:lnTo>
                    <a:pt x="30471" y="611518"/>
                  </a:lnTo>
                  <a:lnTo>
                    <a:pt x="36560" y="623370"/>
                  </a:lnTo>
                  <a:lnTo>
                    <a:pt x="43275" y="633804"/>
                  </a:lnTo>
                  <a:lnTo>
                    <a:pt x="51146" y="642748"/>
                  </a:lnTo>
                  <a:lnTo>
                    <a:pt x="60371" y="650316"/>
                  </a:lnTo>
                  <a:lnTo>
                    <a:pt x="70837" y="656585"/>
                  </a:lnTo>
                  <a:lnTo>
                    <a:pt x="82313" y="661514"/>
                  </a:lnTo>
                  <a:lnTo>
                    <a:pt x="94542" y="665196"/>
                  </a:lnTo>
                  <a:lnTo>
                    <a:pt x="106990" y="667518"/>
                  </a:lnTo>
                  <a:lnTo>
                    <a:pt x="118881" y="668103"/>
                  </a:lnTo>
                  <a:lnTo>
                    <a:pt x="129838" y="666903"/>
                  </a:lnTo>
                  <a:lnTo>
                    <a:pt x="140007" y="664148"/>
                  </a:lnTo>
                  <a:lnTo>
                    <a:pt x="149837" y="660165"/>
                  </a:lnTo>
                  <a:lnTo>
                    <a:pt x="159635" y="655262"/>
                  </a:lnTo>
                  <a:lnTo>
                    <a:pt x="169370" y="649530"/>
                  </a:lnTo>
                  <a:lnTo>
                    <a:pt x="178768" y="642860"/>
                  </a:lnTo>
                  <a:lnTo>
                    <a:pt x="187688" y="635260"/>
                  </a:lnTo>
                  <a:lnTo>
                    <a:pt x="196137" y="626699"/>
                  </a:lnTo>
                  <a:lnTo>
                    <a:pt x="204191" y="617042"/>
                  </a:lnTo>
                  <a:lnTo>
                    <a:pt x="211936" y="606320"/>
                  </a:lnTo>
                  <a:lnTo>
                    <a:pt x="219290" y="594695"/>
                  </a:lnTo>
                  <a:lnTo>
                    <a:pt x="226009" y="582367"/>
                  </a:lnTo>
                  <a:lnTo>
                    <a:pt x="232011" y="569520"/>
                  </a:lnTo>
                  <a:lnTo>
                    <a:pt x="237365" y="556300"/>
                  </a:lnTo>
                  <a:lnTo>
                    <a:pt x="242196" y="542821"/>
                  </a:lnTo>
                  <a:lnTo>
                    <a:pt x="246627" y="529156"/>
                  </a:lnTo>
                  <a:lnTo>
                    <a:pt x="250604" y="515200"/>
                  </a:lnTo>
                  <a:lnTo>
                    <a:pt x="253902" y="500686"/>
                  </a:lnTo>
                  <a:lnTo>
                    <a:pt x="256456" y="485514"/>
                  </a:lnTo>
                  <a:lnTo>
                    <a:pt x="258340" y="469900"/>
                  </a:lnTo>
                  <a:lnTo>
                    <a:pt x="259689" y="454266"/>
                  </a:lnTo>
                  <a:lnTo>
                    <a:pt x="260628" y="438863"/>
                  </a:lnTo>
                  <a:lnTo>
                    <a:pt x="261107" y="423928"/>
                  </a:lnTo>
                  <a:lnTo>
                    <a:pt x="260905" y="409747"/>
                  </a:lnTo>
                  <a:lnTo>
                    <a:pt x="259950" y="396399"/>
                  </a:lnTo>
                  <a:lnTo>
                    <a:pt x="258156" y="383961"/>
                  </a:lnTo>
                  <a:lnTo>
                    <a:pt x="255349" y="372593"/>
                  </a:lnTo>
                  <a:lnTo>
                    <a:pt x="251532" y="362275"/>
                  </a:lnTo>
                  <a:lnTo>
                    <a:pt x="246850" y="352854"/>
                  </a:lnTo>
                  <a:lnTo>
                    <a:pt x="241491" y="344130"/>
                  </a:lnTo>
                  <a:lnTo>
                    <a:pt x="235620" y="335933"/>
                  </a:lnTo>
                  <a:lnTo>
                    <a:pt x="229051" y="328444"/>
                  </a:lnTo>
                  <a:lnTo>
                    <a:pt x="221278" y="322165"/>
                  </a:lnTo>
                  <a:lnTo>
                    <a:pt x="212129" y="317288"/>
                  </a:lnTo>
                  <a:lnTo>
                    <a:pt x="202053" y="314185"/>
                  </a:lnTo>
                  <a:lnTo>
                    <a:pt x="191905" y="313533"/>
                  </a:lnTo>
                  <a:lnTo>
                    <a:pt x="182192" y="315471"/>
                  </a:lnTo>
                  <a:lnTo>
                    <a:pt x="173063" y="319688"/>
                  </a:lnTo>
                  <a:lnTo>
                    <a:pt x="164477" y="325716"/>
                  </a:lnTo>
                  <a:lnTo>
                    <a:pt x="156336" y="333104"/>
                  </a:lnTo>
                  <a:lnTo>
                    <a:pt x="148530" y="341636"/>
                  </a:lnTo>
                  <a:lnTo>
                    <a:pt x="140966" y="351332"/>
                  </a:lnTo>
                  <a:lnTo>
                    <a:pt x="133579" y="362118"/>
                  </a:lnTo>
                  <a:lnTo>
                    <a:pt x="126481" y="374139"/>
                  </a:lnTo>
                  <a:lnTo>
                    <a:pt x="119939" y="387804"/>
                  </a:lnTo>
                  <a:lnTo>
                    <a:pt x="114059" y="403175"/>
                  </a:lnTo>
                  <a:lnTo>
                    <a:pt x="108788" y="419549"/>
                  </a:lnTo>
                  <a:lnTo>
                    <a:pt x="104014" y="435693"/>
                  </a:lnTo>
                  <a:lnTo>
                    <a:pt x="99615" y="450924"/>
                  </a:lnTo>
                  <a:lnTo>
                    <a:pt x="95492" y="465421"/>
                  </a:lnTo>
                  <a:lnTo>
                    <a:pt x="91561" y="479908"/>
                  </a:lnTo>
                  <a:lnTo>
                    <a:pt x="87765" y="494832"/>
                  </a:lnTo>
                  <a:lnTo>
                    <a:pt x="84063" y="509992"/>
                  </a:lnTo>
                  <a:lnTo>
                    <a:pt x="80424" y="524731"/>
                  </a:lnTo>
                  <a:lnTo>
                    <a:pt x="76829" y="538690"/>
                  </a:lnTo>
                  <a:lnTo>
                    <a:pt x="73260" y="551827"/>
                  </a:lnTo>
                  <a:lnTo>
                    <a:pt x="69710" y="564257"/>
                  </a:lnTo>
                  <a:lnTo>
                    <a:pt x="66180" y="576125"/>
                  </a:lnTo>
                  <a:lnTo>
                    <a:pt x="62813" y="587314"/>
                  </a:lnTo>
                  <a:lnTo>
                    <a:pt x="59575" y="598639"/>
                  </a:lnTo>
                  <a:lnTo>
                    <a:pt x="56179" y="612217"/>
                  </a:lnTo>
                  <a:lnTo>
                    <a:pt x="52084" y="6317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473989" y="1949399"/>
            <a:ext cx="389556" cy="401081"/>
            <a:chOff x="1473989" y="1949399"/>
            <a:chExt cx="389556" cy="401081"/>
          </a:xfrm>
        </p:grpSpPr>
        <p:sp>
          <p:nvSpPr>
            <p:cNvPr id="2" name="Freeform 1"/>
            <p:cNvSpPr/>
            <p:nvPr/>
          </p:nvSpPr>
          <p:spPr>
            <a:xfrm>
              <a:off x="1473989" y="1958300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21057" y="0"/>
                  </a:moveTo>
                  <a:lnTo>
                    <a:pt x="18191" y="14669"/>
                  </a:lnTo>
                  <a:lnTo>
                    <a:pt x="16049" y="28580"/>
                  </a:lnTo>
                  <a:lnTo>
                    <a:pt x="14446" y="43083"/>
                  </a:lnTo>
                  <a:lnTo>
                    <a:pt x="13265" y="58457"/>
                  </a:lnTo>
                  <a:lnTo>
                    <a:pt x="12416" y="74930"/>
                  </a:lnTo>
                  <a:lnTo>
                    <a:pt x="11819" y="92494"/>
                  </a:lnTo>
                  <a:lnTo>
                    <a:pt x="11404" y="110664"/>
                  </a:lnTo>
                  <a:lnTo>
                    <a:pt x="11120" y="128621"/>
                  </a:lnTo>
                  <a:lnTo>
                    <a:pt x="10927" y="145919"/>
                  </a:lnTo>
                  <a:lnTo>
                    <a:pt x="10796" y="162633"/>
                  </a:lnTo>
                  <a:lnTo>
                    <a:pt x="10708" y="179155"/>
                  </a:lnTo>
                  <a:lnTo>
                    <a:pt x="10649" y="195749"/>
                  </a:lnTo>
                  <a:lnTo>
                    <a:pt x="10609" y="212352"/>
                  </a:lnTo>
                  <a:lnTo>
                    <a:pt x="10582" y="228667"/>
                  </a:lnTo>
                  <a:lnTo>
                    <a:pt x="10560" y="244532"/>
                  </a:lnTo>
                  <a:lnTo>
                    <a:pt x="10375" y="259781"/>
                  </a:lnTo>
                  <a:lnTo>
                    <a:pt x="9719" y="274175"/>
                  </a:lnTo>
                  <a:lnTo>
                    <a:pt x="8465" y="287656"/>
                  </a:lnTo>
                  <a:lnTo>
                    <a:pt x="6800" y="299885"/>
                  </a:lnTo>
                  <a:lnTo>
                    <a:pt x="4971" y="311351"/>
                  </a:lnTo>
                  <a:lnTo>
                    <a:pt x="2814" y="323063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562681" y="1949399"/>
              <a:ext cx="300864" cy="401081"/>
            </a:xfrm>
            <a:custGeom>
              <a:avLst/>
              <a:gdLst/>
              <a:ahLst/>
              <a:cxnLst/>
              <a:rect l="0" t="0" r="0" b="0"/>
              <a:pathLst>
                <a:path w="300864" h="401081">
                  <a:moveTo>
                    <a:pt x="58707" y="40487"/>
                  </a:moveTo>
                  <a:lnTo>
                    <a:pt x="55773" y="49288"/>
                  </a:lnTo>
                  <a:lnTo>
                    <a:pt x="52991" y="57635"/>
                  </a:lnTo>
                  <a:lnTo>
                    <a:pt x="50087" y="66260"/>
                  </a:lnTo>
                  <a:lnTo>
                    <a:pt x="46892" y="72661"/>
                  </a:lnTo>
                  <a:lnTo>
                    <a:pt x="43925" y="73670"/>
                  </a:lnTo>
                  <a:lnTo>
                    <a:pt x="42301" y="70366"/>
                  </a:lnTo>
                  <a:lnTo>
                    <a:pt x="42112" y="64314"/>
                  </a:lnTo>
                  <a:lnTo>
                    <a:pt x="43221" y="56747"/>
                  </a:lnTo>
                  <a:lnTo>
                    <a:pt x="45619" y="48625"/>
                  </a:lnTo>
                  <a:lnTo>
                    <a:pt x="49193" y="40472"/>
                  </a:lnTo>
                  <a:lnTo>
                    <a:pt x="53897" y="32491"/>
                  </a:lnTo>
                  <a:lnTo>
                    <a:pt x="59810" y="24728"/>
                  </a:lnTo>
                  <a:lnTo>
                    <a:pt x="66866" y="17176"/>
                  </a:lnTo>
                  <a:lnTo>
                    <a:pt x="74876" y="10286"/>
                  </a:lnTo>
                  <a:lnTo>
                    <a:pt x="83624" y="4940"/>
                  </a:lnTo>
                  <a:lnTo>
                    <a:pt x="92911" y="1498"/>
                  </a:lnTo>
                  <a:lnTo>
                    <a:pt x="102416" y="0"/>
                  </a:lnTo>
                  <a:lnTo>
                    <a:pt x="111717" y="432"/>
                  </a:lnTo>
                  <a:lnTo>
                    <a:pt x="120596" y="2585"/>
                  </a:lnTo>
                  <a:lnTo>
                    <a:pt x="128862" y="6452"/>
                  </a:lnTo>
                  <a:lnTo>
                    <a:pt x="136268" y="12313"/>
                  </a:lnTo>
                  <a:lnTo>
                    <a:pt x="142768" y="20142"/>
                  </a:lnTo>
                  <a:lnTo>
                    <a:pt x="148473" y="29650"/>
                  </a:lnTo>
                  <a:lnTo>
                    <a:pt x="153547" y="40472"/>
                  </a:lnTo>
                  <a:lnTo>
                    <a:pt x="158145" y="52275"/>
                  </a:lnTo>
                  <a:lnTo>
                    <a:pt x="162235" y="64944"/>
                  </a:lnTo>
                  <a:lnTo>
                    <a:pt x="165611" y="78579"/>
                  </a:lnTo>
                  <a:lnTo>
                    <a:pt x="168217" y="93153"/>
                  </a:lnTo>
                  <a:lnTo>
                    <a:pt x="170136" y="108363"/>
                  </a:lnTo>
                  <a:lnTo>
                    <a:pt x="171508" y="123726"/>
                  </a:lnTo>
                  <a:lnTo>
                    <a:pt x="172468" y="138954"/>
                  </a:lnTo>
                  <a:lnTo>
                    <a:pt x="173130" y="154112"/>
                  </a:lnTo>
                  <a:lnTo>
                    <a:pt x="173583" y="169509"/>
                  </a:lnTo>
                  <a:lnTo>
                    <a:pt x="173881" y="185309"/>
                  </a:lnTo>
                  <a:lnTo>
                    <a:pt x="173743" y="201361"/>
                  </a:lnTo>
                  <a:lnTo>
                    <a:pt x="172586" y="217298"/>
                  </a:lnTo>
                  <a:lnTo>
                    <a:pt x="170178" y="232906"/>
                  </a:lnTo>
                  <a:lnTo>
                    <a:pt x="166762" y="247981"/>
                  </a:lnTo>
                  <a:lnTo>
                    <a:pt x="162859" y="262258"/>
                  </a:lnTo>
                  <a:lnTo>
                    <a:pt x="158829" y="275674"/>
                  </a:lnTo>
                  <a:lnTo>
                    <a:pt x="154837" y="288327"/>
                  </a:lnTo>
                  <a:lnTo>
                    <a:pt x="150937" y="300372"/>
                  </a:lnTo>
                  <a:lnTo>
                    <a:pt x="147128" y="311961"/>
                  </a:lnTo>
                  <a:lnTo>
                    <a:pt x="143233" y="323221"/>
                  </a:lnTo>
                  <a:lnTo>
                    <a:pt x="138925" y="334250"/>
                  </a:lnTo>
                  <a:lnTo>
                    <a:pt x="134058" y="345113"/>
                  </a:lnTo>
                  <a:lnTo>
                    <a:pt x="128651" y="355698"/>
                  </a:lnTo>
                  <a:lnTo>
                    <a:pt x="122796" y="365732"/>
                  </a:lnTo>
                  <a:lnTo>
                    <a:pt x="116589" y="375102"/>
                  </a:lnTo>
                  <a:lnTo>
                    <a:pt x="109793" y="383528"/>
                  </a:lnTo>
                  <a:lnTo>
                    <a:pt x="101867" y="390510"/>
                  </a:lnTo>
                  <a:lnTo>
                    <a:pt x="92617" y="395898"/>
                  </a:lnTo>
                  <a:lnTo>
                    <a:pt x="82472" y="399532"/>
                  </a:lnTo>
                  <a:lnTo>
                    <a:pt x="72277" y="401080"/>
                  </a:lnTo>
                  <a:lnTo>
                    <a:pt x="62534" y="400565"/>
                  </a:lnTo>
                  <a:lnTo>
                    <a:pt x="53384" y="398289"/>
                  </a:lnTo>
                  <a:lnTo>
                    <a:pt x="44785" y="394636"/>
                  </a:lnTo>
                  <a:lnTo>
                    <a:pt x="36639" y="389957"/>
                  </a:lnTo>
                  <a:lnTo>
                    <a:pt x="29000" y="384378"/>
                  </a:lnTo>
                  <a:lnTo>
                    <a:pt x="22081" y="377811"/>
                  </a:lnTo>
                  <a:lnTo>
                    <a:pt x="15945" y="370279"/>
                  </a:lnTo>
                  <a:lnTo>
                    <a:pt x="10669" y="361765"/>
                  </a:lnTo>
                  <a:lnTo>
                    <a:pt x="6423" y="352139"/>
                  </a:lnTo>
                  <a:lnTo>
                    <a:pt x="3202" y="341443"/>
                  </a:lnTo>
                  <a:lnTo>
                    <a:pt x="1022" y="330005"/>
                  </a:lnTo>
                  <a:lnTo>
                    <a:pt x="0" y="318335"/>
                  </a:lnTo>
                  <a:lnTo>
                    <a:pt x="99" y="306756"/>
                  </a:lnTo>
                  <a:lnTo>
                    <a:pt x="1469" y="295712"/>
                  </a:lnTo>
                  <a:lnTo>
                    <a:pt x="4516" y="285828"/>
                  </a:lnTo>
                  <a:lnTo>
                    <a:pt x="9309" y="277332"/>
                  </a:lnTo>
                  <a:lnTo>
                    <a:pt x="15628" y="270120"/>
                  </a:lnTo>
                  <a:lnTo>
                    <a:pt x="23158" y="263951"/>
                  </a:lnTo>
                  <a:lnTo>
                    <a:pt x="31592" y="258584"/>
                  </a:lnTo>
                  <a:lnTo>
                    <a:pt x="40676" y="254129"/>
                  </a:lnTo>
                  <a:lnTo>
                    <a:pt x="50219" y="251033"/>
                  </a:lnTo>
                  <a:lnTo>
                    <a:pt x="60078" y="249434"/>
                  </a:lnTo>
                  <a:lnTo>
                    <a:pt x="70155" y="249342"/>
                  </a:lnTo>
                  <a:lnTo>
                    <a:pt x="80380" y="250801"/>
                  </a:lnTo>
                  <a:lnTo>
                    <a:pt x="90705" y="253668"/>
                  </a:lnTo>
                  <a:lnTo>
                    <a:pt x="101096" y="257525"/>
                  </a:lnTo>
                  <a:lnTo>
                    <a:pt x="111534" y="261790"/>
                  </a:lnTo>
                  <a:lnTo>
                    <a:pt x="122001" y="266102"/>
                  </a:lnTo>
                  <a:lnTo>
                    <a:pt x="132488" y="270468"/>
                  </a:lnTo>
                  <a:lnTo>
                    <a:pt x="142990" y="275158"/>
                  </a:lnTo>
                  <a:lnTo>
                    <a:pt x="153500" y="280309"/>
                  </a:lnTo>
                  <a:lnTo>
                    <a:pt x="164016" y="285752"/>
                  </a:lnTo>
                  <a:lnTo>
                    <a:pt x="174537" y="291106"/>
                  </a:lnTo>
                  <a:lnTo>
                    <a:pt x="185060" y="296154"/>
                  </a:lnTo>
                  <a:lnTo>
                    <a:pt x="195585" y="300849"/>
                  </a:lnTo>
                  <a:lnTo>
                    <a:pt x="206111" y="305230"/>
                  </a:lnTo>
                  <a:lnTo>
                    <a:pt x="216638" y="309360"/>
                  </a:lnTo>
                  <a:lnTo>
                    <a:pt x="227165" y="313303"/>
                  </a:lnTo>
                  <a:lnTo>
                    <a:pt x="237693" y="317111"/>
                  </a:lnTo>
                  <a:lnTo>
                    <a:pt x="248212" y="320820"/>
                  </a:lnTo>
                  <a:lnTo>
                    <a:pt x="258460" y="324307"/>
                  </a:lnTo>
                  <a:lnTo>
                    <a:pt x="269036" y="327641"/>
                  </a:lnTo>
                  <a:lnTo>
                    <a:pt x="281987" y="331114"/>
                  </a:lnTo>
                  <a:lnTo>
                    <a:pt x="300863" y="3352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Freeform 4"/>
          <p:cNvSpPr/>
          <p:nvPr/>
        </p:nvSpPr>
        <p:spPr>
          <a:xfrm>
            <a:off x="1189720" y="2263626"/>
            <a:ext cx="821224" cy="136872"/>
          </a:xfrm>
          <a:custGeom>
            <a:avLst/>
            <a:gdLst/>
            <a:ahLst/>
            <a:cxnLst/>
            <a:rect l="0" t="0" r="0" b="0"/>
            <a:pathLst>
              <a:path w="821224" h="136872">
                <a:moveTo>
                  <a:pt x="821223" y="0"/>
                </a:moveTo>
                <a:lnTo>
                  <a:pt x="812421" y="2934"/>
                </a:lnTo>
                <a:lnTo>
                  <a:pt x="804075" y="5717"/>
                </a:lnTo>
                <a:lnTo>
                  <a:pt x="795371" y="8616"/>
                </a:lnTo>
                <a:lnTo>
                  <a:pt x="786078" y="11656"/>
                </a:lnTo>
                <a:lnTo>
                  <a:pt x="775934" y="14821"/>
                </a:lnTo>
                <a:lnTo>
                  <a:pt x="764894" y="18085"/>
                </a:lnTo>
                <a:lnTo>
                  <a:pt x="753227" y="21423"/>
                </a:lnTo>
                <a:lnTo>
                  <a:pt x="741405" y="24815"/>
                </a:lnTo>
                <a:lnTo>
                  <a:pt x="729702" y="28243"/>
                </a:lnTo>
                <a:lnTo>
                  <a:pt x="717726" y="31698"/>
                </a:lnTo>
                <a:lnTo>
                  <a:pt x="704556" y="35171"/>
                </a:lnTo>
                <a:lnTo>
                  <a:pt x="689764" y="38655"/>
                </a:lnTo>
                <a:lnTo>
                  <a:pt x="673404" y="42148"/>
                </a:lnTo>
                <a:lnTo>
                  <a:pt x="655740" y="45647"/>
                </a:lnTo>
                <a:lnTo>
                  <a:pt x="637071" y="49149"/>
                </a:lnTo>
                <a:lnTo>
                  <a:pt x="617499" y="52653"/>
                </a:lnTo>
                <a:lnTo>
                  <a:pt x="596931" y="56159"/>
                </a:lnTo>
                <a:lnTo>
                  <a:pt x="575409" y="59666"/>
                </a:lnTo>
                <a:lnTo>
                  <a:pt x="553568" y="63175"/>
                </a:lnTo>
                <a:lnTo>
                  <a:pt x="532513" y="66683"/>
                </a:lnTo>
                <a:lnTo>
                  <a:pt x="512797" y="70187"/>
                </a:lnTo>
                <a:lnTo>
                  <a:pt x="494457" y="73523"/>
                </a:lnTo>
                <a:lnTo>
                  <a:pt x="477291" y="76384"/>
                </a:lnTo>
                <a:lnTo>
                  <a:pt x="461039" y="78645"/>
                </a:lnTo>
                <a:lnTo>
                  <a:pt x="445462" y="80502"/>
                </a:lnTo>
                <a:lnTo>
                  <a:pt x="430366" y="82363"/>
                </a:lnTo>
                <a:lnTo>
                  <a:pt x="415607" y="84465"/>
                </a:lnTo>
                <a:lnTo>
                  <a:pt x="401081" y="86709"/>
                </a:lnTo>
                <a:lnTo>
                  <a:pt x="386714" y="88762"/>
                </a:lnTo>
                <a:lnTo>
                  <a:pt x="372454" y="90445"/>
                </a:lnTo>
                <a:lnTo>
                  <a:pt x="358268" y="91897"/>
                </a:lnTo>
                <a:lnTo>
                  <a:pt x="344131" y="93478"/>
                </a:lnTo>
                <a:lnTo>
                  <a:pt x="330026" y="95389"/>
                </a:lnTo>
                <a:lnTo>
                  <a:pt x="315944" y="97504"/>
                </a:lnTo>
                <a:lnTo>
                  <a:pt x="301876" y="99469"/>
                </a:lnTo>
                <a:lnTo>
                  <a:pt x="287818" y="101093"/>
                </a:lnTo>
                <a:lnTo>
                  <a:pt x="273767" y="102505"/>
                </a:lnTo>
                <a:lnTo>
                  <a:pt x="259720" y="104060"/>
                </a:lnTo>
                <a:lnTo>
                  <a:pt x="245672" y="105953"/>
                </a:lnTo>
                <a:lnTo>
                  <a:pt x="231457" y="108056"/>
                </a:lnTo>
                <a:lnTo>
                  <a:pt x="216768" y="110013"/>
                </a:lnTo>
                <a:lnTo>
                  <a:pt x="201480" y="111627"/>
                </a:lnTo>
                <a:lnTo>
                  <a:pt x="185788" y="112863"/>
                </a:lnTo>
                <a:lnTo>
                  <a:pt x="170101" y="113768"/>
                </a:lnTo>
                <a:lnTo>
                  <a:pt x="154660" y="114415"/>
                </a:lnTo>
                <a:lnTo>
                  <a:pt x="139529" y="115037"/>
                </a:lnTo>
                <a:lnTo>
                  <a:pt x="124682" y="115994"/>
                </a:lnTo>
                <a:lnTo>
                  <a:pt x="110061" y="117458"/>
                </a:lnTo>
                <a:lnTo>
                  <a:pt x="95446" y="119426"/>
                </a:lnTo>
                <a:lnTo>
                  <a:pt x="80480" y="121819"/>
                </a:lnTo>
                <a:lnTo>
                  <a:pt x="65020" y="124535"/>
                </a:lnTo>
                <a:lnTo>
                  <a:pt x="49834" y="127335"/>
                </a:lnTo>
                <a:lnTo>
                  <a:pt x="35005" y="130124"/>
                </a:lnTo>
                <a:lnTo>
                  <a:pt x="19230" y="133144"/>
                </a:lnTo>
                <a:lnTo>
                  <a:pt x="0" y="13687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1404358" y="2442611"/>
            <a:ext cx="469715" cy="380097"/>
            <a:chOff x="1404358" y="2442611"/>
            <a:chExt cx="469715" cy="380097"/>
          </a:xfrm>
        </p:grpSpPr>
        <p:sp>
          <p:nvSpPr>
            <p:cNvPr id="6" name="Freeform 5"/>
            <p:cNvSpPr/>
            <p:nvPr/>
          </p:nvSpPr>
          <p:spPr>
            <a:xfrm>
              <a:off x="1404358" y="2484725"/>
              <a:ext cx="198609" cy="337983"/>
            </a:xfrm>
            <a:custGeom>
              <a:avLst/>
              <a:gdLst/>
              <a:ahLst/>
              <a:cxnLst/>
              <a:rect l="0" t="0" r="0" b="0"/>
              <a:pathLst>
                <a:path w="198609" h="337983">
                  <a:moveTo>
                    <a:pt x="164388" y="0"/>
                  </a:moveTo>
                  <a:lnTo>
                    <a:pt x="155586" y="5801"/>
                  </a:lnTo>
                  <a:lnTo>
                    <a:pt x="147240" y="10725"/>
                  </a:lnTo>
                  <a:lnTo>
                    <a:pt x="138532" y="15223"/>
                  </a:lnTo>
                  <a:lnTo>
                    <a:pt x="129065" y="19271"/>
                  </a:lnTo>
                  <a:lnTo>
                    <a:pt x="118274" y="22636"/>
                  </a:lnTo>
                  <a:lnTo>
                    <a:pt x="105984" y="25240"/>
                  </a:lnTo>
                  <a:lnTo>
                    <a:pt x="92665" y="26994"/>
                  </a:lnTo>
                  <a:lnTo>
                    <a:pt x="79195" y="27724"/>
                  </a:lnTo>
                  <a:lnTo>
                    <a:pt x="66103" y="27447"/>
                  </a:lnTo>
                  <a:lnTo>
                    <a:pt x="53553" y="26634"/>
                  </a:lnTo>
                  <a:lnTo>
                    <a:pt x="41519" y="26090"/>
                  </a:lnTo>
                  <a:lnTo>
                    <a:pt x="29927" y="26260"/>
                  </a:lnTo>
                  <a:lnTo>
                    <a:pt x="19331" y="27547"/>
                  </a:lnTo>
                  <a:lnTo>
                    <a:pt x="10870" y="30474"/>
                  </a:lnTo>
                  <a:lnTo>
                    <a:pt x="4994" y="35157"/>
                  </a:lnTo>
                  <a:lnTo>
                    <a:pt x="1524" y="41558"/>
                  </a:lnTo>
                  <a:lnTo>
                    <a:pt x="16" y="49666"/>
                  </a:lnTo>
                  <a:lnTo>
                    <a:pt x="0" y="59298"/>
                  </a:lnTo>
                  <a:lnTo>
                    <a:pt x="1070" y="70000"/>
                  </a:lnTo>
                  <a:lnTo>
                    <a:pt x="2910" y="81166"/>
                  </a:lnTo>
                  <a:lnTo>
                    <a:pt x="5284" y="92417"/>
                  </a:lnTo>
                  <a:lnTo>
                    <a:pt x="8026" y="103748"/>
                  </a:lnTo>
                  <a:lnTo>
                    <a:pt x="11019" y="115421"/>
                  </a:lnTo>
                  <a:lnTo>
                    <a:pt x="14181" y="127567"/>
                  </a:lnTo>
                  <a:lnTo>
                    <a:pt x="17458" y="140014"/>
                  </a:lnTo>
                  <a:lnTo>
                    <a:pt x="20811" y="152376"/>
                  </a:lnTo>
                  <a:lnTo>
                    <a:pt x="24231" y="164392"/>
                  </a:lnTo>
                  <a:lnTo>
                    <a:pt x="28164" y="174485"/>
                  </a:lnTo>
                  <a:lnTo>
                    <a:pt x="32713" y="179946"/>
                  </a:lnTo>
                  <a:lnTo>
                    <a:pt x="37054" y="180284"/>
                  </a:lnTo>
                  <a:lnTo>
                    <a:pt x="41050" y="176772"/>
                  </a:lnTo>
                  <a:lnTo>
                    <a:pt x="44820" y="170732"/>
                  </a:lnTo>
                  <a:lnTo>
                    <a:pt x="48631" y="163250"/>
                  </a:lnTo>
                  <a:lnTo>
                    <a:pt x="52852" y="155226"/>
                  </a:lnTo>
                  <a:lnTo>
                    <a:pt x="57654" y="147166"/>
                  </a:lnTo>
                  <a:lnTo>
                    <a:pt x="63350" y="139597"/>
                  </a:lnTo>
                  <a:lnTo>
                    <a:pt x="70459" y="133180"/>
                  </a:lnTo>
                  <a:lnTo>
                    <a:pt x="79130" y="128161"/>
                  </a:lnTo>
                  <a:lnTo>
                    <a:pt x="89037" y="124600"/>
                  </a:lnTo>
                  <a:lnTo>
                    <a:pt x="99597" y="122567"/>
                  </a:lnTo>
                  <a:lnTo>
                    <a:pt x="110395" y="121942"/>
                  </a:lnTo>
                  <a:lnTo>
                    <a:pt x="121066" y="122638"/>
                  </a:lnTo>
                  <a:lnTo>
                    <a:pt x="131223" y="124691"/>
                  </a:lnTo>
                  <a:lnTo>
                    <a:pt x="140713" y="127999"/>
                  </a:lnTo>
                  <a:lnTo>
                    <a:pt x="149405" y="132506"/>
                  </a:lnTo>
                  <a:lnTo>
                    <a:pt x="157105" y="138279"/>
                  </a:lnTo>
                  <a:lnTo>
                    <a:pt x="163805" y="145238"/>
                  </a:lnTo>
                  <a:lnTo>
                    <a:pt x="169646" y="153181"/>
                  </a:lnTo>
                  <a:lnTo>
                    <a:pt x="174812" y="161883"/>
                  </a:lnTo>
                  <a:lnTo>
                    <a:pt x="179477" y="171147"/>
                  </a:lnTo>
                  <a:lnTo>
                    <a:pt x="183782" y="180977"/>
                  </a:lnTo>
                  <a:lnTo>
                    <a:pt x="187833" y="191561"/>
                  </a:lnTo>
                  <a:lnTo>
                    <a:pt x="191702" y="202937"/>
                  </a:lnTo>
                  <a:lnTo>
                    <a:pt x="195113" y="214847"/>
                  </a:lnTo>
                  <a:lnTo>
                    <a:pt x="197493" y="226842"/>
                  </a:lnTo>
                  <a:lnTo>
                    <a:pt x="198608" y="238651"/>
                  </a:lnTo>
                  <a:lnTo>
                    <a:pt x="198542" y="250191"/>
                  </a:lnTo>
                  <a:lnTo>
                    <a:pt x="197508" y="261473"/>
                  </a:lnTo>
                  <a:lnTo>
                    <a:pt x="195735" y="272538"/>
                  </a:lnTo>
                  <a:lnTo>
                    <a:pt x="193257" y="283274"/>
                  </a:lnTo>
                  <a:lnTo>
                    <a:pt x="189925" y="293418"/>
                  </a:lnTo>
                  <a:lnTo>
                    <a:pt x="185718" y="302869"/>
                  </a:lnTo>
                  <a:lnTo>
                    <a:pt x="180589" y="311521"/>
                  </a:lnTo>
                  <a:lnTo>
                    <a:pt x="174390" y="319188"/>
                  </a:lnTo>
                  <a:lnTo>
                    <a:pt x="167134" y="325854"/>
                  </a:lnTo>
                  <a:lnTo>
                    <a:pt x="158650" y="331330"/>
                  </a:lnTo>
                  <a:lnTo>
                    <a:pt x="148520" y="335186"/>
                  </a:lnTo>
                  <a:lnTo>
                    <a:pt x="136674" y="337335"/>
                  </a:lnTo>
                  <a:lnTo>
                    <a:pt x="123652" y="337982"/>
                  </a:lnTo>
                  <a:lnTo>
                    <a:pt x="110381" y="337436"/>
                  </a:lnTo>
                  <a:lnTo>
                    <a:pt x="97431" y="335998"/>
                  </a:lnTo>
                  <a:lnTo>
                    <a:pt x="85245" y="333879"/>
                  </a:lnTo>
                  <a:lnTo>
                    <a:pt x="73011" y="330885"/>
                  </a:lnTo>
                  <a:lnTo>
                    <a:pt x="58544" y="325643"/>
                  </a:lnTo>
                  <a:lnTo>
                    <a:pt x="38046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66219" y="2474197"/>
              <a:ext cx="7854" cy="315855"/>
            </a:xfrm>
            <a:custGeom>
              <a:avLst/>
              <a:gdLst/>
              <a:ahLst/>
              <a:cxnLst/>
              <a:rect l="0" t="0" r="0" b="0"/>
              <a:pathLst>
                <a:path w="7854" h="315855">
                  <a:moveTo>
                    <a:pt x="7853" y="0"/>
                  </a:moveTo>
                  <a:lnTo>
                    <a:pt x="7853" y="11802"/>
                  </a:lnTo>
                  <a:lnTo>
                    <a:pt x="7853" y="23571"/>
                  </a:lnTo>
                  <a:lnTo>
                    <a:pt x="7853" y="36466"/>
                  </a:lnTo>
                  <a:lnTo>
                    <a:pt x="7853" y="50487"/>
                  </a:lnTo>
                  <a:lnTo>
                    <a:pt x="7853" y="65463"/>
                  </a:lnTo>
                  <a:lnTo>
                    <a:pt x="7853" y="81181"/>
                  </a:lnTo>
                  <a:lnTo>
                    <a:pt x="7853" y="97284"/>
                  </a:lnTo>
                  <a:lnTo>
                    <a:pt x="7853" y="113308"/>
                  </a:lnTo>
                  <a:lnTo>
                    <a:pt x="7848" y="129009"/>
                  </a:lnTo>
                  <a:lnTo>
                    <a:pt x="7676" y="144500"/>
                  </a:lnTo>
                  <a:lnTo>
                    <a:pt x="7027" y="160126"/>
                  </a:lnTo>
                  <a:lnTo>
                    <a:pt x="5779" y="176083"/>
                  </a:lnTo>
                  <a:lnTo>
                    <a:pt x="4126" y="192241"/>
                  </a:lnTo>
                  <a:lnTo>
                    <a:pt x="2478" y="208250"/>
                  </a:lnTo>
                  <a:lnTo>
                    <a:pt x="1080" y="223907"/>
                  </a:lnTo>
                  <a:lnTo>
                    <a:pt x="160" y="239014"/>
                  </a:lnTo>
                  <a:lnTo>
                    <a:pt x="0" y="253312"/>
                  </a:lnTo>
                  <a:lnTo>
                    <a:pt x="671" y="266729"/>
                  </a:lnTo>
                  <a:lnTo>
                    <a:pt x="1926" y="278915"/>
                  </a:lnTo>
                  <a:lnTo>
                    <a:pt x="3429" y="290347"/>
                  </a:lnTo>
                  <a:lnTo>
                    <a:pt x="5311" y="302031"/>
                  </a:lnTo>
                  <a:lnTo>
                    <a:pt x="7853" y="3158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02541" y="2442611"/>
              <a:ext cx="150475" cy="236139"/>
            </a:xfrm>
            <a:custGeom>
              <a:avLst/>
              <a:gdLst/>
              <a:ahLst/>
              <a:cxnLst/>
              <a:rect l="0" t="0" r="0" b="0"/>
              <a:pathLst>
                <a:path w="150475" h="236139">
                  <a:moveTo>
                    <a:pt x="150474" y="136870"/>
                  </a:moveTo>
                  <a:lnTo>
                    <a:pt x="141740" y="139871"/>
                  </a:lnTo>
                  <a:lnTo>
                    <a:pt x="134033" y="143294"/>
                  </a:lnTo>
                  <a:lnTo>
                    <a:pt x="126627" y="147490"/>
                  </a:lnTo>
                  <a:lnTo>
                    <a:pt x="119192" y="152390"/>
                  </a:lnTo>
                  <a:lnTo>
                    <a:pt x="111366" y="157871"/>
                  </a:lnTo>
                  <a:lnTo>
                    <a:pt x="102987" y="163806"/>
                  </a:lnTo>
                  <a:lnTo>
                    <a:pt x="94071" y="170241"/>
                  </a:lnTo>
                  <a:lnTo>
                    <a:pt x="84708" y="177387"/>
                  </a:lnTo>
                  <a:lnTo>
                    <a:pt x="75005" y="185300"/>
                  </a:lnTo>
                  <a:lnTo>
                    <a:pt x="65220" y="193732"/>
                  </a:lnTo>
                  <a:lnTo>
                    <a:pt x="55730" y="202237"/>
                  </a:lnTo>
                  <a:lnTo>
                    <a:pt x="46716" y="210545"/>
                  </a:lnTo>
                  <a:lnTo>
                    <a:pt x="38020" y="218411"/>
                  </a:lnTo>
                  <a:lnTo>
                    <a:pt x="29261" y="225540"/>
                  </a:lnTo>
                  <a:lnTo>
                    <a:pt x="20226" y="231819"/>
                  </a:lnTo>
                  <a:lnTo>
                    <a:pt x="11214" y="236138"/>
                  </a:lnTo>
                  <a:lnTo>
                    <a:pt x="3964" y="235982"/>
                  </a:lnTo>
                  <a:lnTo>
                    <a:pt x="312" y="231197"/>
                  </a:lnTo>
                  <a:lnTo>
                    <a:pt x="0" y="224142"/>
                  </a:lnTo>
                  <a:lnTo>
                    <a:pt x="1961" y="215609"/>
                  </a:lnTo>
                  <a:lnTo>
                    <a:pt x="5097" y="205406"/>
                  </a:lnTo>
                  <a:lnTo>
                    <a:pt x="8729" y="193494"/>
                  </a:lnTo>
                  <a:lnTo>
                    <a:pt x="12679" y="180087"/>
                  </a:lnTo>
                  <a:lnTo>
                    <a:pt x="17110" y="165492"/>
                  </a:lnTo>
                  <a:lnTo>
                    <a:pt x="22099" y="150014"/>
                  </a:lnTo>
                  <a:lnTo>
                    <a:pt x="27438" y="134063"/>
                  </a:lnTo>
                  <a:lnTo>
                    <a:pt x="32725" y="118136"/>
                  </a:lnTo>
                  <a:lnTo>
                    <a:pt x="37729" y="102506"/>
                  </a:lnTo>
                  <a:lnTo>
                    <a:pt x="42395" y="87402"/>
                  </a:lnTo>
                  <a:lnTo>
                    <a:pt x="46757" y="73099"/>
                  </a:lnTo>
                  <a:lnTo>
                    <a:pt x="50870" y="59672"/>
                  </a:lnTo>
                  <a:lnTo>
                    <a:pt x="54645" y="47279"/>
                  </a:lnTo>
                  <a:lnTo>
                    <a:pt x="58210" y="34939"/>
                  </a:lnTo>
                  <a:lnTo>
                    <a:pt x="61879" y="20451"/>
                  </a:lnTo>
                  <a:lnTo>
                    <a:pt x="6624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40655" y="246063"/>
            <a:ext cx="2807325" cy="564632"/>
            <a:chOff x="140655" y="246063"/>
            <a:chExt cx="2807325" cy="564632"/>
          </a:xfrm>
        </p:grpSpPr>
        <p:sp>
          <p:nvSpPr>
            <p:cNvPr id="10" name="Freeform 9"/>
            <p:cNvSpPr/>
            <p:nvPr/>
          </p:nvSpPr>
          <p:spPr>
            <a:xfrm>
              <a:off x="271329" y="343126"/>
              <a:ext cx="265625" cy="349979"/>
            </a:xfrm>
            <a:custGeom>
              <a:avLst/>
              <a:gdLst/>
              <a:ahLst/>
              <a:cxnLst/>
              <a:rect l="0" t="0" r="0" b="0"/>
              <a:pathLst>
                <a:path w="265625" h="349979">
                  <a:moveTo>
                    <a:pt x="33997" y="35899"/>
                  </a:moveTo>
                  <a:lnTo>
                    <a:pt x="28196" y="47567"/>
                  </a:lnTo>
                  <a:lnTo>
                    <a:pt x="23272" y="58056"/>
                  </a:lnTo>
                  <a:lnTo>
                    <a:pt x="18755" y="68314"/>
                  </a:lnTo>
                  <a:lnTo>
                    <a:pt x="14012" y="76938"/>
                  </a:lnTo>
                  <a:lnTo>
                    <a:pt x="8868" y="81233"/>
                  </a:lnTo>
                  <a:lnTo>
                    <a:pt x="4468" y="80767"/>
                  </a:lnTo>
                  <a:lnTo>
                    <a:pt x="1510" y="76734"/>
                  </a:lnTo>
                  <a:lnTo>
                    <a:pt x="89" y="70358"/>
                  </a:lnTo>
                  <a:lnTo>
                    <a:pt x="0" y="62493"/>
                  </a:lnTo>
                  <a:lnTo>
                    <a:pt x="955" y="53685"/>
                  </a:lnTo>
                  <a:lnTo>
                    <a:pt x="2694" y="44279"/>
                  </a:lnTo>
                  <a:lnTo>
                    <a:pt x="5325" y="34655"/>
                  </a:lnTo>
                  <a:lnTo>
                    <a:pt x="9296" y="25255"/>
                  </a:lnTo>
                  <a:lnTo>
                    <a:pt x="14746" y="16316"/>
                  </a:lnTo>
                  <a:lnTo>
                    <a:pt x="21525" y="8514"/>
                  </a:lnTo>
                  <a:lnTo>
                    <a:pt x="29371" y="3014"/>
                  </a:lnTo>
                  <a:lnTo>
                    <a:pt x="38016" y="247"/>
                  </a:lnTo>
                  <a:lnTo>
                    <a:pt x="47074" y="0"/>
                  </a:lnTo>
                  <a:lnTo>
                    <a:pt x="56067" y="1803"/>
                  </a:lnTo>
                  <a:lnTo>
                    <a:pt x="64740" y="5164"/>
                  </a:lnTo>
                  <a:lnTo>
                    <a:pt x="73036" y="9823"/>
                  </a:lnTo>
                  <a:lnTo>
                    <a:pt x="80994" y="15757"/>
                  </a:lnTo>
                  <a:lnTo>
                    <a:pt x="88678" y="22851"/>
                  </a:lnTo>
                  <a:lnTo>
                    <a:pt x="95992" y="30899"/>
                  </a:lnTo>
                  <a:lnTo>
                    <a:pt x="102685" y="39679"/>
                  </a:lnTo>
                  <a:lnTo>
                    <a:pt x="108671" y="48998"/>
                  </a:lnTo>
                  <a:lnTo>
                    <a:pt x="114014" y="58867"/>
                  </a:lnTo>
                  <a:lnTo>
                    <a:pt x="118837" y="69477"/>
                  </a:lnTo>
                  <a:lnTo>
                    <a:pt x="123264" y="80876"/>
                  </a:lnTo>
                  <a:lnTo>
                    <a:pt x="127237" y="92971"/>
                  </a:lnTo>
                  <a:lnTo>
                    <a:pt x="130534" y="105623"/>
                  </a:lnTo>
                  <a:lnTo>
                    <a:pt x="133086" y="118691"/>
                  </a:lnTo>
                  <a:lnTo>
                    <a:pt x="134970" y="132060"/>
                  </a:lnTo>
                  <a:lnTo>
                    <a:pt x="136317" y="145640"/>
                  </a:lnTo>
                  <a:lnTo>
                    <a:pt x="137257" y="159368"/>
                  </a:lnTo>
                  <a:lnTo>
                    <a:pt x="137736" y="173197"/>
                  </a:lnTo>
                  <a:lnTo>
                    <a:pt x="137533" y="187094"/>
                  </a:lnTo>
                  <a:lnTo>
                    <a:pt x="136582" y="201032"/>
                  </a:lnTo>
                  <a:lnTo>
                    <a:pt x="134961" y="214834"/>
                  </a:lnTo>
                  <a:lnTo>
                    <a:pt x="132802" y="228182"/>
                  </a:lnTo>
                  <a:lnTo>
                    <a:pt x="130238" y="240938"/>
                  </a:lnTo>
                  <a:lnTo>
                    <a:pt x="127382" y="253131"/>
                  </a:lnTo>
                  <a:lnTo>
                    <a:pt x="124319" y="264860"/>
                  </a:lnTo>
                  <a:lnTo>
                    <a:pt x="121108" y="276229"/>
                  </a:lnTo>
                  <a:lnTo>
                    <a:pt x="117630" y="287170"/>
                  </a:lnTo>
                  <a:lnTo>
                    <a:pt x="113610" y="297452"/>
                  </a:lnTo>
                  <a:lnTo>
                    <a:pt x="108935" y="307000"/>
                  </a:lnTo>
                  <a:lnTo>
                    <a:pt x="103490" y="315888"/>
                  </a:lnTo>
                  <a:lnTo>
                    <a:pt x="97077" y="324244"/>
                  </a:lnTo>
                  <a:lnTo>
                    <a:pt x="89686" y="332186"/>
                  </a:lnTo>
                  <a:lnTo>
                    <a:pt x="81451" y="339334"/>
                  </a:lnTo>
                  <a:lnTo>
                    <a:pt x="72553" y="344850"/>
                  </a:lnTo>
                  <a:lnTo>
                    <a:pt x="63166" y="348406"/>
                  </a:lnTo>
                  <a:lnTo>
                    <a:pt x="53593" y="349978"/>
                  </a:lnTo>
                  <a:lnTo>
                    <a:pt x="44247" y="349596"/>
                  </a:lnTo>
                  <a:lnTo>
                    <a:pt x="35339" y="347481"/>
                  </a:lnTo>
                  <a:lnTo>
                    <a:pt x="27053" y="343808"/>
                  </a:lnTo>
                  <a:lnTo>
                    <a:pt x="19634" y="338610"/>
                  </a:lnTo>
                  <a:lnTo>
                    <a:pt x="13138" y="332045"/>
                  </a:lnTo>
                  <a:lnTo>
                    <a:pt x="7946" y="324369"/>
                  </a:lnTo>
                  <a:lnTo>
                    <a:pt x="4813" y="315847"/>
                  </a:lnTo>
                  <a:lnTo>
                    <a:pt x="3967" y="306713"/>
                  </a:lnTo>
                  <a:lnTo>
                    <a:pt x="5179" y="297310"/>
                  </a:lnTo>
                  <a:lnTo>
                    <a:pt x="8043" y="288077"/>
                  </a:lnTo>
                  <a:lnTo>
                    <a:pt x="12157" y="279244"/>
                  </a:lnTo>
                  <a:lnTo>
                    <a:pt x="17339" y="271009"/>
                  </a:lnTo>
                  <a:lnTo>
                    <a:pt x="23632" y="263624"/>
                  </a:lnTo>
                  <a:lnTo>
                    <a:pt x="30972" y="257147"/>
                  </a:lnTo>
                  <a:lnTo>
                    <a:pt x="39186" y="251796"/>
                  </a:lnTo>
                  <a:lnTo>
                    <a:pt x="48077" y="248025"/>
                  </a:lnTo>
                  <a:lnTo>
                    <a:pt x="57467" y="245938"/>
                  </a:lnTo>
                  <a:lnTo>
                    <a:pt x="67214" y="245501"/>
                  </a:lnTo>
                  <a:lnTo>
                    <a:pt x="77210" y="246720"/>
                  </a:lnTo>
                  <a:lnTo>
                    <a:pt x="87382" y="249428"/>
                  </a:lnTo>
                  <a:lnTo>
                    <a:pt x="97840" y="253346"/>
                  </a:lnTo>
                  <a:lnTo>
                    <a:pt x="108853" y="258184"/>
                  </a:lnTo>
                  <a:lnTo>
                    <a:pt x="120521" y="263692"/>
                  </a:lnTo>
                  <a:lnTo>
                    <a:pt x="132628" y="269677"/>
                  </a:lnTo>
                  <a:lnTo>
                    <a:pt x="144756" y="275992"/>
                  </a:lnTo>
                  <a:lnTo>
                    <a:pt x="156659" y="282522"/>
                  </a:lnTo>
                  <a:lnTo>
                    <a:pt x="168431" y="288702"/>
                  </a:lnTo>
                  <a:lnTo>
                    <a:pt x="180401" y="293561"/>
                  </a:lnTo>
                  <a:lnTo>
                    <a:pt x="192742" y="296671"/>
                  </a:lnTo>
                  <a:lnTo>
                    <a:pt x="205149" y="297944"/>
                  </a:lnTo>
                  <a:lnTo>
                    <a:pt x="216953" y="297360"/>
                  </a:lnTo>
                  <a:lnTo>
                    <a:pt x="227810" y="295124"/>
                  </a:lnTo>
                  <a:lnTo>
                    <a:pt x="237418" y="291862"/>
                  </a:lnTo>
                  <a:lnTo>
                    <a:pt x="246295" y="288198"/>
                  </a:lnTo>
                  <a:lnTo>
                    <a:pt x="255214" y="283816"/>
                  </a:lnTo>
                  <a:lnTo>
                    <a:pt x="265624" y="2780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40655" y="246063"/>
              <a:ext cx="518846" cy="514285"/>
            </a:xfrm>
            <a:custGeom>
              <a:avLst/>
              <a:gdLst/>
              <a:ahLst/>
              <a:cxnLst/>
              <a:rect l="0" t="0" r="0" b="0"/>
              <a:pathLst>
                <a:path w="518846" h="514285">
                  <a:moveTo>
                    <a:pt x="291013" y="38206"/>
                  </a:moveTo>
                  <a:lnTo>
                    <a:pt x="282078" y="32472"/>
                  </a:lnTo>
                  <a:lnTo>
                    <a:pt x="272450" y="28188"/>
                  </a:lnTo>
                  <a:lnTo>
                    <a:pt x="261163" y="24982"/>
                  </a:lnTo>
                  <a:lnTo>
                    <a:pt x="248496" y="22621"/>
                  </a:lnTo>
                  <a:lnTo>
                    <a:pt x="235016" y="20924"/>
                  </a:lnTo>
                  <a:lnTo>
                    <a:pt x="221144" y="19734"/>
                  </a:lnTo>
                  <a:lnTo>
                    <a:pt x="207109" y="19078"/>
                  </a:lnTo>
                  <a:lnTo>
                    <a:pt x="193017" y="19158"/>
                  </a:lnTo>
                  <a:lnTo>
                    <a:pt x="178916" y="20029"/>
                  </a:lnTo>
                  <a:lnTo>
                    <a:pt x="164822" y="21765"/>
                  </a:lnTo>
                  <a:lnTo>
                    <a:pt x="150740" y="24534"/>
                  </a:lnTo>
                  <a:lnTo>
                    <a:pt x="136679" y="28329"/>
                  </a:lnTo>
                  <a:lnTo>
                    <a:pt x="122963" y="33166"/>
                  </a:lnTo>
                  <a:lnTo>
                    <a:pt x="110205" y="39163"/>
                  </a:lnTo>
                  <a:lnTo>
                    <a:pt x="98663" y="46266"/>
                  </a:lnTo>
                  <a:lnTo>
                    <a:pt x="88268" y="54136"/>
                  </a:lnTo>
                  <a:lnTo>
                    <a:pt x="78818" y="62257"/>
                  </a:lnTo>
                  <a:lnTo>
                    <a:pt x="70088" y="70313"/>
                  </a:lnTo>
                  <a:lnTo>
                    <a:pt x="61884" y="78348"/>
                  </a:lnTo>
                  <a:lnTo>
                    <a:pt x="54054" y="86655"/>
                  </a:lnTo>
                  <a:lnTo>
                    <a:pt x="46488" y="95402"/>
                  </a:lnTo>
                  <a:lnTo>
                    <a:pt x="39268" y="104922"/>
                  </a:lnTo>
                  <a:lnTo>
                    <a:pt x="32646" y="115763"/>
                  </a:lnTo>
                  <a:lnTo>
                    <a:pt x="26711" y="128097"/>
                  </a:lnTo>
                  <a:lnTo>
                    <a:pt x="21405" y="141620"/>
                  </a:lnTo>
                  <a:lnTo>
                    <a:pt x="16606" y="155761"/>
                  </a:lnTo>
                  <a:lnTo>
                    <a:pt x="12197" y="170121"/>
                  </a:lnTo>
                  <a:lnTo>
                    <a:pt x="8236" y="184508"/>
                  </a:lnTo>
                  <a:lnTo>
                    <a:pt x="4947" y="198845"/>
                  </a:lnTo>
                  <a:lnTo>
                    <a:pt x="2405" y="213112"/>
                  </a:lnTo>
                  <a:lnTo>
                    <a:pt x="697" y="227149"/>
                  </a:lnTo>
                  <a:lnTo>
                    <a:pt x="0" y="240662"/>
                  </a:lnTo>
                  <a:lnTo>
                    <a:pt x="311" y="253537"/>
                  </a:lnTo>
                  <a:lnTo>
                    <a:pt x="1486" y="265982"/>
                  </a:lnTo>
                  <a:lnTo>
                    <a:pt x="3338" y="278412"/>
                  </a:lnTo>
                  <a:lnTo>
                    <a:pt x="5701" y="291074"/>
                  </a:lnTo>
                  <a:lnTo>
                    <a:pt x="8761" y="304038"/>
                  </a:lnTo>
                  <a:lnTo>
                    <a:pt x="13025" y="317281"/>
                  </a:lnTo>
                  <a:lnTo>
                    <a:pt x="18669" y="330749"/>
                  </a:lnTo>
                  <a:lnTo>
                    <a:pt x="25408" y="344388"/>
                  </a:lnTo>
                  <a:lnTo>
                    <a:pt x="32696" y="358150"/>
                  </a:lnTo>
                  <a:lnTo>
                    <a:pt x="40157" y="371995"/>
                  </a:lnTo>
                  <a:lnTo>
                    <a:pt x="47775" y="385732"/>
                  </a:lnTo>
                  <a:lnTo>
                    <a:pt x="55795" y="399035"/>
                  </a:lnTo>
                  <a:lnTo>
                    <a:pt x="64337" y="411757"/>
                  </a:lnTo>
                  <a:lnTo>
                    <a:pt x="73377" y="423757"/>
                  </a:lnTo>
                  <a:lnTo>
                    <a:pt x="82832" y="434824"/>
                  </a:lnTo>
                  <a:lnTo>
                    <a:pt x="92608" y="444936"/>
                  </a:lnTo>
                  <a:lnTo>
                    <a:pt x="102785" y="454218"/>
                  </a:lnTo>
                  <a:lnTo>
                    <a:pt x="113602" y="462847"/>
                  </a:lnTo>
                  <a:lnTo>
                    <a:pt x="125135" y="470985"/>
                  </a:lnTo>
                  <a:lnTo>
                    <a:pt x="137151" y="478605"/>
                  </a:lnTo>
                  <a:lnTo>
                    <a:pt x="149216" y="485504"/>
                  </a:lnTo>
                  <a:lnTo>
                    <a:pt x="161077" y="491628"/>
                  </a:lnTo>
                  <a:lnTo>
                    <a:pt x="172821" y="497063"/>
                  </a:lnTo>
                  <a:lnTo>
                    <a:pt x="184772" y="501948"/>
                  </a:lnTo>
                  <a:lnTo>
                    <a:pt x="197109" y="506411"/>
                  </a:lnTo>
                  <a:lnTo>
                    <a:pt x="209853" y="510239"/>
                  </a:lnTo>
                  <a:lnTo>
                    <a:pt x="222947" y="512906"/>
                  </a:lnTo>
                  <a:lnTo>
                    <a:pt x="236316" y="514217"/>
                  </a:lnTo>
                  <a:lnTo>
                    <a:pt x="249888" y="514284"/>
                  </a:lnTo>
                  <a:lnTo>
                    <a:pt x="263606" y="513340"/>
                  </a:lnTo>
                  <a:lnTo>
                    <a:pt x="277421" y="511627"/>
                  </a:lnTo>
                  <a:lnTo>
                    <a:pt x="291138" y="509190"/>
                  </a:lnTo>
                  <a:lnTo>
                    <a:pt x="304428" y="505885"/>
                  </a:lnTo>
                  <a:lnTo>
                    <a:pt x="317146" y="501701"/>
                  </a:lnTo>
                  <a:lnTo>
                    <a:pt x="329313" y="496757"/>
                  </a:lnTo>
                  <a:lnTo>
                    <a:pt x="341025" y="491215"/>
                  </a:lnTo>
                  <a:lnTo>
                    <a:pt x="352386" y="485222"/>
                  </a:lnTo>
                  <a:lnTo>
                    <a:pt x="363493" y="478740"/>
                  </a:lnTo>
                  <a:lnTo>
                    <a:pt x="374417" y="471557"/>
                  </a:lnTo>
                  <a:lnTo>
                    <a:pt x="385215" y="463617"/>
                  </a:lnTo>
                  <a:lnTo>
                    <a:pt x="395926" y="455167"/>
                  </a:lnTo>
                  <a:lnTo>
                    <a:pt x="406577" y="446649"/>
                  </a:lnTo>
                  <a:lnTo>
                    <a:pt x="417183" y="438319"/>
                  </a:lnTo>
                  <a:lnTo>
                    <a:pt x="427594" y="429928"/>
                  </a:lnTo>
                  <a:lnTo>
                    <a:pt x="437512" y="420849"/>
                  </a:lnTo>
                  <a:lnTo>
                    <a:pt x="446812" y="410776"/>
                  </a:lnTo>
                  <a:lnTo>
                    <a:pt x="455531" y="399721"/>
                  </a:lnTo>
                  <a:lnTo>
                    <a:pt x="463774" y="387843"/>
                  </a:lnTo>
                  <a:lnTo>
                    <a:pt x="471650" y="375330"/>
                  </a:lnTo>
                  <a:lnTo>
                    <a:pt x="479092" y="362350"/>
                  </a:lnTo>
                  <a:lnTo>
                    <a:pt x="485871" y="349038"/>
                  </a:lnTo>
                  <a:lnTo>
                    <a:pt x="491914" y="335499"/>
                  </a:lnTo>
                  <a:lnTo>
                    <a:pt x="497295" y="321969"/>
                  </a:lnTo>
                  <a:lnTo>
                    <a:pt x="502144" y="308805"/>
                  </a:lnTo>
                  <a:lnTo>
                    <a:pt x="506588" y="296163"/>
                  </a:lnTo>
                  <a:lnTo>
                    <a:pt x="510572" y="283706"/>
                  </a:lnTo>
                  <a:lnTo>
                    <a:pt x="513877" y="270736"/>
                  </a:lnTo>
                  <a:lnTo>
                    <a:pt x="516429" y="256898"/>
                  </a:lnTo>
                  <a:lnTo>
                    <a:pt x="518144" y="242330"/>
                  </a:lnTo>
                  <a:lnTo>
                    <a:pt x="518845" y="227472"/>
                  </a:lnTo>
                  <a:lnTo>
                    <a:pt x="518537" y="212623"/>
                  </a:lnTo>
                  <a:lnTo>
                    <a:pt x="517364" y="197906"/>
                  </a:lnTo>
                  <a:lnTo>
                    <a:pt x="515514" y="183346"/>
                  </a:lnTo>
                  <a:lnTo>
                    <a:pt x="513161" y="168929"/>
                  </a:lnTo>
                  <a:lnTo>
                    <a:pt x="510447" y="154792"/>
                  </a:lnTo>
                  <a:lnTo>
                    <a:pt x="507481" y="141212"/>
                  </a:lnTo>
                  <a:lnTo>
                    <a:pt x="504334" y="128292"/>
                  </a:lnTo>
                  <a:lnTo>
                    <a:pt x="500900" y="115817"/>
                  </a:lnTo>
                  <a:lnTo>
                    <a:pt x="496910" y="103367"/>
                  </a:lnTo>
                  <a:lnTo>
                    <a:pt x="492254" y="90700"/>
                  </a:lnTo>
                  <a:lnTo>
                    <a:pt x="486821" y="78073"/>
                  </a:lnTo>
                  <a:lnTo>
                    <a:pt x="480417" y="66121"/>
                  </a:lnTo>
                  <a:lnTo>
                    <a:pt x="473032" y="55160"/>
                  </a:lnTo>
                  <a:lnTo>
                    <a:pt x="464801" y="45342"/>
                  </a:lnTo>
                  <a:lnTo>
                    <a:pt x="455906" y="36820"/>
                  </a:lnTo>
                  <a:lnTo>
                    <a:pt x="446511" y="29534"/>
                  </a:lnTo>
                  <a:lnTo>
                    <a:pt x="436594" y="23286"/>
                  </a:lnTo>
                  <a:lnTo>
                    <a:pt x="425952" y="17839"/>
                  </a:lnTo>
                  <a:lnTo>
                    <a:pt x="414533" y="12988"/>
                  </a:lnTo>
                  <a:lnTo>
                    <a:pt x="402424" y="8726"/>
                  </a:lnTo>
                  <a:lnTo>
                    <a:pt x="389763" y="5235"/>
                  </a:lnTo>
                  <a:lnTo>
                    <a:pt x="376689" y="2557"/>
                  </a:lnTo>
                  <a:lnTo>
                    <a:pt x="363317" y="758"/>
                  </a:lnTo>
                  <a:lnTo>
                    <a:pt x="349733" y="0"/>
                  </a:lnTo>
                  <a:lnTo>
                    <a:pt x="336008" y="275"/>
                  </a:lnTo>
                  <a:lnTo>
                    <a:pt x="322351" y="1595"/>
                  </a:lnTo>
                  <a:lnTo>
                    <a:pt x="309102" y="4077"/>
                  </a:lnTo>
                  <a:lnTo>
                    <a:pt x="296416" y="7672"/>
                  </a:lnTo>
                  <a:lnTo>
                    <a:pt x="284439" y="12204"/>
                  </a:lnTo>
                  <a:lnTo>
                    <a:pt x="273388" y="17462"/>
                  </a:lnTo>
                  <a:lnTo>
                    <a:pt x="263292" y="23247"/>
                  </a:lnTo>
                  <a:lnTo>
                    <a:pt x="254132" y="29102"/>
                  </a:lnTo>
                  <a:lnTo>
                    <a:pt x="244927" y="34886"/>
                  </a:lnTo>
                  <a:lnTo>
                    <a:pt x="233750" y="41103"/>
                  </a:lnTo>
                  <a:lnTo>
                    <a:pt x="217313" y="487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063378" y="431668"/>
              <a:ext cx="63172" cy="252685"/>
            </a:xfrm>
            <a:custGeom>
              <a:avLst/>
              <a:gdLst/>
              <a:ahLst/>
              <a:cxnLst/>
              <a:rect l="0" t="0" r="0" b="0"/>
              <a:pathLst>
                <a:path w="63172" h="252685">
                  <a:moveTo>
                    <a:pt x="63171" y="252684"/>
                  </a:moveTo>
                  <a:lnTo>
                    <a:pt x="60304" y="243815"/>
                  </a:lnTo>
                  <a:lnTo>
                    <a:pt x="58162" y="234829"/>
                  </a:lnTo>
                  <a:lnTo>
                    <a:pt x="56554" y="224838"/>
                  </a:lnTo>
                  <a:lnTo>
                    <a:pt x="55201" y="214030"/>
                  </a:lnTo>
                  <a:lnTo>
                    <a:pt x="53704" y="202867"/>
                  </a:lnTo>
                  <a:lnTo>
                    <a:pt x="51853" y="191662"/>
                  </a:lnTo>
                  <a:lnTo>
                    <a:pt x="49613" y="180550"/>
                  </a:lnTo>
                  <a:lnTo>
                    <a:pt x="47033" y="169565"/>
                  </a:lnTo>
                  <a:lnTo>
                    <a:pt x="44184" y="158695"/>
                  </a:lnTo>
                  <a:lnTo>
                    <a:pt x="41134" y="147752"/>
                  </a:lnTo>
                  <a:lnTo>
                    <a:pt x="37942" y="136406"/>
                  </a:lnTo>
                  <a:lnTo>
                    <a:pt x="34648" y="124508"/>
                  </a:lnTo>
                  <a:lnTo>
                    <a:pt x="31285" y="112074"/>
                  </a:lnTo>
                  <a:lnTo>
                    <a:pt x="27875" y="99195"/>
                  </a:lnTo>
                  <a:lnTo>
                    <a:pt x="24432" y="85978"/>
                  </a:lnTo>
                  <a:lnTo>
                    <a:pt x="20967" y="72680"/>
                  </a:lnTo>
                  <a:lnTo>
                    <a:pt x="17487" y="59679"/>
                  </a:lnTo>
                  <a:lnTo>
                    <a:pt x="14002" y="47172"/>
                  </a:lnTo>
                  <a:lnTo>
                    <a:pt x="10667" y="35617"/>
                  </a:lnTo>
                  <a:lnTo>
                    <a:pt x="7452" y="24684"/>
                  </a:lnTo>
                  <a:lnTo>
                    <a:pt x="4076" y="1341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979150" y="391133"/>
              <a:ext cx="296225" cy="363063"/>
            </a:xfrm>
            <a:custGeom>
              <a:avLst/>
              <a:gdLst/>
              <a:ahLst/>
              <a:cxnLst/>
              <a:rect l="0" t="0" r="0" b="0"/>
              <a:pathLst>
                <a:path w="296225" h="363063">
                  <a:moveTo>
                    <a:pt x="0" y="30006"/>
                  </a:moveTo>
                  <a:lnTo>
                    <a:pt x="5934" y="24206"/>
                  </a:lnTo>
                  <a:lnTo>
                    <a:pt x="12139" y="19282"/>
                  </a:lnTo>
                  <a:lnTo>
                    <a:pt x="19244" y="14784"/>
                  </a:lnTo>
                  <a:lnTo>
                    <a:pt x="27530" y="10736"/>
                  </a:lnTo>
                  <a:lnTo>
                    <a:pt x="37473" y="7370"/>
                  </a:lnTo>
                  <a:lnTo>
                    <a:pt x="49174" y="4762"/>
                  </a:lnTo>
                  <a:lnTo>
                    <a:pt x="62425" y="2835"/>
                  </a:lnTo>
                  <a:lnTo>
                    <a:pt x="76907" y="1456"/>
                  </a:lnTo>
                  <a:lnTo>
                    <a:pt x="92308" y="495"/>
                  </a:lnTo>
                  <a:lnTo>
                    <a:pt x="108205" y="0"/>
                  </a:lnTo>
                  <a:lnTo>
                    <a:pt x="124095" y="192"/>
                  </a:lnTo>
                  <a:lnTo>
                    <a:pt x="139700" y="1140"/>
                  </a:lnTo>
                  <a:lnTo>
                    <a:pt x="154787" y="2929"/>
                  </a:lnTo>
                  <a:lnTo>
                    <a:pt x="169079" y="5733"/>
                  </a:lnTo>
                  <a:lnTo>
                    <a:pt x="182503" y="9553"/>
                  </a:lnTo>
                  <a:lnTo>
                    <a:pt x="194994" y="14406"/>
                  </a:lnTo>
                  <a:lnTo>
                    <a:pt x="206399" y="20413"/>
                  </a:lnTo>
                  <a:lnTo>
                    <a:pt x="216741" y="27523"/>
                  </a:lnTo>
                  <a:lnTo>
                    <a:pt x="226179" y="35399"/>
                  </a:lnTo>
                  <a:lnTo>
                    <a:pt x="234914" y="43523"/>
                  </a:lnTo>
                  <a:lnTo>
                    <a:pt x="243127" y="51585"/>
                  </a:lnTo>
                  <a:lnTo>
                    <a:pt x="250968" y="59794"/>
                  </a:lnTo>
                  <a:lnTo>
                    <a:pt x="258547" y="68751"/>
                  </a:lnTo>
                  <a:lnTo>
                    <a:pt x="265941" y="78742"/>
                  </a:lnTo>
                  <a:lnTo>
                    <a:pt x="273043" y="89742"/>
                  </a:lnTo>
                  <a:lnTo>
                    <a:pt x="279585" y="101584"/>
                  </a:lnTo>
                  <a:lnTo>
                    <a:pt x="285458" y="114077"/>
                  </a:lnTo>
                  <a:lnTo>
                    <a:pt x="290383" y="127213"/>
                  </a:lnTo>
                  <a:lnTo>
                    <a:pt x="293860" y="141162"/>
                  </a:lnTo>
                  <a:lnTo>
                    <a:pt x="295751" y="155946"/>
                  </a:lnTo>
                  <a:lnTo>
                    <a:pt x="296224" y="171298"/>
                  </a:lnTo>
                  <a:lnTo>
                    <a:pt x="295561" y="186755"/>
                  </a:lnTo>
                  <a:lnTo>
                    <a:pt x="294040" y="202037"/>
                  </a:lnTo>
                  <a:lnTo>
                    <a:pt x="291733" y="216892"/>
                  </a:lnTo>
                  <a:lnTo>
                    <a:pt x="288515" y="231021"/>
                  </a:lnTo>
                  <a:lnTo>
                    <a:pt x="284386" y="244338"/>
                  </a:lnTo>
                  <a:lnTo>
                    <a:pt x="279309" y="256924"/>
                  </a:lnTo>
                  <a:lnTo>
                    <a:pt x="273145" y="268925"/>
                  </a:lnTo>
                  <a:lnTo>
                    <a:pt x="265921" y="280479"/>
                  </a:lnTo>
                  <a:lnTo>
                    <a:pt x="257798" y="291547"/>
                  </a:lnTo>
                  <a:lnTo>
                    <a:pt x="248975" y="301913"/>
                  </a:lnTo>
                  <a:lnTo>
                    <a:pt x="239633" y="311514"/>
                  </a:lnTo>
                  <a:lnTo>
                    <a:pt x="229921" y="320268"/>
                  </a:lnTo>
                  <a:lnTo>
                    <a:pt x="219949" y="328002"/>
                  </a:lnTo>
                  <a:lnTo>
                    <a:pt x="209798" y="334722"/>
                  </a:lnTo>
                  <a:lnTo>
                    <a:pt x="199524" y="340574"/>
                  </a:lnTo>
                  <a:lnTo>
                    <a:pt x="189166" y="345747"/>
                  </a:lnTo>
                  <a:lnTo>
                    <a:pt x="178748" y="350411"/>
                  </a:lnTo>
                  <a:lnTo>
                    <a:pt x="168124" y="354545"/>
                  </a:lnTo>
                  <a:lnTo>
                    <a:pt x="156998" y="357950"/>
                  </a:lnTo>
                  <a:lnTo>
                    <a:pt x="145255" y="360570"/>
                  </a:lnTo>
                  <a:lnTo>
                    <a:pt x="133097" y="362330"/>
                  </a:lnTo>
                  <a:lnTo>
                    <a:pt x="120936" y="363062"/>
                  </a:lnTo>
                  <a:lnTo>
                    <a:pt x="109024" y="362779"/>
                  </a:lnTo>
                  <a:lnTo>
                    <a:pt x="97687" y="361786"/>
                  </a:lnTo>
                  <a:lnTo>
                    <a:pt x="86188" y="360488"/>
                  </a:lnTo>
                  <a:lnTo>
                    <a:pt x="72403" y="358772"/>
                  </a:lnTo>
                  <a:lnTo>
                    <a:pt x="52642" y="3563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371418" y="642238"/>
              <a:ext cx="7816" cy="126343"/>
            </a:xfrm>
            <a:custGeom>
              <a:avLst/>
              <a:gdLst/>
              <a:ahLst/>
              <a:cxnLst/>
              <a:rect l="0" t="0" r="0" b="0"/>
              <a:pathLst>
                <a:path w="7816" h="126343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1" y="61017"/>
                  </a:lnTo>
                  <a:lnTo>
                    <a:pt x="1897" y="72053"/>
                  </a:lnTo>
                  <a:lnTo>
                    <a:pt x="3394" y="84050"/>
                  </a:lnTo>
                  <a:lnTo>
                    <a:pt x="5273" y="100295"/>
                  </a:lnTo>
                  <a:lnTo>
                    <a:pt x="7815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379233" y="50536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452932" y="610652"/>
              <a:ext cx="136872" cy="146202"/>
            </a:xfrm>
            <a:custGeom>
              <a:avLst/>
              <a:gdLst/>
              <a:ahLst/>
              <a:cxnLst/>
              <a:rect l="0" t="0" r="0" b="0"/>
              <a:pathLst>
                <a:path w="136872" h="146202">
                  <a:moveTo>
                    <a:pt x="0" y="0"/>
                  </a:moveTo>
                  <a:lnTo>
                    <a:pt x="3001" y="8869"/>
                  </a:lnTo>
                  <a:lnTo>
                    <a:pt x="6423" y="17856"/>
                  </a:lnTo>
                  <a:lnTo>
                    <a:pt x="10615" y="27846"/>
                  </a:lnTo>
                  <a:lnTo>
                    <a:pt x="15342" y="38654"/>
                  </a:lnTo>
                  <a:lnTo>
                    <a:pt x="20175" y="49817"/>
                  </a:lnTo>
                  <a:lnTo>
                    <a:pt x="24857" y="61023"/>
                  </a:lnTo>
                  <a:lnTo>
                    <a:pt x="29466" y="72135"/>
                  </a:lnTo>
                  <a:lnTo>
                    <a:pt x="34316" y="83119"/>
                  </a:lnTo>
                  <a:lnTo>
                    <a:pt x="39573" y="93985"/>
                  </a:lnTo>
                  <a:lnTo>
                    <a:pt x="45086" y="104755"/>
                  </a:lnTo>
                  <a:lnTo>
                    <a:pt x="50487" y="115452"/>
                  </a:lnTo>
                  <a:lnTo>
                    <a:pt x="55570" y="126075"/>
                  </a:lnTo>
                  <a:lnTo>
                    <a:pt x="60483" y="135812"/>
                  </a:lnTo>
                  <a:lnTo>
                    <a:pt x="66399" y="142886"/>
                  </a:lnTo>
                  <a:lnTo>
                    <a:pt x="73587" y="146201"/>
                  </a:lnTo>
                  <a:lnTo>
                    <a:pt x="80351" y="145827"/>
                  </a:lnTo>
                  <a:lnTo>
                    <a:pt x="86243" y="142477"/>
                  </a:lnTo>
                  <a:lnTo>
                    <a:pt x="91396" y="136923"/>
                  </a:lnTo>
                  <a:lnTo>
                    <a:pt x="96018" y="129801"/>
                  </a:lnTo>
                  <a:lnTo>
                    <a:pt x="100273" y="121582"/>
                  </a:lnTo>
                  <a:lnTo>
                    <a:pt x="104282" y="112446"/>
                  </a:lnTo>
                  <a:lnTo>
                    <a:pt x="108125" y="102322"/>
                  </a:lnTo>
                  <a:lnTo>
                    <a:pt x="111858" y="91248"/>
                  </a:lnTo>
                  <a:lnTo>
                    <a:pt x="115516" y="79368"/>
                  </a:lnTo>
                  <a:lnTo>
                    <a:pt x="119124" y="66861"/>
                  </a:lnTo>
                  <a:lnTo>
                    <a:pt x="122696" y="53907"/>
                  </a:lnTo>
                  <a:lnTo>
                    <a:pt x="126089" y="41245"/>
                  </a:lnTo>
                  <a:lnTo>
                    <a:pt x="129348" y="28926"/>
                  </a:lnTo>
                  <a:lnTo>
                    <a:pt x="132760" y="15870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684559" y="652766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54"/>
                  </a:lnTo>
                  <a:lnTo>
                    <a:pt x="0" y="46371"/>
                  </a:lnTo>
                  <a:lnTo>
                    <a:pt x="0" y="59490"/>
                  </a:lnTo>
                  <a:lnTo>
                    <a:pt x="0" y="77202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684559" y="49483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796254" y="351362"/>
              <a:ext cx="309446" cy="411962"/>
            </a:xfrm>
            <a:custGeom>
              <a:avLst/>
              <a:gdLst/>
              <a:ahLst/>
              <a:cxnLst/>
              <a:rect l="0" t="0" r="0" b="0"/>
              <a:pathLst>
                <a:path w="309446" h="411962">
                  <a:moveTo>
                    <a:pt x="67290" y="332990"/>
                  </a:moveTo>
                  <a:lnTo>
                    <a:pt x="70022" y="324256"/>
                  </a:lnTo>
                  <a:lnTo>
                    <a:pt x="70884" y="316549"/>
                  </a:lnTo>
                  <a:lnTo>
                    <a:pt x="69885" y="309156"/>
                  </a:lnTo>
                  <a:lnTo>
                    <a:pt x="67000" y="302241"/>
                  </a:lnTo>
                  <a:lnTo>
                    <a:pt x="61919" y="296359"/>
                  </a:lnTo>
                  <a:lnTo>
                    <a:pt x="54687" y="291753"/>
                  </a:lnTo>
                  <a:lnTo>
                    <a:pt x="45948" y="288832"/>
                  </a:lnTo>
                  <a:lnTo>
                    <a:pt x="36722" y="288304"/>
                  </a:lnTo>
                  <a:lnTo>
                    <a:pt x="27648" y="290329"/>
                  </a:lnTo>
                  <a:lnTo>
                    <a:pt x="19291" y="294775"/>
                  </a:lnTo>
                  <a:lnTo>
                    <a:pt x="12291" y="301488"/>
                  </a:lnTo>
                  <a:lnTo>
                    <a:pt x="6854" y="310149"/>
                  </a:lnTo>
                  <a:lnTo>
                    <a:pt x="3002" y="320351"/>
                  </a:lnTo>
                  <a:lnTo>
                    <a:pt x="767" y="331706"/>
                  </a:lnTo>
                  <a:lnTo>
                    <a:pt x="0" y="343888"/>
                  </a:lnTo>
                  <a:lnTo>
                    <a:pt x="429" y="356488"/>
                  </a:lnTo>
                  <a:lnTo>
                    <a:pt x="1771" y="369020"/>
                  </a:lnTo>
                  <a:lnTo>
                    <a:pt x="3792" y="381207"/>
                  </a:lnTo>
                  <a:lnTo>
                    <a:pt x="6791" y="392338"/>
                  </a:lnTo>
                  <a:lnTo>
                    <a:pt x="11545" y="401224"/>
                  </a:lnTo>
                  <a:lnTo>
                    <a:pt x="18332" y="407413"/>
                  </a:lnTo>
                  <a:lnTo>
                    <a:pt x="26653" y="410940"/>
                  </a:lnTo>
                  <a:lnTo>
                    <a:pt x="35541" y="411961"/>
                  </a:lnTo>
                  <a:lnTo>
                    <a:pt x="44369" y="410826"/>
                  </a:lnTo>
                  <a:lnTo>
                    <a:pt x="52886" y="407661"/>
                  </a:lnTo>
                  <a:lnTo>
                    <a:pt x="61052" y="402281"/>
                  </a:lnTo>
                  <a:lnTo>
                    <a:pt x="68904" y="394779"/>
                  </a:lnTo>
                  <a:lnTo>
                    <a:pt x="76345" y="385491"/>
                  </a:lnTo>
                  <a:lnTo>
                    <a:pt x="83130" y="374817"/>
                  </a:lnTo>
                  <a:lnTo>
                    <a:pt x="89181" y="363115"/>
                  </a:lnTo>
                  <a:lnTo>
                    <a:pt x="94569" y="350512"/>
                  </a:lnTo>
                  <a:lnTo>
                    <a:pt x="99423" y="336922"/>
                  </a:lnTo>
                  <a:lnTo>
                    <a:pt x="103871" y="322368"/>
                  </a:lnTo>
                  <a:lnTo>
                    <a:pt x="107858" y="306833"/>
                  </a:lnTo>
                  <a:lnTo>
                    <a:pt x="111165" y="290187"/>
                  </a:lnTo>
                  <a:lnTo>
                    <a:pt x="113723" y="272465"/>
                  </a:lnTo>
                  <a:lnTo>
                    <a:pt x="115611" y="253835"/>
                  </a:lnTo>
                  <a:lnTo>
                    <a:pt x="116962" y="234497"/>
                  </a:lnTo>
                  <a:lnTo>
                    <a:pt x="117903" y="214650"/>
                  </a:lnTo>
                  <a:lnTo>
                    <a:pt x="118383" y="194934"/>
                  </a:lnTo>
                  <a:lnTo>
                    <a:pt x="118181" y="176383"/>
                  </a:lnTo>
                  <a:lnTo>
                    <a:pt x="117236" y="159456"/>
                  </a:lnTo>
                  <a:lnTo>
                    <a:pt x="115788" y="143786"/>
                  </a:lnTo>
                  <a:lnTo>
                    <a:pt x="114278" y="128494"/>
                  </a:lnTo>
                  <a:lnTo>
                    <a:pt x="112963" y="113014"/>
                  </a:lnTo>
                  <a:lnTo>
                    <a:pt x="111759" y="97139"/>
                  </a:lnTo>
                  <a:lnTo>
                    <a:pt x="110344" y="80854"/>
                  </a:lnTo>
                  <a:lnTo>
                    <a:pt x="108540" y="64226"/>
                  </a:lnTo>
                  <a:lnTo>
                    <a:pt x="106329" y="47498"/>
                  </a:lnTo>
                  <a:lnTo>
                    <a:pt x="103765" y="31048"/>
                  </a:lnTo>
                  <a:lnTo>
                    <a:pt x="100918" y="15161"/>
                  </a:lnTo>
                  <a:lnTo>
                    <a:pt x="97620" y="3343"/>
                  </a:lnTo>
                  <a:lnTo>
                    <a:pt x="94276" y="0"/>
                  </a:lnTo>
                  <a:lnTo>
                    <a:pt x="91900" y="3842"/>
                  </a:lnTo>
                  <a:lnTo>
                    <a:pt x="90450" y="12723"/>
                  </a:lnTo>
                  <a:lnTo>
                    <a:pt x="89602" y="25218"/>
                  </a:lnTo>
                  <a:lnTo>
                    <a:pt x="89112" y="40318"/>
                  </a:lnTo>
                  <a:lnTo>
                    <a:pt x="88993" y="57108"/>
                  </a:lnTo>
                  <a:lnTo>
                    <a:pt x="89466" y="74724"/>
                  </a:lnTo>
                  <a:lnTo>
                    <a:pt x="90607" y="92639"/>
                  </a:lnTo>
                  <a:lnTo>
                    <a:pt x="92193" y="110765"/>
                  </a:lnTo>
                  <a:lnTo>
                    <a:pt x="93799" y="129315"/>
                  </a:lnTo>
                  <a:lnTo>
                    <a:pt x="95180" y="148378"/>
                  </a:lnTo>
                  <a:lnTo>
                    <a:pt x="96428" y="167438"/>
                  </a:lnTo>
                  <a:lnTo>
                    <a:pt x="97873" y="185483"/>
                  </a:lnTo>
                  <a:lnTo>
                    <a:pt x="99697" y="202039"/>
                  </a:lnTo>
                  <a:lnTo>
                    <a:pt x="101922" y="217444"/>
                  </a:lnTo>
                  <a:lnTo>
                    <a:pt x="104495" y="232552"/>
                  </a:lnTo>
                  <a:lnTo>
                    <a:pt x="107340" y="247896"/>
                  </a:lnTo>
                  <a:lnTo>
                    <a:pt x="110387" y="263339"/>
                  </a:lnTo>
                  <a:lnTo>
                    <a:pt x="113578" y="278268"/>
                  </a:lnTo>
                  <a:lnTo>
                    <a:pt x="116871" y="292354"/>
                  </a:lnTo>
                  <a:lnTo>
                    <a:pt x="120233" y="305577"/>
                  </a:lnTo>
                  <a:lnTo>
                    <a:pt x="123643" y="318065"/>
                  </a:lnTo>
                  <a:lnTo>
                    <a:pt x="127100" y="329949"/>
                  </a:lnTo>
                  <a:lnTo>
                    <a:pt x="131077" y="340239"/>
                  </a:lnTo>
                  <a:lnTo>
                    <a:pt x="136312" y="346070"/>
                  </a:lnTo>
                  <a:lnTo>
                    <a:pt x="142401" y="346496"/>
                  </a:lnTo>
                  <a:lnTo>
                    <a:pt x="148526" y="343727"/>
                  </a:lnTo>
                  <a:lnTo>
                    <a:pt x="154801" y="339406"/>
                  </a:lnTo>
                  <a:lnTo>
                    <a:pt x="161656" y="334585"/>
                  </a:lnTo>
                  <a:lnTo>
                    <a:pt x="169276" y="329790"/>
                  </a:lnTo>
                  <a:lnTo>
                    <a:pt x="177629" y="325214"/>
                  </a:lnTo>
                  <a:lnTo>
                    <a:pt x="186589" y="320889"/>
                  </a:lnTo>
                  <a:lnTo>
                    <a:pt x="196018" y="316789"/>
                  </a:lnTo>
                  <a:lnTo>
                    <a:pt x="205953" y="313030"/>
                  </a:lnTo>
                  <a:lnTo>
                    <a:pt x="216606" y="309874"/>
                  </a:lnTo>
                  <a:lnTo>
                    <a:pt x="228026" y="307411"/>
                  </a:lnTo>
                  <a:lnTo>
                    <a:pt x="239965" y="305416"/>
                  </a:lnTo>
                  <a:lnTo>
                    <a:pt x="251979" y="303462"/>
                  </a:lnTo>
                  <a:lnTo>
                    <a:pt x="263788" y="301278"/>
                  </a:lnTo>
                  <a:lnTo>
                    <a:pt x="274817" y="298300"/>
                  </a:lnTo>
                  <a:lnTo>
                    <a:pt x="284160" y="293625"/>
                  </a:lnTo>
                  <a:lnTo>
                    <a:pt x="291460" y="286929"/>
                  </a:lnTo>
                  <a:lnTo>
                    <a:pt x="296377" y="278854"/>
                  </a:lnTo>
                  <a:lnTo>
                    <a:pt x="298336" y="270671"/>
                  </a:lnTo>
                  <a:lnTo>
                    <a:pt x="297313" y="263143"/>
                  </a:lnTo>
                  <a:lnTo>
                    <a:pt x="293561" y="256654"/>
                  </a:lnTo>
                  <a:lnTo>
                    <a:pt x="287321" y="251454"/>
                  </a:lnTo>
                  <a:lnTo>
                    <a:pt x="278987" y="247529"/>
                  </a:lnTo>
                  <a:lnTo>
                    <a:pt x="269175" y="245015"/>
                  </a:lnTo>
                  <a:lnTo>
                    <a:pt x="258615" y="244286"/>
                  </a:lnTo>
                  <a:lnTo>
                    <a:pt x="247789" y="245387"/>
                  </a:lnTo>
                  <a:lnTo>
                    <a:pt x="237253" y="248242"/>
                  </a:lnTo>
                  <a:lnTo>
                    <a:pt x="227711" y="252823"/>
                  </a:lnTo>
                  <a:lnTo>
                    <a:pt x="219444" y="258941"/>
                  </a:lnTo>
                  <a:lnTo>
                    <a:pt x="212385" y="266302"/>
                  </a:lnTo>
                  <a:lnTo>
                    <a:pt x="206320" y="274605"/>
                  </a:lnTo>
                  <a:lnTo>
                    <a:pt x="201017" y="283597"/>
                  </a:lnTo>
                  <a:lnTo>
                    <a:pt x="196435" y="293244"/>
                  </a:lnTo>
                  <a:lnTo>
                    <a:pt x="192721" y="303704"/>
                  </a:lnTo>
                  <a:lnTo>
                    <a:pt x="189894" y="314996"/>
                  </a:lnTo>
                  <a:lnTo>
                    <a:pt x="188163" y="326851"/>
                  </a:lnTo>
                  <a:lnTo>
                    <a:pt x="187983" y="338808"/>
                  </a:lnTo>
                  <a:lnTo>
                    <a:pt x="189458" y="350588"/>
                  </a:lnTo>
                  <a:lnTo>
                    <a:pt x="192399" y="361938"/>
                  </a:lnTo>
                  <a:lnTo>
                    <a:pt x="196507" y="372561"/>
                  </a:lnTo>
                  <a:lnTo>
                    <a:pt x="201500" y="382361"/>
                  </a:lnTo>
                  <a:lnTo>
                    <a:pt x="207460" y="391094"/>
                  </a:lnTo>
                  <a:lnTo>
                    <a:pt x="214816" y="398289"/>
                  </a:lnTo>
                  <a:lnTo>
                    <a:pt x="223687" y="403829"/>
                  </a:lnTo>
                  <a:lnTo>
                    <a:pt x="233744" y="407736"/>
                  </a:lnTo>
                  <a:lnTo>
                    <a:pt x="244412" y="410000"/>
                  </a:lnTo>
                  <a:lnTo>
                    <a:pt x="255282" y="410785"/>
                  </a:lnTo>
                  <a:lnTo>
                    <a:pt x="265900" y="410330"/>
                  </a:lnTo>
                  <a:lnTo>
                    <a:pt x="276831" y="408716"/>
                  </a:lnTo>
                  <a:lnTo>
                    <a:pt x="290145" y="404690"/>
                  </a:lnTo>
                  <a:lnTo>
                    <a:pt x="309445" y="3961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501170" y="473782"/>
              <a:ext cx="25670" cy="326384"/>
            </a:xfrm>
            <a:custGeom>
              <a:avLst/>
              <a:gdLst/>
              <a:ahLst/>
              <a:cxnLst/>
              <a:rect l="0" t="0" r="0" b="0"/>
              <a:pathLst>
                <a:path w="25670" h="326384">
                  <a:moveTo>
                    <a:pt x="4612" y="0"/>
                  </a:moveTo>
                  <a:lnTo>
                    <a:pt x="1812" y="11802"/>
                  </a:lnTo>
                  <a:lnTo>
                    <a:pt x="311" y="23571"/>
                  </a:lnTo>
                  <a:lnTo>
                    <a:pt x="0" y="36466"/>
                  </a:lnTo>
                  <a:lnTo>
                    <a:pt x="506" y="50487"/>
                  </a:lnTo>
                  <a:lnTo>
                    <a:pt x="1325" y="65463"/>
                  </a:lnTo>
                  <a:lnTo>
                    <a:pt x="2146" y="81186"/>
                  </a:lnTo>
                  <a:lnTo>
                    <a:pt x="3002" y="97462"/>
                  </a:lnTo>
                  <a:lnTo>
                    <a:pt x="4177" y="114134"/>
                  </a:lnTo>
                  <a:lnTo>
                    <a:pt x="5812" y="131080"/>
                  </a:lnTo>
                  <a:lnTo>
                    <a:pt x="7739" y="148050"/>
                  </a:lnTo>
                  <a:lnTo>
                    <a:pt x="9579" y="164676"/>
                  </a:lnTo>
                  <a:lnTo>
                    <a:pt x="11114" y="180787"/>
                  </a:lnTo>
                  <a:lnTo>
                    <a:pt x="12297" y="196386"/>
                  </a:lnTo>
                  <a:lnTo>
                    <a:pt x="13166" y="211554"/>
                  </a:lnTo>
                  <a:lnTo>
                    <a:pt x="13790" y="226386"/>
                  </a:lnTo>
                  <a:lnTo>
                    <a:pt x="14395" y="240805"/>
                  </a:lnTo>
                  <a:lnTo>
                    <a:pt x="15342" y="254575"/>
                  </a:lnTo>
                  <a:lnTo>
                    <a:pt x="16794" y="267610"/>
                  </a:lnTo>
                  <a:lnTo>
                    <a:pt x="18594" y="279721"/>
                  </a:lnTo>
                  <a:lnTo>
                    <a:pt x="20529" y="291833"/>
                  </a:lnTo>
                  <a:lnTo>
                    <a:pt x="22772" y="306127"/>
                  </a:lnTo>
                  <a:lnTo>
                    <a:pt x="25669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389969" y="613507"/>
              <a:ext cx="210570" cy="18203"/>
            </a:xfrm>
            <a:custGeom>
              <a:avLst/>
              <a:gdLst/>
              <a:ahLst/>
              <a:cxnLst/>
              <a:rect l="0" t="0" r="0" b="0"/>
              <a:pathLst>
                <a:path w="210570" h="18203">
                  <a:moveTo>
                    <a:pt x="210569" y="18202"/>
                  </a:moveTo>
                  <a:lnTo>
                    <a:pt x="198834" y="15336"/>
                  </a:lnTo>
                  <a:lnTo>
                    <a:pt x="187706" y="13194"/>
                  </a:lnTo>
                  <a:lnTo>
                    <a:pt x="176107" y="11586"/>
                  </a:lnTo>
                  <a:lnTo>
                    <a:pt x="163946" y="10233"/>
                  </a:lnTo>
                  <a:lnTo>
                    <a:pt x="151286" y="8736"/>
                  </a:lnTo>
                  <a:lnTo>
                    <a:pt x="138230" y="6890"/>
                  </a:lnTo>
                  <a:lnTo>
                    <a:pt x="124878" y="4822"/>
                  </a:lnTo>
                  <a:lnTo>
                    <a:pt x="111313" y="2890"/>
                  </a:lnTo>
                  <a:lnTo>
                    <a:pt x="97602" y="1299"/>
                  </a:lnTo>
                  <a:lnTo>
                    <a:pt x="83956" y="248"/>
                  </a:lnTo>
                  <a:lnTo>
                    <a:pt x="70714" y="0"/>
                  </a:lnTo>
                  <a:lnTo>
                    <a:pt x="58038" y="611"/>
                  </a:lnTo>
                  <a:lnTo>
                    <a:pt x="46169" y="1827"/>
                  </a:lnTo>
                  <a:lnTo>
                    <a:pt x="34247" y="3299"/>
                  </a:lnTo>
                  <a:lnTo>
                    <a:pt x="20108" y="5155"/>
                  </a:lnTo>
                  <a:lnTo>
                    <a:pt x="0" y="76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600538" y="421139"/>
              <a:ext cx="347442" cy="389556"/>
            </a:xfrm>
            <a:custGeom>
              <a:avLst/>
              <a:gdLst/>
              <a:ahLst/>
              <a:cxnLst/>
              <a:rect l="0" t="0" r="0" b="0"/>
              <a:pathLst>
                <a:path w="347442" h="389556">
                  <a:moveTo>
                    <a:pt x="0" y="0"/>
                  </a:moveTo>
                  <a:lnTo>
                    <a:pt x="67" y="14602"/>
                  </a:lnTo>
                  <a:lnTo>
                    <a:pt x="708" y="27873"/>
                  </a:lnTo>
                  <a:lnTo>
                    <a:pt x="2000" y="41079"/>
                  </a:lnTo>
                  <a:lnTo>
                    <a:pt x="3687" y="54594"/>
                  </a:lnTo>
                  <a:lnTo>
                    <a:pt x="5355" y="68751"/>
                  </a:lnTo>
                  <a:lnTo>
                    <a:pt x="6772" y="83657"/>
                  </a:lnTo>
                  <a:lnTo>
                    <a:pt x="8043" y="99249"/>
                  </a:lnTo>
                  <a:lnTo>
                    <a:pt x="9502" y="115395"/>
                  </a:lnTo>
                  <a:lnTo>
                    <a:pt x="11335" y="131955"/>
                  </a:lnTo>
                  <a:lnTo>
                    <a:pt x="13566" y="148650"/>
                  </a:lnTo>
                  <a:lnTo>
                    <a:pt x="16142" y="165085"/>
                  </a:lnTo>
                  <a:lnTo>
                    <a:pt x="18985" y="181068"/>
                  </a:lnTo>
                  <a:lnTo>
                    <a:pt x="21861" y="196750"/>
                  </a:lnTo>
                  <a:lnTo>
                    <a:pt x="24404" y="212505"/>
                  </a:lnTo>
                  <a:lnTo>
                    <a:pt x="26449" y="228513"/>
                  </a:lnTo>
                  <a:lnTo>
                    <a:pt x="28170" y="243328"/>
                  </a:lnTo>
                  <a:lnTo>
                    <a:pt x="30322" y="253485"/>
                  </a:lnTo>
                  <a:lnTo>
                    <a:pt x="33255" y="257185"/>
                  </a:lnTo>
                  <a:lnTo>
                    <a:pt x="36407" y="255434"/>
                  </a:lnTo>
                  <a:lnTo>
                    <a:pt x="39612" y="249746"/>
                  </a:lnTo>
                  <a:lnTo>
                    <a:pt x="43029" y="241671"/>
                  </a:lnTo>
                  <a:lnTo>
                    <a:pt x="46977" y="232698"/>
                  </a:lnTo>
                  <a:lnTo>
                    <a:pt x="51586" y="223704"/>
                  </a:lnTo>
                  <a:lnTo>
                    <a:pt x="56980" y="215523"/>
                  </a:lnTo>
                  <a:lnTo>
                    <a:pt x="63354" y="209150"/>
                  </a:lnTo>
                  <a:lnTo>
                    <a:pt x="70712" y="204941"/>
                  </a:lnTo>
                  <a:lnTo>
                    <a:pt x="78754" y="202891"/>
                  </a:lnTo>
                  <a:lnTo>
                    <a:pt x="86990" y="202935"/>
                  </a:lnTo>
                  <a:lnTo>
                    <a:pt x="95114" y="204815"/>
                  </a:lnTo>
                  <a:lnTo>
                    <a:pt x="102855" y="208326"/>
                  </a:lnTo>
                  <a:lnTo>
                    <a:pt x="109900" y="213414"/>
                  </a:lnTo>
                  <a:lnTo>
                    <a:pt x="116154" y="219904"/>
                  </a:lnTo>
                  <a:lnTo>
                    <a:pt x="121692" y="227530"/>
                  </a:lnTo>
                  <a:lnTo>
                    <a:pt x="126654" y="236018"/>
                  </a:lnTo>
                  <a:lnTo>
                    <a:pt x="131196" y="245101"/>
                  </a:lnTo>
                  <a:lnTo>
                    <a:pt x="135945" y="253396"/>
                  </a:lnTo>
                  <a:lnTo>
                    <a:pt x="141746" y="257762"/>
                  </a:lnTo>
                  <a:lnTo>
                    <a:pt x="148221" y="257192"/>
                  </a:lnTo>
                  <a:lnTo>
                    <a:pt x="154583" y="253808"/>
                  </a:lnTo>
                  <a:lnTo>
                    <a:pt x="160999" y="249123"/>
                  </a:lnTo>
                  <a:lnTo>
                    <a:pt x="167936" y="244088"/>
                  </a:lnTo>
                  <a:lnTo>
                    <a:pt x="175605" y="239174"/>
                  </a:lnTo>
                  <a:lnTo>
                    <a:pt x="183989" y="234867"/>
                  </a:lnTo>
                  <a:lnTo>
                    <a:pt x="192967" y="231791"/>
                  </a:lnTo>
                  <a:lnTo>
                    <a:pt x="202407" y="230158"/>
                  </a:lnTo>
                  <a:lnTo>
                    <a:pt x="212350" y="229685"/>
                  </a:lnTo>
                  <a:lnTo>
                    <a:pt x="223007" y="229814"/>
                  </a:lnTo>
                  <a:lnTo>
                    <a:pt x="234426" y="230144"/>
                  </a:lnTo>
                  <a:lnTo>
                    <a:pt x="246195" y="230157"/>
                  </a:lnTo>
                  <a:lnTo>
                    <a:pt x="257561" y="229166"/>
                  </a:lnTo>
                  <a:lnTo>
                    <a:pt x="268113" y="226892"/>
                  </a:lnTo>
                  <a:lnTo>
                    <a:pt x="277145" y="223243"/>
                  </a:lnTo>
                  <a:lnTo>
                    <a:pt x="283543" y="218127"/>
                  </a:lnTo>
                  <a:lnTo>
                    <a:pt x="286948" y="211653"/>
                  </a:lnTo>
                  <a:lnTo>
                    <a:pt x="287639" y="204224"/>
                  </a:lnTo>
                  <a:lnTo>
                    <a:pt x="286142" y="196408"/>
                  </a:lnTo>
                  <a:lnTo>
                    <a:pt x="282985" y="188578"/>
                  </a:lnTo>
                  <a:lnTo>
                    <a:pt x="278294" y="181376"/>
                  </a:lnTo>
                  <a:lnTo>
                    <a:pt x="271808" y="175758"/>
                  </a:lnTo>
                  <a:lnTo>
                    <a:pt x="263533" y="172107"/>
                  </a:lnTo>
                  <a:lnTo>
                    <a:pt x="254048" y="170623"/>
                  </a:lnTo>
                  <a:lnTo>
                    <a:pt x="244298" y="171591"/>
                  </a:lnTo>
                  <a:lnTo>
                    <a:pt x="234857" y="174908"/>
                  </a:lnTo>
                  <a:lnTo>
                    <a:pt x="226079" y="180201"/>
                  </a:lnTo>
                  <a:lnTo>
                    <a:pt x="218263" y="187024"/>
                  </a:lnTo>
                  <a:lnTo>
                    <a:pt x="211459" y="194981"/>
                  </a:lnTo>
                  <a:lnTo>
                    <a:pt x="205705" y="203912"/>
                  </a:lnTo>
                  <a:lnTo>
                    <a:pt x="201122" y="213883"/>
                  </a:lnTo>
                  <a:lnTo>
                    <a:pt x="197669" y="224844"/>
                  </a:lnTo>
                  <a:lnTo>
                    <a:pt x="195329" y="236474"/>
                  </a:lnTo>
                  <a:lnTo>
                    <a:pt x="194200" y="248281"/>
                  </a:lnTo>
                  <a:lnTo>
                    <a:pt x="194216" y="259963"/>
                  </a:lnTo>
                  <a:lnTo>
                    <a:pt x="195191" y="271419"/>
                  </a:lnTo>
                  <a:lnTo>
                    <a:pt x="196909" y="282644"/>
                  </a:lnTo>
                  <a:lnTo>
                    <a:pt x="199177" y="293671"/>
                  </a:lnTo>
                  <a:lnTo>
                    <a:pt x="202004" y="304382"/>
                  </a:lnTo>
                  <a:lnTo>
                    <a:pt x="205579" y="314509"/>
                  </a:lnTo>
                  <a:lnTo>
                    <a:pt x="209951" y="323949"/>
                  </a:lnTo>
                  <a:lnTo>
                    <a:pt x="215193" y="332594"/>
                  </a:lnTo>
                  <a:lnTo>
                    <a:pt x="221469" y="340255"/>
                  </a:lnTo>
                  <a:lnTo>
                    <a:pt x="228767" y="346931"/>
                  </a:lnTo>
                  <a:lnTo>
                    <a:pt x="236940" y="352924"/>
                  </a:lnTo>
                  <a:lnTo>
                    <a:pt x="245797" y="358724"/>
                  </a:lnTo>
                  <a:lnTo>
                    <a:pt x="255170" y="364622"/>
                  </a:lnTo>
                  <a:lnTo>
                    <a:pt x="265243" y="370399"/>
                  </a:lnTo>
                  <a:lnTo>
                    <a:pt x="276522" y="375446"/>
                  </a:lnTo>
                  <a:lnTo>
                    <a:pt x="289163" y="379470"/>
                  </a:lnTo>
                  <a:lnTo>
                    <a:pt x="302282" y="382499"/>
                  </a:lnTo>
                  <a:lnTo>
                    <a:pt x="315414" y="385017"/>
                  </a:lnTo>
                  <a:lnTo>
                    <a:pt x="329716" y="387243"/>
                  </a:lnTo>
                  <a:lnTo>
                    <a:pt x="347441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3224799" y="452725"/>
            <a:ext cx="1607782" cy="336913"/>
            <a:chOff x="3224799" y="452725"/>
            <a:chExt cx="1607782" cy="336913"/>
          </a:xfrm>
        </p:grpSpPr>
        <p:sp>
          <p:nvSpPr>
            <p:cNvPr id="24" name="Freeform 23"/>
            <p:cNvSpPr/>
            <p:nvPr/>
          </p:nvSpPr>
          <p:spPr>
            <a:xfrm>
              <a:off x="3224799" y="594007"/>
              <a:ext cx="123264" cy="195631"/>
            </a:xfrm>
            <a:custGeom>
              <a:avLst/>
              <a:gdLst/>
              <a:ahLst/>
              <a:cxnLst/>
              <a:rect l="0" t="0" r="0" b="0"/>
              <a:pathLst>
                <a:path w="123264" h="195631">
                  <a:moveTo>
                    <a:pt x="7449" y="27174"/>
                  </a:moveTo>
                  <a:lnTo>
                    <a:pt x="7450" y="38909"/>
                  </a:lnTo>
                  <a:lnTo>
                    <a:pt x="7450" y="50038"/>
                  </a:lnTo>
                  <a:lnTo>
                    <a:pt x="7450" y="61641"/>
                  </a:lnTo>
                  <a:lnTo>
                    <a:pt x="7450" y="73975"/>
                  </a:lnTo>
                  <a:lnTo>
                    <a:pt x="7450" y="87283"/>
                  </a:lnTo>
                  <a:lnTo>
                    <a:pt x="7454" y="101583"/>
                  </a:lnTo>
                  <a:lnTo>
                    <a:pt x="7627" y="116415"/>
                  </a:lnTo>
                  <a:lnTo>
                    <a:pt x="8275" y="130980"/>
                  </a:lnTo>
                  <a:lnTo>
                    <a:pt x="9500" y="144773"/>
                  </a:lnTo>
                  <a:lnTo>
                    <a:pt x="10278" y="155172"/>
                  </a:lnTo>
                  <a:lnTo>
                    <a:pt x="9481" y="158824"/>
                  </a:lnTo>
                  <a:lnTo>
                    <a:pt x="7665" y="156492"/>
                  </a:lnTo>
                  <a:lnTo>
                    <a:pt x="5427" y="149840"/>
                  </a:lnTo>
                  <a:lnTo>
                    <a:pt x="3296" y="140023"/>
                  </a:lnTo>
                  <a:lnTo>
                    <a:pt x="1532" y="127892"/>
                  </a:lnTo>
                  <a:lnTo>
                    <a:pt x="346" y="114425"/>
                  </a:lnTo>
                  <a:lnTo>
                    <a:pt x="0" y="100730"/>
                  </a:lnTo>
                  <a:lnTo>
                    <a:pt x="545" y="87421"/>
                  </a:lnTo>
                  <a:lnTo>
                    <a:pt x="1877" y="74525"/>
                  </a:lnTo>
                  <a:lnTo>
                    <a:pt x="3833" y="61713"/>
                  </a:lnTo>
                  <a:lnTo>
                    <a:pt x="6266" y="48769"/>
                  </a:lnTo>
                  <a:lnTo>
                    <a:pt x="9373" y="36107"/>
                  </a:lnTo>
                  <a:lnTo>
                    <a:pt x="13668" y="24655"/>
                  </a:lnTo>
                  <a:lnTo>
                    <a:pt x="19333" y="14852"/>
                  </a:lnTo>
                  <a:lnTo>
                    <a:pt x="26086" y="7134"/>
                  </a:lnTo>
                  <a:lnTo>
                    <a:pt x="33383" y="2156"/>
                  </a:lnTo>
                  <a:lnTo>
                    <a:pt x="40846" y="0"/>
                  </a:lnTo>
                  <a:lnTo>
                    <a:pt x="48295" y="298"/>
                  </a:lnTo>
                  <a:lnTo>
                    <a:pt x="55670" y="2534"/>
                  </a:lnTo>
                  <a:lnTo>
                    <a:pt x="62955" y="6219"/>
                  </a:lnTo>
                  <a:lnTo>
                    <a:pt x="69999" y="11110"/>
                  </a:lnTo>
                  <a:lnTo>
                    <a:pt x="76509" y="17208"/>
                  </a:lnTo>
                  <a:lnTo>
                    <a:pt x="82372" y="24415"/>
                  </a:lnTo>
                  <a:lnTo>
                    <a:pt x="87633" y="32541"/>
                  </a:lnTo>
                  <a:lnTo>
                    <a:pt x="92401" y="41373"/>
                  </a:lnTo>
                  <a:lnTo>
                    <a:pt x="96795" y="50724"/>
                  </a:lnTo>
                  <a:lnTo>
                    <a:pt x="100916" y="60444"/>
                  </a:lnTo>
                  <a:lnTo>
                    <a:pt x="104845" y="70422"/>
                  </a:lnTo>
                  <a:lnTo>
                    <a:pt x="108635" y="80587"/>
                  </a:lnTo>
                  <a:lnTo>
                    <a:pt x="112164" y="91210"/>
                  </a:lnTo>
                  <a:lnTo>
                    <a:pt x="115155" y="102866"/>
                  </a:lnTo>
                  <a:lnTo>
                    <a:pt x="117498" y="115774"/>
                  </a:lnTo>
                  <a:lnTo>
                    <a:pt x="119244" y="129471"/>
                  </a:lnTo>
                  <a:lnTo>
                    <a:pt x="120688" y="144543"/>
                  </a:lnTo>
                  <a:lnTo>
                    <a:pt x="121955" y="164554"/>
                  </a:lnTo>
                  <a:lnTo>
                    <a:pt x="123263" y="1956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412286" y="600124"/>
              <a:ext cx="93704" cy="165177"/>
            </a:xfrm>
            <a:custGeom>
              <a:avLst/>
              <a:gdLst/>
              <a:ahLst/>
              <a:cxnLst/>
              <a:rect l="0" t="0" r="0" b="0"/>
              <a:pathLst>
                <a:path w="93704" h="165177">
                  <a:moveTo>
                    <a:pt x="9475" y="10528"/>
                  </a:moveTo>
                  <a:lnTo>
                    <a:pt x="6608" y="19397"/>
                  </a:lnTo>
                  <a:lnTo>
                    <a:pt x="4467" y="28384"/>
                  </a:lnTo>
                  <a:lnTo>
                    <a:pt x="2864" y="38379"/>
                  </a:lnTo>
                  <a:lnTo>
                    <a:pt x="1683" y="49360"/>
                  </a:lnTo>
                  <a:lnTo>
                    <a:pt x="834" y="61171"/>
                  </a:lnTo>
                  <a:lnTo>
                    <a:pt x="242" y="73625"/>
                  </a:lnTo>
                  <a:lnTo>
                    <a:pt x="0" y="86390"/>
                  </a:lnTo>
                  <a:lnTo>
                    <a:pt x="364" y="99022"/>
                  </a:lnTo>
                  <a:lnTo>
                    <a:pt x="1428" y="111286"/>
                  </a:lnTo>
                  <a:lnTo>
                    <a:pt x="3296" y="122976"/>
                  </a:lnTo>
                  <a:lnTo>
                    <a:pt x="6153" y="133833"/>
                  </a:lnTo>
                  <a:lnTo>
                    <a:pt x="10012" y="143790"/>
                  </a:lnTo>
                  <a:lnTo>
                    <a:pt x="15062" y="152459"/>
                  </a:lnTo>
                  <a:lnTo>
                    <a:pt x="21733" y="159079"/>
                  </a:lnTo>
                  <a:lnTo>
                    <a:pt x="30098" y="163406"/>
                  </a:lnTo>
                  <a:lnTo>
                    <a:pt x="39460" y="165176"/>
                  </a:lnTo>
                  <a:lnTo>
                    <a:pt x="48589" y="163869"/>
                  </a:lnTo>
                  <a:lnTo>
                    <a:pt x="56795" y="159511"/>
                  </a:lnTo>
                  <a:lnTo>
                    <a:pt x="63927" y="152704"/>
                  </a:lnTo>
                  <a:lnTo>
                    <a:pt x="70101" y="144325"/>
                  </a:lnTo>
                  <a:lnTo>
                    <a:pt x="75504" y="135028"/>
                  </a:lnTo>
                  <a:lnTo>
                    <a:pt x="80167" y="125046"/>
                  </a:lnTo>
                  <a:lnTo>
                    <a:pt x="83943" y="114295"/>
                  </a:lnTo>
                  <a:lnTo>
                    <a:pt x="86824" y="102770"/>
                  </a:lnTo>
                  <a:lnTo>
                    <a:pt x="88931" y="90574"/>
                  </a:lnTo>
                  <a:lnTo>
                    <a:pt x="90430" y="77848"/>
                  </a:lnTo>
                  <a:lnTo>
                    <a:pt x="91476" y="64740"/>
                  </a:lnTo>
                  <a:lnTo>
                    <a:pt x="92197" y="51775"/>
                  </a:lnTo>
                  <a:lnTo>
                    <a:pt x="92768" y="38475"/>
                  </a:lnTo>
                  <a:lnTo>
                    <a:pt x="93241" y="22555"/>
                  </a:lnTo>
                  <a:lnTo>
                    <a:pt x="9370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558632" y="613816"/>
              <a:ext cx="400084" cy="166114"/>
            </a:xfrm>
            <a:custGeom>
              <a:avLst/>
              <a:gdLst/>
              <a:ahLst/>
              <a:cxnLst/>
              <a:rect l="0" t="0" r="0" b="0"/>
              <a:pathLst>
                <a:path w="400084" h="166114">
                  <a:moveTo>
                    <a:pt x="0" y="60007"/>
                  </a:moveTo>
                  <a:lnTo>
                    <a:pt x="2934" y="68876"/>
                  </a:lnTo>
                  <a:lnTo>
                    <a:pt x="5716" y="77863"/>
                  </a:lnTo>
                  <a:lnTo>
                    <a:pt x="8616" y="87853"/>
                  </a:lnTo>
                  <a:lnTo>
                    <a:pt x="11656" y="98661"/>
                  </a:lnTo>
                  <a:lnTo>
                    <a:pt x="14821" y="109824"/>
                  </a:lnTo>
                  <a:lnTo>
                    <a:pt x="18090" y="120938"/>
                  </a:lnTo>
                  <a:lnTo>
                    <a:pt x="21609" y="128674"/>
                  </a:lnTo>
                  <a:lnTo>
                    <a:pt x="25017" y="129296"/>
                  </a:lnTo>
                  <a:lnTo>
                    <a:pt x="27473" y="124485"/>
                  </a:lnTo>
                  <a:lnTo>
                    <a:pt x="29036" y="116248"/>
                  </a:lnTo>
                  <a:lnTo>
                    <a:pt x="30166" y="106058"/>
                  </a:lnTo>
                  <a:lnTo>
                    <a:pt x="31401" y="95021"/>
                  </a:lnTo>
                  <a:lnTo>
                    <a:pt x="33023" y="83756"/>
                  </a:lnTo>
                  <a:lnTo>
                    <a:pt x="35250" y="72532"/>
                  </a:lnTo>
                  <a:lnTo>
                    <a:pt x="38341" y="61438"/>
                  </a:lnTo>
                  <a:lnTo>
                    <a:pt x="42348" y="50500"/>
                  </a:lnTo>
                  <a:lnTo>
                    <a:pt x="47326" y="40353"/>
                  </a:lnTo>
                  <a:lnTo>
                    <a:pt x="53415" y="32199"/>
                  </a:lnTo>
                  <a:lnTo>
                    <a:pt x="60580" y="26540"/>
                  </a:lnTo>
                  <a:lnTo>
                    <a:pt x="68491" y="23555"/>
                  </a:lnTo>
                  <a:lnTo>
                    <a:pt x="76639" y="23438"/>
                  </a:lnTo>
                  <a:lnTo>
                    <a:pt x="84700" y="25997"/>
                  </a:lnTo>
                  <a:lnTo>
                    <a:pt x="92228" y="30933"/>
                  </a:lnTo>
                  <a:lnTo>
                    <a:pt x="98599" y="38042"/>
                  </a:lnTo>
                  <a:lnTo>
                    <a:pt x="103599" y="46899"/>
                  </a:lnTo>
                  <a:lnTo>
                    <a:pt x="107943" y="53579"/>
                  </a:lnTo>
                  <a:lnTo>
                    <a:pt x="112454" y="53887"/>
                  </a:lnTo>
                  <a:lnTo>
                    <a:pt x="117066" y="49755"/>
                  </a:lnTo>
                  <a:lnTo>
                    <a:pt x="122121" y="43401"/>
                  </a:lnTo>
                  <a:lnTo>
                    <a:pt x="128062" y="36513"/>
                  </a:lnTo>
                  <a:lnTo>
                    <a:pt x="135020" y="29966"/>
                  </a:lnTo>
                  <a:lnTo>
                    <a:pt x="142739" y="24531"/>
                  </a:lnTo>
                  <a:lnTo>
                    <a:pt x="150732" y="21132"/>
                  </a:lnTo>
                  <a:lnTo>
                    <a:pt x="158684" y="20062"/>
                  </a:lnTo>
                  <a:lnTo>
                    <a:pt x="166473" y="21269"/>
                  </a:lnTo>
                  <a:lnTo>
                    <a:pt x="174079" y="24650"/>
                  </a:lnTo>
                  <a:lnTo>
                    <a:pt x="181523" y="29918"/>
                  </a:lnTo>
                  <a:lnTo>
                    <a:pt x="188673" y="36688"/>
                  </a:lnTo>
                  <a:lnTo>
                    <a:pt x="195255" y="44584"/>
                  </a:lnTo>
                  <a:lnTo>
                    <a:pt x="201167" y="53295"/>
                  </a:lnTo>
                  <a:lnTo>
                    <a:pt x="206461" y="62582"/>
                  </a:lnTo>
                  <a:lnTo>
                    <a:pt x="211251" y="72267"/>
                  </a:lnTo>
                  <a:lnTo>
                    <a:pt x="215654" y="82230"/>
                  </a:lnTo>
                  <a:lnTo>
                    <a:pt x="219612" y="92548"/>
                  </a:lnTo>
                  <a:lnTo>
                    <a:pt x="222899" y="103467"/>
                  </a:lnTo>
                  <a:lnTo>
                    <a:pt x="225458" y="115044"/>
                  </a:lnTo>
                  <a:lnTo>
                    <a:pt x="227875" y="126023"/>
                  </a:lnTo>
                  <a:lnTo>
                    <a:pt x="231283" y="132864"/>
                  </a:lnTo>
                  <a:lnTo>
                    <a:pt x="235841" y="133735"/>
                  </a:lnTo>
                  <a:lnTo>
                    <a:pt x="240923" y="130487"/>
                  </a:lnTo>
                  <a:lnTo>
                    <a:pt x="246542" y="125008"/>
                  </a:lnTo>
                  <a:lnTo>
                    <a:pt x="252991" y="118850"/>
                  </a:lnTo>
                  <a:lnTo>
                    <a:pt x="260360" y="112848"/>
                  </a:lnTo>
                  <a:lnTo>
                    <a:pt x="268555" y="107303"/>
                  </a:lnTo>
                  <a:lnTo>
                    <a:pt x="277414" y="102250"/>
                  </a:lnTo>
                  <a:lnTo>
                    <a:pt x="286773" y="97618"/>
                  </a:lnTo>
                  <a:lnTo>
                    <a:pt x="296494" y="93315"/>
                  </a:lnTo>
                  <a:lnTo>
                    <a:pt x="306471" y="89253"/>
                  </a:lnTo>
                  <a:lnTo>
                    <a:pt x="316619" y="85360"/>
                  </a:lnTo>
                  <a:lnTo>
                    <a:pt x="326722" y="81419"/>
                  </a:lnTo>
                  <a:lnTo>
                    <a:pt x="336432" y="77087"/>
                  </a:lnTo>
                  <a:lnTo>
                    <a:pt x="345583" y="72197"/>
                  </a:lnTo>
                  <a:lnTo>
                    <a:pt x="353864" y="66437"/>
                  </a:lnTo>
                  <a:lnTo>
                    <a:pt x="360748" y="59281"/>
                  </a:lnTo>
                  <a:lnTo>
                    <a:pt x="366066" y="50583"/>
                  </a:lnTo>
                  <a:lnTo>
                    <a:pt x="369484" y="40826"/>
                  </a:lnTo>
                  <a:lnTo>
                    <a:pt x="370354" y="30899"/>
                  </a:lnTo>
                  <a:lnTo>
                    <a:pt x="368562" y="21353"/>
                  </a:lnTo>
                  <a:lnTo>
                    <a:pt x="364275" y="12846"/>
                  </a:lnTo>
                  <a:lnTo>
                    <a:pt x="357668" y="6277"/>
                  </a:lnTo>
                  <a:lnTo>
                    <a:pt x="349088" y="1952"/>
                  </a:lnTo>
                  <a:lnTo>
                    <a:pt x="339280" y="0"/>
                  </a:lnTo>
                  <a:lnTo>
                    <a:pt x="329254" y="644"/>
                  </a:lnTo>
                  <a:lnTo>
                    <a:pt x="319599" y="3746"/>
                  </a:lnTo>
                  <a:lnTo>
                    <a:pt x="310665" y="9063"/>
                  </a:lnTo>
                  <a:lnTo>
                    <a:pt x="302736" y="16434"/>
                  </a:lnTo>
                  <a:lnTo>
                    <a:pt x="295854" y="25572"/>
                  </a:lnTo>
                  <a:lnTo>
                    <a:pt x="290045" y="36111"/>
                  </a:lnTo>
                  <a:lnTo>
                    <a:pt x="285426" y="47700"/>
                  </a:lnTo>
                  <a:lnTo>
                    <a:pt x="281952" y="60043"/>
                  </a:lnTo>
                  <a:lnTo>
                    <a:pt x="279769" y="72752"/>
                  </a:lnTo>
                  <a:lnTo>
                    <a:pt x="279275" y="85358"/>
                  </a:lnTo>
                  <a:lnTo>
                    <a:pt x="280538" y="97608"/>
                  </a:lnTo>
                  <a:lnTo>
                    <a:pt x="283334" y="109291"/>
                  </a:lnTo>
                  <a:lnTo>
                    <a:pt x="287344" y="120145"/>
                  </a:lnTo>
                  <a:lnTo>
                    <a:pt x="292266" y="130109"/>
                  </a:lnTo>
                  <a:lnTo>
                    <a:pt x="298009" y="139123"/>
                  </a:lnTo>
                  <a:lnTo>
                    <a:pt x="304688" y="147039"/>
                  </a:lnTo>
                  <a:lnTo>
                    <a:pt x="312289" y="153877"/>
                  </a:lnTo>
                  <a:lnTo>
                    <a:pt x="320681" y="159470"/>
                  </a:lnTo>
                  <a:lnTo>
                    <a:pt x="329692" y="163405"/>
                  </a:lnTo>
                  <a:lnTo>
                    <a:pt x="339158" y="165603"/>
                  </a:lnTo>
                  <a:lnTo>
                    <a:pt x="348786" y="166113"/>
                  </a:lnTo>
                  <a:lnTo>
                    <a:pt x="358169" y="164943"/>
                  </a:lnTo>
                  <a:lnTo>
                    <a:pt x="367140" y="162250"/>
                  </a:lnTo>
                  <a:lnTo>
                    <a:pt x="376238" y="158420"/>
                  </a:lnTo>
                  <a:lnTo>
                    <a:pt x="386586" y="152782"/>
                  </a:lnTo>
                  <a:lnTo>
                    <a:pt x="400083" y="1442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000829" y="600124"/>
              <a:ext cx="115814" cy="123333"/>
            </a:xfrm>
            <a:custGeom>
              <a:avLst/>
              <a:gdLst/>
              <a:ahLst/>
              <a:cxnLst/>
              <a:rect l="0" t="0" r="0" b="0"/>
              <a:pathLst>
                <a:path w="115814" h="123333">
                  <a:moveTo>
                    <a:pt x="0" y="84228"/>
                  </a:moveTo>
                  <a:lnTo>
                    <a:pt x="2866" y="93096"/>
                  </a:lnTo>
                  <a:lnTo>
                    <a:pt x="5009" y="102083"/>
                  </a:lnTo>
                  <a:lnTo>
                    <a:pt x="6592" y="112008"/>
                  </a:lnTo>
                  <a:lnTo>
                    <a:pt x="7053" y="120347"/>
                  </a:lnTo>
                  <a:lnTo>
                    <a:pt x="6071" y="123332"/>
                  </a:lnTo>
                  <a:lnTo>
                    <a:pt x="4684" y="120994"/>
                  </a:lnTo>
                  <a:lnTo>
                    <a:pt x="3424" y="114732"/>
                  </a:lnTo>
                  <a:lnTo>
                    <a:pt x="2428" y="105819"/>
                  </a:lnTo>
                  <a:lnTo>
                    <a:pt x="1689" y="95157"/>
                  </a:lnTo>
                  <a:lnTo>
                    <a:pt x="1170" y="83357"/>
                  </a:lnTo>
                  <a:lnTo>
                    <a:pt x="1146" y="71139"/>
                  </a:lnTo>
                  <a:lnTo>
                    <a:pt x="2187" y="59375"/>
                  </a:lnTo>
                  <a:lnTo>
                    <a:pt x="4528" y="48497"/>
                  </a:lnTo>
                  <a:lnTo>
                    <a:pt x="8406" y="38714"/>
                  </a:lnTo>
                  <a:lnTo>
                    <a:pt x="14216" y="30204"/>
                  </a:lnTo>
                  <a:lnTo>
                    <a:pt x="21981" y="22926"/>
                  </a:lnTo>
                  <a:lnTo>
                    <a:pt x="31433" y="16850"/>
                  </a:lnTo>
                  <a:lnTo>
                    <a:pt x="42210" y="12051"/>
                  </a:lnTo>
                  <a:lnTo>
                    <a:pt x="53960" y="8447"/>
                  </a:lnTo>
                  <a:lnTo>
                    <a:pt x="65989" y="5831"/>
                  </a:lnTo>
                  <a:lnTo>
                    <a:pt x="78549" y="3700"/>
                  </a:lnTo>
                  <a:lnTo>
                    <a:pt x="93857" y="1864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156928" y="632834"/>
              <a:ext cx="212399" cy="135747"/>
            </a:xfrm>
            <a:custGeom>
              <a:avLst/>
              <a:gdLst/>
              <a:ahLst/>
              <a:cxnLst/>
              <a:rect l="0" t="0" r="0" b="0"/>
              <a:pathLst>
                <a:path w="212399" h="135747">
                  <a:moveTo>
                    <a:pt x="107113" y="51518"/>
                  </a:moveTo>
                  <a:lnTo>
                    <a:pt x="104112" y="42784"/>
                  </a:lnTo>
                  <a:lnTo>
                    <a:pt x="100690" y="35077"/>
                  </a:lnTo>
                  <a:lnTo>
                    <a:pt x="96489" y="27679"/>
                  </a:lnTo>
                  <a:lnTo>
                    <a:pt x="91416" y="20591"/>
                  </a:lnTo>
                  <a:lnTo>
                    <a:pt x="85287" y="14061"/>
                  </a:lnTo>
                  <a:lnTo>
                    <a:pt x="78103" y="8202"/>
                  </a:lnTo>
                  <a:lnTo>
                    <a:pt x="70016" y="3456"/>
                  </a:lnTo>
                  <a:lnTo>
                    <a:pt x="61221" y="631"/>
                  </a:lnTo>
                  <a:lnTo>
                    <a:pt x="51910" y="0"/>
                  </a:lnTo>
                  <a:lnTo>
                    <a:pt x="42558" y="1527"/>
                  </a:lnTo>
                  <a:lnTo>
                    <a:pt x="33893" y="5137"/>
                  </a:lnTo>
                  <a:lnTo>
                    <a:pt x="26256" y="10563"/>
                  </a:lnTo>
                  <a:lnTo>
                    <a:pt x="19638" y="17442"/>
                  </a:lnTo>
                  <a:lnTo>
                    <a:pt x="13877" y="25413"/>
                  </a:lnTo>
                  <a:lnTo>
                    <a:pt x="8787" y="34174"/>
                  </a:lnTo>
                  <a:lnTo>
                    <a:pt x="4519" y="43494"/>
                  </a:lnTo>
                  <a:lnTo>
                    <a:pt x="1549" y="53202"/>
                  </a:lnTo>
                  <a:lnTo>
                    <a:pt x="34" y="63172"/>
                  </a:lnTo>
                  <a:lnTo>
                    <a:pt x="0" y="73154"/>
                  </a:lnTo>
                  <a:lnTo>
                    <a:pt x="1496" y="82784"/>
                  </a:lnTo>
                  <a:lnTo>
                    <a:pt x="4402" y="91878"/>
                  </a:lnTo>
                  <a:lnTo>
                    <a:pt x="8795" y="99950"/>
                  </a:lnTo>
                  <a:lnTo>
                    <a:pt x="15016" y="106162"/>
                  </a:lnTo>
                  <a:lnTo>
                    <a:pt x="23081" y="110215"/>
                  </a:lnTo>
                  <a:lnTo>
                    <a:pt x="32410" y="111969"/>
                  </a:lnTo>
                  <a:lnTo>
                    <a:pt x="42048" y="111185"/>
                  </a:lnTo>
                  <a:lnTo>
                    <a:pt x="51410" y="107990"/>
                  </a:lnTo>
                  <a:lnTo>
                    <a:pt x="60133" y="102779"/>
                  </a:lnTo>
                  <a:lnTo>
                    <a:pt x="67913" y="96010"/>
                  </a:lnTo>
                  <a:lnTo>
                    <a:pt x="74724" y="88129"/>
                  </a:lnTo>
                  <a:lnTo>
                    <a:pt x="81669" y="80666"/>
                  </a:lnTo>
                  <a:lnTo>
                    <a:pt x="89474" y="76169"/>
                  </a:lnTo>
                  <a:lnTo>
                    <a:pt x="97056" y="75588"/>
                  </a:lnTo>
                  <a:lnTo>
                    <a:pt x="104254" y="78342"/>
                  </a:lnTo>
                  <a:lnTo>
                    <a:pt x="111243" y="83543"/>
                  </a:lnTo>
                  <a:lnTo>
                    <a:pt x="118323" y="90292"/>
                  </a:lnTo>
                  <a:lnTo>
                    <a:pt x="125869" y="97741"/>
                  </a:lnTo>
                  <a:lnTo>
                    <a:pt x="134042" y="105374"/>
                  </a:lnTo>
                  <a:lnTo>
                    <a:pt x="142978" y="112637"/>
                  </a:lnTo>
                  <a:lnTo>
                    <a:pt x="152882" y="118839"/>
                  </a:lnTo>
                  <a:lnTo>
                    <a:pt x="163749" y="123715"/>
                  </a:lnTo>
                  <a:lnTo>
                    <a:pt x="174834" y="127355"/>
                  </a:lnTo>
                  <a:lnTo>
                    <a:pt x="185842" y="130366"/>
                  </a:lnTo>
                  <a:lnTo>
                    <a:pt x="197737" y="133012"/>
                  </a:lnTo>
                  <a:lnTo>
                    <a:pt x="212398" y="1357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406827" y="452725"/>
              <a:ext cx="4614" cy="305327"/>
            </a:xfrm>
            <a:custGeom>
              <a:avLst/>
              <a:gdLst/>
              <a:ahLst/>
              <a:cxnLst/>
              <a:rect l="0" t="0" r="0" b="0"/>
              <a:pathLst>
                <a:path w="4614" h="305327">
                  <a:moveTo>
                    <a:pt x="4613" y="0"/>
                  </a:moveTo>
                  <a:lnTo>
                    <a:pt x="1813" y="11735"/>
                  </a:lnTo>
                  <a:lnTo>
                    <a:pt x="311" y="22864"/>
                  </a:lnTo>
                  <a:lnTo>
                    <a:pt x="0" y="34467"/>
                  </a:lnTo>
                  <a:lnTo>
                    <a:pt x="507" y="46801"/>
                  </a:lnTo>
                  <a:lnTo>
                    <a:pt x="1326" y="60109"/>
                  </a:lnTo>
                  <a:lnTo>
                    <a:pt x="2142" y="74418"/>
                  </a:lnTo>
                  <a:lnTo>
                    <a:pt x="2826" y="89596"/>
                  </a:lnTo>
                  <a:lnTo>
                    <a:pt x="3352" y="105458"/>
                  </a:lnTo>
                  <a:lnTo>
                    <a:pt x="3738" y="121824"/>
                  </a:lnTo>
                  <a:lnTo>
                    <a:pt x="4013" y="138389"/>
                  </a:lnTo>
                  <a:lnTo>
                    <a:pt x="4205" y="154735"/>
                  </a:lnTo>
                  <a:lnTo>
                    <a:pt x="4337" y="170654"/>
                  </a:lnTo>
                  <a:lnTo>
                    <a:pt x="4426" y="186123"/>
                  </a:lnTo>
                  <a:lnTo>
                    <a:pt x="4487" y="201204"/>
                  </a:lnTo>
                  <a:lnTo>
                    <a:pt x="4529" y="215977"/>
                  </a:lnTo>
                  <a:lnTo>
                    <a:pt x="4557" y="230493"/>
                  </a:lnTo>
                  <a:lnTo>
                    <a:pt x="4578" y="246508"/>
                  </a:lnTo>
                  <a:lnTo>
                    <a:pt x="4596" y="268784"/>
                  </a:lnTo>
                  <a:lnTo>
                    <a:pt x="4613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264041" y="536953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0"/>
                  </a:moveTo>
                  <a:lnTo>
                    <a:pt x="230421" y="0"/>
                  </a:lnTo>
                  <a:lnTo>
                    <a:pt x="219291" y="0"/>
                  </a:lnTo>
                  <a:lnTo>
                    <a:pt x="207693" y="4"/>
                  </a:lnTo>
                  <a:lnTo>
                    <a:pt x="195532" y="177"/>
                  </a:lnTo>
                  <a:lnTo>
                    <a:pt x="182872" y="826"/>
                  </a:lnTo>
                  <a:lnTo>
                    <a:pt x="169815" y="2074"/>
                  </a:lnTo>
                  <a:lnTo>
                    <a:pt x="156463" y="3727"/>
                  </a:lnTo>
                  <a:lnTo>
                    <a:pt x="142899" y="5375"/>
                  </a:lnTo>
                  <a:lnTo>
                    <a:pt x="129184" y="6778"/>
                  </a:lnTo>
                  <a:lnTo>
                    <a:pt x="115364" y="7871"/>
                  </a:lnTo>
                  <a:lnTo>
                    <a:pt x="101475" y="8679"/>
                  </a:lnTo>
                  <a:lnTo>
                    <a:pt x="87540" y="9261"/>
                  </a:lnTo>
                  <a:lnTo>
                    <a:pt x="73742" y="9839"/>
                  </a:lnTo>
                  <a:lnTo>
                    <a:pt x="60397" y="10767"/>
                  </a:lnTo>
                  <a:lnTo>
                    <a:pt x="47657" y="12207"/>
                  </a:lnTo>
                  <a:lnTo>
                    <a:pt x="35942" y="13998"/>
                  </a:lnTo>
                  <a:lnTo>
                    <a:pt x="24885" y="15927"/>
                  </a:lnTo>
                  <a:lnTo>
                    <a:pt x="13514" y="1816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494652" y="621181"/>
              <a:ext cx="110892" cy="135154"/>
            </a:xfrm>
            <a:custGeom>
              <a:avLst/>
              <a:gdLst/>
              <a:ahLst/>
              <a:cxnLst/>
              <a:rect l="0" t="0" r="0" b="0"/>
              <a:pathLst>
                <a:path w="110892" h="135154">
                  <a:moveTo>
                    <a:pt x="85244" y="10528"/>
                  </a:moveTo>
                  <a:lnTo>
                    <a:pt x="76443" y="7729"/>
                  </a:lnTo>
                  <a:lnTo>
                    <a:pt x="68096" y="6227"/>
                  </a:lnTo>
                  <a:lnTo>
                    <a:pt x="59402" y="5929"/>
                  </a:lnTo>
                  <a:lnTo>
                    <a:pt x="50454" y="6954"/>
                  </a:lnTo>
                  <a:lnTo>
                    <a:pt x="41607" y="9719"/>
                  </a:lnTo>
                  <a:lnTo>
                    <a:pt x="33073" y="14294"/>
                  </a:lnTo>
                  <a:lnTo>
                    <a:pt x="25057" y="20455"/>
                  </a:lnTo>
                  <a:lnTo>
                    <a:pt x="17828" y="27871"/>
                  </a:lnTo>
                  <a:lnTo>
                    <a:pt x="11460" y="36225"/>
                  </a:lnTo>
                  <a:lnTo>
                    <a:pt x="6186" y="45254"/>
                  </a:lnTo>
                  <a:lnTo>
                    <a:pt x="2466" y="54759"/>
                  </a:lnTo>
                  <a:lnTo>
                    <a:pt x="413" y="64589"/>
                  </a:lnTo>
                  <a:lnTo>
                    <a:pt x="0" y="74476"/>
                  </a:lnTo>
                  <a:lnTo>
                    <a:pt x="1235" y="84041"/>
                  </a:lnTo>
                  <a:lnTo>
                    <a:pt x="3953" y="93105"/>
                  </a:lnTo>
                  <a:lnTo>
                    <a:pt x="7878" y="101666"/>
                  </a:lnTo>
                  <a:lnTo>
                    <a:pt x="12721" y="109803"/>
                  </a:lnTo>
                  <a:lnTo>
                    <a:pt x="18237" y="117598"/>
                  </a:lnTo>
                  <a:lnTo>
                    <a:pt x="24396" y="124648"/>
                  </a:lnTo>
                  <a:lnTo>
                    <a:pt x="31362" y="130099"/>
                  </a:lnTo>
                  <a:lnTo>
                    <a:pt x="39159" y="133610"/>
                  </a:lnTo>
                  <a:lnTo>
                    <a:pt x="47684" y="135153"/>
                  </a:lnTo>
                  <a:lnTo>
                    <a:pt x="56785" y="134751"/>
                  </a:lnTo>
                  <a:lnTo>
                    <a:pt x="66307" y="132623"/>
                  </a:lnTo>
                  <a:lnTo>
                    <a:pt x="75802" y="128942"/>
                  </a:lnTo>
                  <a:lnTo>
                    <a:pt x="84564" y="123738"/>
                  </a:lnTo>
                  <a:lnTo>
                    <a:pt x="92263" y="117164"/>
                  </a:lnTo>
                  <a:lnTo>
                    <a:pt x="98753" y="109312"/>
                  </a:lnTo>
                  <a:lnTo>
                    <a:pt x="103895" y="100141"/>
                  </a:lnTo>
                  <a:lnTo>
                    <a:pt x="107752" y="89757"/>
                  </a:lnTo>
                  <a:lnTo>
                    <a:pt x="110207" y="78700"/>
                  </a:lnTo>
                  <a:lnTo>
                    <a:pt x="110891" y="67819"/>
                  </a:lnTo>
                  <a:lnTo>
                    <a:pt x="109759" y="57578"/>
                  </a:lnTo>
                  <a:lnTo>
                    <a:pt x="107052" y="48077"/>
                  </a:lnTo>
                  <a:lnTo>
                    <a:pt x="103103" y="39235"/>
                  </a:lnTo>
                  <a:lnTo>
                    <a:pt x="98235" y="30927"/>
                  </a:lnTo>
                  <a:lnTo>
                    <a:pt x="93016" y="23320"/>
                  </a:lnTo>
                  <a:lnTo>
                    <a:pt x="87736" y="16145"/>
                  </a:lnTo>
                  <a:lnTo>
                    <a:pt x="81937" y="8769"/>
                  </a:lnTo>
                  <a:lnTo>
                    <a:pt x="7471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622010" y="590750"/>
              <a:ext cx="210571" cy="128337"/>
            </a:xfrm>
            <a:custGeom>
              <a:avLst/>
              <a:gdLst/>
              <a:ahLst/>
              <a:cxnLst/>
              <a:rect l="0" t="0" r="0" b="0"/>
              <a:pathLst>
                <a:path w="210571" h="128337">
                  <a:moveTo>
                    <a:pt x="0" y="30431"/>
                  </a:moveTo>
                  <a:lnTo>
                    <a:pt x="5867" y="39299"/>
                  </a:lnTo>
                  <a:lnTo>
                    <a:pt x="11432" y="48286"/>
                  </a:lnTo>
                  <a:lnTo>
                    <a:pt x="17226" y="58277"/>
                  </a:lnTo>
                  <a:lnTo>
                    <a:pt x="23134" y="69085"/>
                  </a:lnTo>
                  <a:lnTo>
                    <a:pt x="28816" y="80248"/>
                  </a:lnTo>
                  <a:lnTo>
                    <a:pt x="34095" y="91448"/>
                  </a:lnTo>
                  <a:lnTo>
                    <a:pt x="39119" y="102388"/>
                  </a:lnTo>
                  <a:lnTo>
                    <a:pt x="44253" y="112724"/>
                  </a:lnTo>
                  <a:lnTo>
                    <a:pt x="49685" y="122259"/>
                  </a:lnTo>
                  <a:lnTo>
                    <a:pt x="54601" y="128336"/>
                  </a:lnTo>
                  <a:lnTo>
                    <a:pt x="57277" y="128300"/>
                  </a:lnTo>
                  <a:lnTo>
                    <a:pt x="57079" y="124192"/>
                  </a:lnTo>
                  <a:lnTo>
                    <a:pt x="54755" y="117702"/>
                  </a:lnTo>
                  <a:lnTo>
                    <a:pt x="51338" y="109760"/>
                  </a:lnTo>
                  <a:lnTo>
                    <a:pt x="47503" y="100904"/>
                  </a:lnTo>
                  <a:lnTo>
                    <a:pt x="43744" y="91298"/>
                  </a:lnTo>
                  <a:lnTo>
                    <a:pt x="40499" y="80840"/>
                  </a:lnTo>
                  <a:lnTo>
                    <a:pt x="37945" y="69542"/>
                  </a:lnTo>
                  <a:lnTo>
                    <a:pt x="36377" y="57847"/>
                  </a:lnTo>
                  <a:lnTo>
                    <a:pt x="36295" y="46527"/>
                  </a:lnTo>
                  <a:lnTo>
                    <a:pt x="37846" y="35996"/>
                  </a:lnTo>
                  <a:lnTo>
                    <a:pt x="41344" y="26637"/>
                  </a:lnTo>
                  <a:lnTo>
                    <a:pt x="47421" y="18955"/>
                  </a:lnTo>
                  <a:lnTo>
                    <a:pt x="56175" y="13051"/>
                  </a:lnTo>
                  <a:lnTo>
                    <a:pt x="67104" y="8714"/>
                  </a:lnTo>
                  <a:lnTo>
                    <a:pt x="79412" y="5621"/>
                  </a:lnTo>
                  <a:lnTo>
                    <a:pt x="92499" y="3460"/>
                  </a:lnTo>
                  <a:lnTo>
                    <a:pt x="106011" y="1970"/>
                  </a:lnTo>
                  <a:lnTo>
                    <a:pt x="119753" y="952"/>
                  </a:lnTo>
                  <a:lnTo>
                    <a:pt x="133612" y="266"/>
                  </a:lnTo>
                  <a:lnTo>
                    <a:pt x="147311" y="0"/>
                  </a:lnTo>
                  <a:lnTo>
                    <a:pt x="161942" y="537"/>
                  </a:lnTo>
                  <a:lnTo>
                    <a:pt x="181027" y="3038"/>
                  </a:lnTo>
                  <a:lnTo>
                    <a:pt x="210570" y="93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093542" y="377717"/>
            <a:ext cx="465505" cy="362377"/>
            <a:chOff x="5093542" y="377717"/>
            <a:chExt cx="465505" cy="362377"/>
          </a:xfrm>
        </p:grpSpPr>
        <p:sp>
          <p:nvSpPr>
            <p:cNvPr id="34" name="Freeform 33"/>
            <p:cNvSpPr/>
            <p:nvPr/>
          </p:nvSpPr>
          <p:spPr>
            <a:xfrm>
              <a:off x="5093542" y="580573"/>
              <a:ext cx="181236" cy="159521"/>
            </a:xfrm>
            <a:custGeom>
              <a:avLst/>
              <a:gdLst/>
              <a:ahLst/>
              <a:cxnLst/>
              <a:rect l="0" t="0" r="0" b="0"/>
              <a:pathLst>
                <a:path w="181236" h="159521">
                  <a:moveTo>
                    <a:pt x="128592" y="40608"/>
                  </a:moveTo>
                  <a:lnTo>
                    <a:pt x="125524" y="31874"/>
                  </a:lnTo>
                  <a:lnTo>
                    <a:pt x="121462" y="24167"/>
                  </a:lnTo>
                  <a:lnTo>
                    <a:pt x="115969" y="16779"/>
                  </a:lnTo>
                  <a:lnTo>
                    <a:pt x="109209" y="10036"/>
                  </a:lnTo>
                  <a:lnTo>
                    <a:pt x="101412" y="4802"/>
                  </a:lnTo>
                  <a:lnTo>
                    <a:pt x="92820" y="1441"/>
                  </a:lnTo>
                  <a:lnTo>
                    <a:pt x="83807" y="0"/>
                  </a:lnTo>
                  <a:lnTo>
                    <a:pt x="74850" y="471"/>
                  </a:lnTo>
                  <a:lnTo>
                    <a:pt x="66203" y="2642"/>
                  </a:lnTo>
                  <a:lnTo>
                    <a:pt x="57927" y="6182"/>
                  </a:lnTo>
                  <a:lnTo>
                    <a:pt x="49982" y="10758"/>
                  </a:lnTo>
                  <a:lnTo>
                    <a:pt x="42306" y="16093"/>
                  </a:lnTo>
                  <a:lnTo>
                    <a:pt x="34999" y="22128"/>
                  </a:lnTo>
                  <a:lnTo>
                    <a:pt x="28310" y="29010"/>
                  </a:lnTo>
                  <a:lnTo>
                    <a:pt x="22327" y="36756"/>
                  </a:lnTo>
                  <a:lnTo>
                    <a:pt x="16986" y="45415"/>
                  </a:lnTo>
                  <a:lnTo>
                    <a:pt x="12164" y="55139"/>
                  </a:lnTo>
                  <a:lnTo>
                    <a:pt x="7743" y="65906"/>
                  </a:lnTo>
                  <a:lnTo>
                    <a:pt x="3942" y="77561"/>
                  </a:lnTo>
                  <a:lnTo>
                    <a:pt x="1295" y="89909"/>
                  </a:lnTo>
                  <a:lnTo>
                    <a:pt x="0" y="102761"/>
                  </a:lnTo>
                  <a:lnTo>
                    <a:pt x="115" y="115644"/>
                  </a:lnTo>
                  <a:lnTo>
                    <a:pt x="1712" y="127833"/>
                  </a:lnTo>
                  <a:lnTo>
                    <a:pt x="4683" y="138973"/>
                  </a:lnTo>
                  <a:lnTo>
                    <a:pt x="8948" y="148416"/>
                  </a:lnTo>
                  <a:lnTo>
                    <a:pt x="14552" y="155098"/>
                  </a:lnTo>
                  <a:lnTo>
                    <a:pt x="21388" y="158697"/>
                  </a:lnTo>
                  <a:lnTo>
                    <a:pt x="29078" y="159520"/>
                  </a:lnTo>
                  <a:lnTo>
                    <a:pt x="37077" y="158112"/>
                  </a:lnTo>
                  <a:lnTo>
                    <a:pt x="45043" y="155019"/>
                  </a:lnTo>
                  <a:lnTo>
                    <a:pt x="52677" y="150542"/>
                  </a:lnTo>
                  <a:lnTo>
                    <a:pt x="59651" y="144730"/>
                  </a:lnTo>
                  <a:lnTo>
                    <a:pt x="65857" y="137718"/>
                  </a:lnTo>
                  <a:lnTo>
                    <a:pt x="71364" y="129725"/>
                  </a:lnTo>
                  <a:lnTo>
                    <a:pt x="76305" y="120982"/>
                  </a:lnTo>
                  <a:lnTo>
                    <a:pt x="80813" y="111688"/>
                  </a:lnTo>
                  <a:lnTo>
                    <a:pt x="84843" y="101835"/>
                  </a:lnTo>
                  <a:lnTo>
                    <a:pt x="88178" y="91236"/>
                  </a:lnTo>
                  <a:lnTo>
                    <a:pt x="90782" y="79913"/>
                  </a:lnTo>
                  <a:lnTo>
                    <a:pt x="93603" y="70377"/>
                  </a:lnTo>
                  <a:lnTo>
                    <a:pt x="97331" y="66227"/>
                  </a:lnTo>
                  <a:lnTo>
                    <a:pt x="101070" y="67244"/>
                  </a:lnTo>
                  <a:lnTo>
                    <a:pt x="104620" y="71835"/>
                  </a:lnTo>
                  <a:lnTo>
                    <a:pt x="108228" y="78502"/>
                  </a:lnTo>
                  <a:lnTo>
                    <a:pt x="112276" y="86070"/>
                  </a:lnTo>
                  <a:lnTo>
                    <a:pt x="116940" y="93874"/>
                  </a:lnTo>
                  <a:lnTo>
                    <a:pt x="122363" y="101465"/>
                  </a:lnTo>
                  <a:lnTo>
                    <a:pt x="128753" y="108441"/>
                  </a:lnTo>
                  <a:lnTo>
                    <a:pt x="136115" y="114660"/>
                  </a:lnTo>
                  <a:lnTo>
                    <a:pt x="144051" y="120029"/>
                  </a:lnTo>
                  <a:lnTo>
                    <a:pt x="152731" y="124923"/>
                  </a:lnTo>
                  <a:lnTo>
                    <a:pt x="164039" y="129770"/>
                  </a:lnTo>
                  <a:lnTo>
                    <a:pt x="181235" y="1353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257334" y="561652"/>
              <a:ext cx="125198" cy="154286"/>
            </a:xfrm>
            <a:custGeom>
              <a:avLst/>
              <a:gdLst/>
              <a:ahLst/>
              <a:cxnLst/>
              <a:rect l="0" t="0" r="0" b="0"/>
              <a:pathLst>
                <a:path w="125198" h="154286">
                  <a:moveTo>
                    <a:pt x="6914" y="59529"/>
                  </a:moveTo>
                  <a:lnTo>
                    <a:pt x="6981" y="71264"/>
                  </a:lnTo>
                  <a:lnTo>
                    <a:pt x="7621" y="82393"/>
                  </a:lnTo>
                  <a:lnTo>
                    <a:pt x="8918" y="93987"/>
                  </a:lnTo>
                  <a:lnTo>
                    <a:pt x="10778" y="105975"/>
                  </a:lnTo>
                  <a:lnTo>
                    <a:pt x="13095" y="117987"/>
                  </a:lnTo>
                  <a:lnTo>
                    <a:pt x="15721" y="129721"/>
                  </a:lnTo>
                  <a:lnTo>
                    <a:pt x="17208" y="138693"/>
                  </a:lnTo>
                  <a:lnTo>
                    <a:pt x="16172" y="141787"/>
                  </a:lnTo>
                  <a:lnTo>
                    <a:pt x="13679" y="139880"/>
                  </a:lnTo>
                  <a:lnTo>
                    <a:pt x="10544" y="134669"/>
                  </a:lnTo>
                  <a:lnTo>
                    <a:pt x="7308" y="127092"/>
                  </a:lnTo>
                  <a:lnTo>
                    <a:pt x="4443" y="117331"/>
                  </a:lnTo>
                  <a:lnTo>
                    <a:pt x="2154" y="105607"/>
                  </a:lnTo>
                  <a:lnTo>
                    <a:pt x="601" y="92438"/>
                  </a:lnTo>
                  <a:lnTo>
                    <a:pt x="0" y="78506"/>
                  </a:lnTo>
                  <a:lnTo>
                    <a:pt x="376" y="64280"/>
                  </a:lnTo>
                  <a:lnTo>
                    <a:pt x="1762" y="50316"/>
                  </a:lnTo>
                  <a:lnTo>
                    <a:pt x="4287" y="37324"/>
                  </a:lnTo>
                  <a:lnTo>
                    <a:pt x="7919" y="25604"/>
                  </a:lnTo>
                  <a:lnTo>
                    <a:pt x="12816" y="15583"/>
                  </a:lnTo>
                  <a:lnTo>
                    <a:pt x="19383" y="7973"/>
                  </a:lnTo>
                  <a:lnTo>
                    <a:pt x="27683" y="2933"/>
                  </a:lnTo>
                  <a:lnTo>
                    <a:pt x="37171" y="328"/>
                  </a:lnTo>
                  <a:lnTo>
                    <a:pt x="46917" y="0"/>
                  </a:lnTo>
                  <a:lnTo>
                    <a:pt x="56355" y="1630"/>
                  </a:lnTo>
                  <a:lnTo>
                    <a:pt x="65299" y="4975"/>
                  </a:lnTo>
                  <a:lnTo>
                    <a:pt x="73759" y="9952"/>
                  </a:lnTo>
                  <a:lnTo>
                    <a:pt x="81812" y="16368"/>
                  </a:lnTo>
                  <a:lnTo>
                    <a:pt x="89390" y="23945"/>
                  </a:lnTo>
                  <a:lnTo>
                    <a:pt x="96267" y="32400"/>
                  </a:lnTo>
                  <a:lnTo>
                    <a:pt x="102380" y="41494"/>
                  </a:lnTo>
                  <a:lnTo>
                    <a:pt x="107810" y="51040"/>
                  </a:lnTo>
                  <a:lnTo>
                    <a:pt x="112692" y="60901"/>
                  </a:lnTo>
                  <a:lnTo>
                    <a:pt x="117153" y="70978"/>
                  </a:lnTo>
                  <a:lnTo>
                    <a:pt x="120980" y="81203"/>
                  </a:lnTo>
                  <a:lnTo>
                    <a:pt x="123647" y="91527"/>
                  </a:lnTo>
                  <a:lnTo>
                    <a:pt x="124962" y="101910"/>
                  </a:lnTo>
                  <a:lnTo>
                    <a:pt x="125197" y="112066"/>
                  </a:lnTo>
                  <a:lnTo>
                    <a:pt x="124930" y="122571"/>
                  </a:lnTo>
                  <a:lnTo>
                    <a:pt x="124139" y="135465"/>
                  </a:lnTo>
                  <a:lnTo>
                    <a:pt x="122728" y="154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427385" y="377717"/>
              <a:ext cx="131662" cy="346785"/>
            </a:xfrm>
            <a:custGeom>
              <a:avLst/>
              <a:gdLst/>
              <a:ahLst/>
              <a:cxnLst/>
              <a:rect l="0" t="0" r="0" b="0"/>
              <a:pathLst>
                <a:path w="131662" h="346785">
                  <a:moveTo>
                    <a:pt x="89548" y="243464"/>
                  </a:moveTo>
                  <a:lnTo>
                    <a:pt x="86480" y="234797"/>
                  </a:lnTo>
                  <a:lnTo>
                    <a:pt x="82417" y="227730"/>
                  </a:lnTo>
                  <a:lnTo>
                    <a:pt x="76929" y="221638"/>
                  </a:lnTo>
                  <a:lnTo>
                    <a:pt x="70341" y="216756"/>
                  </a:lnTo>
                  <a:lnTo>
                    <a:pt x="63192" y="213838"/>
                  </a:lnTo>
                  <a:lnTo>
                    <a:pt x="55848" y="213139"/>
                  </a:lnTo>
                  <a:lnTo>
                    <a:pt x="48489" y="214449"/>
                  </a:lnTo>
                  <a:lnTo>
                    <a:pt x="41180" y="217379"/>
                  </a:lnTo>
                  <a:lnTo>
                    <a:pt x="33940" y="221536"/>
                  </a:lnTo>
                  <a:lnTo>
                    <a:pt x="26929" y="226747"/>
                  </a:lnTo>
                  <a:lnTo>
                    <a:pt x="20440" y="233060"/>
                  </a:lnTo>
                  <a:lnTo>
                    <a:pt x="14597" y="240417"/>
                  </a:lnTo>
                  <a:lnTo>
                    <a:pt x="9520" y="248813"/>
                  </a:lnTo>
                  <a:lnTo>
                    <a:pt x="5407" y="258358"/>
                  </a:lnTo>
                  <a:lnTo>
                    <a:pt x="2281" y="268996"/>
                  </a:lnTo>
                  <a:lnTo>
                    <a:pt x="333" y="280225"/>
                  </a:lnTo>
                  <a:lnTo>
                    <a:pt x="0" y="291223"/>
                  </a:lnTo>
                  <a:lnTo>
                    <a:pt x="1370" y="301541"/>
                  </a:lnTo>
                  <a:lnTo>
                    <a:pt x="4238" y="311094"/>
                  </a:lnTo>
                  <a:lnTo>
                    <a:pt x="8297" y="319971"/>
                  </a:lnTo>
                  <a:lnTo>
                    <a:pt x="13251" y="328299"/>
                  </a:lnTo>
                  <a:lnTo>
                    <a:pt x="19016" y="335722"/>
                  </a:lnTo>
                  <a:lnTo>
                    <a:pt x="25709" y="341432"/>
                  </a:lnTo>
                  <a:lnTo>
                    <a:pt x="33316" y="345120"/>
                  </a:lnTo>
                  <a:lnTo>
                    <a:pt x="41541" y="346784"/>
                  </a:lnTo>
                  <a:lnTo>
                    <a:pt x="49908" y="346463"/>
                  </a:lnTo>
                  <a:lnTo>
                    <a:pt x="58123" y="344386"/>
                  </a:lnTo>
                  <a:lnTo>
                    <a:pt x="65927" y="340568"/>
                  </a:lnTo>
                  <a:lnTo>
                    <a:pt x="73016" y="334741"/>
                  </a:lnTo>
                  <a:lnTo>
                    <a:pt x="79300" y="326930"/>
                  </a:lnTo>
                  <a:lnTo>
                    <a:pt x="84857" y="317264"/>
                  </a:lnTo>
                  <a:lnTo>
                    <a:pt x="89832" y="305803"/>
                  </a:lnTo>
                  <a:lnTo>
                    <a:pt x="94369" y="292759"/>
                  </a:lnTo>
                  <a:lnTo>
                    <a:pt x="98587" y="278442"/>
                  </a:lnTo>
                  <a:lnTo>
                    <a:pt x="102581" y="263162"/>
                  </a:lnTo>
                  <a:lnTo>
                    <a:pt x="106415" y="247182"/>
                  </a:lnTo>
                  <a:lnTo>
                    <a:pt x="109974" y="230708"/>
                  </a:lnTo>
                  <a:lnTo>
                    <a:pt x="112985" y="213890"/>
                  </a:lnTo>
                  <a:lnTo>
                    <a:pt x="115341" y="196835"/>
                  </a:lnTo>
                  <a:lnTo>
                    <a:pt x="117092" y="179619"/>
                  </a:lnTo>
                  <a:lnTo>
                    <a:pt x="118351" y="162295"/>
                  </a:lnTo>
                  <a:lnTo>
                    <a:pt x="119230" y="144906"/>
                  </a:lnTo>
                  <a:lnTo>
                    <a:pt x="119668" y="127804"/>
                  </a:lnTo>
                  <a:lnTo>
                    <a:pt x="119438" y="111620"/>
                  </a:lnTo>
                  <a:lnTo>
                    <a:pt x="118474" y="96619"/>
                  </a:lnTo>
                  <a:lnTo>
                    <a:pt x="117013" y="82580"/>
                  </a:lnTo>
                  <a:lnTo>
                    <a:pt x="115495" y="68997"/>
                  </a:lnTo>
                  <a:lnTo>
                    <a:pt x="114170" y="55526"/>
                  </a:lnTo>
                  <a:lnTo>
                    <a:pt x="112790" y="42171"/>
                  </a:lnTo>
                  <a:lnTo>
                    <a:pt x="110725" y="29190"/>
                  </a:lnTo>
                  <a:lnTo>
                    <a:pt x="107654" y="16743"/>
                  </a:lnTo>
                  <a:lnTo>
                    <a:pt x="103180" y="5938"/>
                  </a:lnTo>
                  <a:lnTo>
                    <a:pt x="97318" y="0"/>
                  </a:lnTo>
                  <a:lnTo>
                    <a:pt x="91605" y="535"/>
                  </a:lnTo>
                  <a:lnTo>
                    <a:pt x="87337" y="5605"/>
                  </a:lnTo>
                  <a:lnTo>
                    <a:pt x="84462" y="13792"/>
                  </a:lnTo>
                  <a:lnTo>
                    <a:pt x="82582" y="24424"/>
                  </a:lnTo>
                  <a:lnTo>
                    <a:pt x="81363" y="36980"/>
                  </a:lnTo>
                  <a:lnTo>
                    <a:pt x="80738" y="50669"/>
                  </a:lnTo>
                  <a:lnTo>
                    <a:pt x="80863" y="64481"/>
                  </a:lnTo>
                  <a:lnTo>
                    <a:pt x="81772" y="77857"/>
                  </a:lnTo>
                  <a:lnTo>
                    <a:pt x="83371" y="90959"/>
                  </a:lnTo>
                  <a:lnTo>
                    <a:pt x="85518" y="104439"/>
                  </a:lnTo>
                  <a:lnTo>
                    <a:pt x="88074" y="118665"/>
                  </a:lnTo>
                  <a:lnTo>
                    <a:pt x="90926" y="133850"/>
                  </a:lnTo>
                  <a:lnTo>
                    <a:pt x="93987" y="150196"/>
                  </a:lnTo>
                  <a:lnTo>
                    <a:pt x="97192" y="167679"/>
                  </a:lnTo>
                  <a:lnTo>
                    <a:pt x="100495" y="185964"/>
                  </a:lnTo>
                  <a:lnTo>
                    <a:pt x="103866" y="204531"/>
                  </a:lnTo>
                  <a:lnTo>
                    <a:pt x="107282" y="223043"/>
                  </a:lnTo>
                  <a:lnTo>
                    <a:pt x="110730" y="241047"/>
                  </a:lnTo>
                  <a:lnTo>
                    <a:pt x="114198" y="257909"/>
                  </a:lnTo>
                  <a:lnTo>
                    <a:pt x="117674" y="273383"/>
                  </a:lnTo>
                  <a:lnTo>
                    <a:pt x="121005" y="287122"/>
                  </a:lnTo>
                  <a:lnTo>
                    <a:pt x="124215" y="299848"/>
                  </a:lnTo>
                  <a:lnTo>
                    <a:pt x="127588" y="312677"/>
                  </a:lnTo>
                  <a:lnTo>
                    <a:pt x="131661" y="3276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5892081" y="298538"/>
            <a:ext cx="1625267" cy="419772"/>
            <a:chOff x="5892081" y="298538"/>
            <a:chExt cx="1625267" cy="419772"/>
          </a:xfrm>
        </p:grpSpPr>
        <p:sp>
          <p:nvSpPr>
            <p:cNvPr id="38" name="Freeform 37"/>
            <p:cNvSpPr/>
            <p:nvPr/>
          </p:nvSpPr>
          <p:spPr>
            <a:xfrm>
              <a:off x="5892081" y="298538"/>
              <a:ext cx="326951" cy="419772"/>
            </a:xfrm>
            <a:custGeom>
              <a:avLst/>
              <a:gdLst/>
              <a:ahLst/>
              <a:cxnLst/>
              <a:rect l="0" t="0" r="0" b="0"/>
              <a:pathLst>
                <a:path w="326951" h="419772">
                  <a:moveTo>
                    <a:pt x="119691" y="354228"/>
                  </a:moveTo>
                  <a:lnTo>
                    <a:pt x="116690" y="345494"/>
                  </a:lnTo>
                  <a:lnTo>
                    <a:pt x="113268" y="337788"/>
                  </a:lnTo>
                  <a:lnTo>
                    <a:pt x="109067" y="330390"/>
                  </a:lnTo>
                  <a:lnTo>
                    <a:pt x="103994" y="323302"/>
                  </a:lnTo>
                  <a:lnTo>
                    <a:pt x="97865" y="316771"/>
                  </a:lnTo>
                  <a:lnTo>
                    <a:pt x="90676" y="310904"/>
                  </a:lnTo>
                  <a:lnTo>
                    <a:pt x="82416" y="305812"/>
                  </a:lnTo>
                  <a:lnTo>
                    <a:pt x="72972" y="301690"/>
                  </a:lnTo>
                  <a:lnTo>
                    <a:pt x="62408" y="298562"/>
                  </a:lnTo>
                  <a:lnTo>
                    <a:pt x="51231" y="296784"/>
                  </a:lnTo>
                  <a:lnTo>
                    <a:pt x="40270" y="297096"/>
                  </a:lnTo>
                  <a:lnTo>
                    <a:pt x="29985" y="299727"/>
                  </a:lnTo>
                  <a:lnTo>
                    <a:pt x="20794" y="304765"/>
                  </a:lnTo>
                  <a:lnTo>
                    <a:pt x="13225" y="312417"/>
                  </a:lnTo>
                  <a:lnTo>
                    <a:pt x="7403" y="322520"/>
                  </a:lnTo>
                  <a:lnTo>
                    <a:pt x="3290" y="334335"/>
                  </a:lnTo>
                  <a:lnTo>
                    <a:pt x="881" y="346781"/>
                  </a:lnTo>
                  <a:lnTo>
                    <a:pt x="0" y="359174"/>
                  </a:lnTo>
                  <a:lnTo>
                    <a:pt x="523" y="371082"/>
                  </a:lnTo>
                  <a:lnTo>
                    <a:pt x="2460" y="382152"/>
                  </a:lnTo>
                  <a:lnTo>
                    <a:pt x="5696" y="392289"/>
                  </a:lnTo>
                  <a:lnTo>
                    <a:pt x="10324" y="401264"/>
                  </a:lnTo>
                  <a:lnTo>
                    <a:pt x="16711" y="408631"/>
                  </a:lnTo>
                  <a:lnTo>
                    <a:pt x="24890" y="414284"/>
                  </a:lnTo>
                  <a:lnTo>
                    <a:pt x="34297" y="418100"/>
                  </a:lnTo>
                  <a:lnTo>
                    <a:pt x="43988" y="419771"/>
                  </a:lnTo>
                  <a:lnTo>
                    <a:pt x="53391" y="419335"/>
                  </a:lnTo>
                  <a:lnTo>
                    <a:pt x="62311" y="416942"/>
                  </a:lnTo>
                  <a:lnTo>
                    <a:pt x="70755" y="412678"/>
                  </a:lnTo>
                  <a:lnTo>
                    <a:pt x="78797" y="406771"/>
                  </a:lnTo>
                  <a:lnTo>
                    <a:pt x="86368" y="399383"/>
                  </a:lnTo>
                  <a:lnTo>
                    <a:pt x="93240" y="390531"/>
                  </a:lnTo>
                  <a:lnTo>
                    <a:pt x="99349" y="380360"/>
                  </a:lnTo>
                  <a:lnTo>
                    <a:pt x="104777" y="369278"/>
                  </a:lnTo>
                  <a:lnTo>
                    <a:pt x="109658" y="357848"/>
                  </a:lnTo>
                  <a:lnTo>
                    <a:pt x="114127" y="346412"/>
                  </a:lnTo>
                  <a:lnTo>
                    <a:pt x="118299" y="334785"/>
                  </a:lnTo>
                  <a:lnTo>
                    <a:pt x="122262" y="322380"/>
                  </a:lnTo>
                  <a:lnTo>
                    <a:pt x="126074" y="308915"/>
                  </a:lnTo>
                  <a:lnTo>
                    <a:pt x="129618" y="294260"/>
                  </a:lnTo>
                  <a:lnTo>
                    <a:pt x="132620" y="278279"/>
                  </a:lnTo>
                  <a:lnTo>
                    <a:pt x="134975" y="261049"/>
                  </a:lnTo>
                  <a:lnTo>
                    <a:pt x="136894" y="243105"/>
                  </a:lnTo>
                  <a:lnTo>
                    <a:pt x="138797" y="225301"/>
                  </a:lnTo>
                  <a:lnTo>
                    <a:pt x="140923" y="208104"/>
                  </a:lnTo>
                  <a:lnTo>
                    <a:pt x="143013" y="191459"/>
                  </a:lnTo>
                  <a:lnTo>
                    <a:pt x="144429" y="174982"/>
                  </a:lnTo>
                  <a:lnTo>
                    <a:pt x="144867" y="158414"/>
                  </a:lnTo>
                  <a:lnTo>
                    <a:pt x="144500" y="141658"/>
                  </a:lnTo>
                  <a:lnTo>
                    <a:pt x="143789" y="124708"/>
                  </a:lnTo>
                  <a:lnTo>
                    <a:pt x="143047" y="107599"/>
                  </a:lnTo>
                  <a:lnTo>
                    <a:pt x="142244" y="90531"/>
                  </a:lnTo>
                  <a:lnTo>
                    <a:pt x="141107" y="73844"/>
                  </a:lnTo>
                  <a:lnTo>
                    <a:pt x="139493" y="57700"/>
                  </a:lnTo>
                  <a:lnTo>
                    <a:pt x="137409" y="42251"/>
                  </a:lnTo>
                  <a:lnTo>
                    <a:pt x="134932" y="27715"/>
                  </a:lnTo>
                  <a:lnTo>
                    <a:pt x="132147" y="14189"/>
                  </a:lnTo>
                  <a:lnTo>
                    <a:pt x="128980" y="3906"/>
                  </a:lnTo>
                  <a:lnTo>
                    <a:pt x="125835" y="0"/>
                  </a:lnTo>
                  <a:lnTo>
                    <a:pt x="123549" y="1916"/>
                  </a:lnTo>
                  <a:lnTo>
                    <a:pt x="122093" y="7994"/>
                  </a:lnTo>
                  <a:lnTo>
                    <a:pt x="121196" y="16998"/>
                  </a:lnTo>
                  <a:lnTo>
                    <a:pt x="120644" y="28275"/>
                  </a:lnTo>
                  <a:lnTo>
                    <a:pt x="120301" y="41330"/>
                  </a:lnTo>
                  <a:lnTo>
                    <a:pt x="120085" y="55889"/>
                  </a:lnTo>
                  <a:lnTo>
                    <a:pt x="119947" y="71895"/>
                  </a:lnTo>
                  <a:lnTo>
                    <a:pt x="119863" y="89182"/>
                  </a:lnTo>
                  <a:lnTo>
                    <a:pt x="119979" y="107016"/>
                  </a:lnTo>
                  <a:lnTo>
                    <a:pt x="120589" y="124225"/>
                  </a:lnTo>
                  <a:lnTo>
                    <a:pt x="121813" y="140217"/>
                  </a:lnTo>
                  <a:lnTo>
                    <a:pt x="123449" y="155413"/>
                  </a:lnTo>
                  <a:lnTo>
                    <a:pt x="125087" y="170911"/>
                  </a:lnTo>
                  <a:lnTo>
                    <a:pt x="126487" y="187335"/>
                  </a:lnTo>
                  <a:lnTo>
                    <a:pt x="127748" y="204488"/>
                  </a:lnTo>
                  <a:lnTo>
                    <a:pt x="129201" y="221636"/>
                  </a:lnTo>
                  <a:lnTo>
                    <a:pt x="131031" y="238326"/>
                  </a:lnTo>
                  <a:lnTo>
                    <a:pt x="133260" y="254433"/>
                  </a:lnTo>
                  <a:lnTo>
                    <a:pt x="135835" y="270002"/>
                  </a:lnTo>
                  <a:lnTo>
                    <a:pt x="138681" y="285103"/>
                  </a:lnTo>
                  <a:lnTo>
                    <a:pt x="141743" y="298687"/>
                  </a:lnTo>
                  <a:lnTo>
                    <a:pt x="145425" y="308271"/>
                  </a:lnTo>
                  <a:lnTo>
                    <a:pt x="149962" y="312745"/>
                  </a:lnTo>
                  <a:lnTo>
                    <a:pt x="154828" y="313127"/>
                  </a:lnTo>
                  <a:lnTo>
                    <a:pt x="160010" y="310790"/>
                  </a:lnTo>
                  <a:lnTo>
                    <a:pt x="165899" y="307073"/>
                  </a:lnTo>
                  <a:lnTo>
                    <a:pt x="173100" y="303236"/>
                  </a:lnTo>
                  <a:lnTo>
                    <a:pt x="181811" y="299942"/>
                  </a:lnTo>
                  <a:lnTo>
                    <a:pt x="191736" y="297534"/>
                  </a:lnTo>
                  <a:lnTo>
                    <a:pt x="202302" y="296270"/>
                  </a:lnTo>
                  <a:lnTo>
                    <a:pt x="213110" y="296149"/>
                  </a:lnTo>
                  <a:lnTo>
                    <a:pt x="224127" y="296841"/>
                  </a:lnTo>
                  <a:lnTo>
                    <a:pt x="235581" y="297826"/>
                  </a:lnTo>
                  <a:lnTo>
                    <a:pt x="247575" y="298771"/>
                  </a:lnTo>
                  <a:lnTo>
                    <a:pt x="259918" y="299383"/>
                  </a:lnTo>
                  <a:lnTo>
                    <a:pt x="272210" y="299335"/>
                  </a:lnTo>
                  <a:lnTo>
                    <a:pt x="284213" y="298510"/>
                  </a:lnTo>
                  <a:lnTo>
                    <a:pt x="295545" y="296650"/>
                  </a:lnTo>
                  <a:lnTo>
                    <a:pt x="305623" y="293273"/>
                  </a:lnTo>
                  <a:lnTo>
                    <a:pt x="314235" y="288260"/>
                  </a:lnTo>
                  <a:lnTo>
                    <a:pt x="321017" y="281792"/>
                  </a:lnTo>
                  <a:lnTo>
                    <a:pt x="325299" y="274163"/>
                  </a:lnTo>
                  <a:lnTo>
                    <a:pt x="326950" y="265668"/>
                  </a:lnTo>
                  <a:lnTo>
                    <a:pt x="326128" y="256712"/>
                  </a:lnTo>
                  <a:lnTo>
                    <a:pt x="323000" y="247788"/>
                  </a:lnTo>
                  <a:lnTo>
                    <a:pt x="317896" y="239171"/>
                  </a:lnTo>
                  <a:lnTo>
                    <a:pt x="311066" y="231253"/>
                  </a:lnTo>
                  <a:lnTo>
                    <a:pt x="302597" y="224612"/>
                  </a:lnTo>
                  <a:lnTo>
                    <a:pt x="292690" y="219453"/>
                  </a:lnTo>
                  <a:lnTo>
                    <a:pt x="281957" y="215973"/>
                  </a:lnTo>
                  <a:lnTo>
                    <a:pt x="271294" y="214527"/>
                  </a:lnTo>
                  <a:lnTo>
                    <a:pt x="261199" y="215111"/>
                  </a:lnTo>
                  <a:lnTo>
                    <a:pt x="251797" y="217433"/>
                  </a:lnTo>
                  <a:lnTo>
                    <a:pt x="243022" y="221117"/>
                  </a:lnTo>
                  <a:lnTo>
                    <a:pt x="234752" y="225816"/>
                  </a:lnTo>
                  <a:lnTo>
                    <a:pt x="227029" y="231408"/>
                  </a:lnTo>
                  <a:lnTo>
                    <a:pt x="220052" y="237985"/>
                  </a:lnTo>
                  <a:lnTo>
                    <a:pt x="213873" y="245517"/>
                  </a:lnTo>
                  <a:lnTo>
                    <a:pt x="208398" y="253863"/>
                  </a:lnTo>
                  <a:lnTo>
                    <a:pt x="203487" y="262843"/>
                  </a:lnTo>
                  <a:lnTo>
                    <a:pt x="199005" y="272293"/>
                  </a:lnTo>
                  <a:lnTo>
                    <a:pt x="195165" y="282079"/>
                  </a:lnTo>
                  <a:lnTo>
                    <a:pt x="192489" y="292102"/>
                  </a:lnTo>
                  <a:lnTo>
                    <a:pt x="191173" y="302288"/>
                  </a:lnTo>
                  <a:lnTo>
                    <a:pt x="191102" y="312585"/>
                  </a:lnTo>
                  <a:lnTo>
                    <a:pt x="192043" y="322958"/>
                  </a:lnTo>
                  <a:lnTo>
                    <a:pt x="193755" y="333382"/>
                  </a:lnTo>
                  <a:lnTo>
                    <a:pt x="196191" y="343841"/>
                  </a:lnTo>
                  <a:lnTo>
                    <a:pt x="199496" y="354322"/>
                  </a:lnTo>
                  <a:lnTo>
                    <a:pt x="203689" y="364806"/>
                  </a:lnTo>
                  <a:lnTo>
                    <a:pt x="208977" y="374795"/>
                  </a:lnTo>
                  <a:lnTo>
                    <a:pt x="215816" y="383365"/>
                  </a:lnTo>
                  <a:lnTo>
                    <a:pt x="224297" y="390120"/>
                  </a:lnTo>
                  <a:lnTo>
                    <a:pt x="233808" y="394974"/>
                  </a:lnTo>
                  <a:lnTo>
                    <a:pt x="244250" y="398262"/>
                  </a:lnTo>
                  <a:lnTo>
                    <a:pt x="257659" y="399150"/>
                  </a:lnTo>
                  <a:lnTo>
                    <a:pt x="277618" y="39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222342" y="595417"/>
              <a:ext cx="115814" cy="120521"/>
            </a:xfrm>
            <a:custGeom>
              <a:avLst/>
              <a:gdLst/>
              <a:ahLst/>
              <a:cxnLst/>
              <a:rect l="0" t="0" r="0" b="0"/>
              <a:pathLst>
                <a:path w="115814" h="120521">
                  <a:moveTo>
                    <a:pt x="0" y="25764"/>
                  </a:moveTo>
                  <a:lnTo>
                    <a:pt x="67" y="37499"/>
                  </a:lnTo>
                  <a:lnTo>
                    <a:pt x="707" y="48628"/>
                  </a:lnTo>
                  <a:lnTo>
                    <a:pt x="1999" y="60226"/>
                  </a:lnTo>
                  <a:lnTo>
                    <a:pt x="3686" y="72387"/>
                  </a:lnTo>
                  <a:lnTo>
                    <a:pt x="5354" y="85047"/>
                  </a:lnTo>
                  <a:lnTo>
                    <a:pt x="6770" y="98004"/>
                  </a:lnTo>
                  <a:lnTo>
                    <a:pt x="7965" y="107664"/>
                  </a:lnTo>
                  <a:lnTo>
                    <a:pt x="8955" y="109791"/>
                  </a:lnTo>
                  <a:lnTo>
                    <a:pt x="9611" y="105987"/>
                  </a:lnTo>
                  <a:lnTo>
                    <a:pt x="9997" y="98220"/>
                  </a:lnTo>
                  <a:lnTo>
                    <a:pt x="10218" y="87617"/>
                  </a:lnTo>
                  <a:lnTo>
                    <a:pt x="10353" y="74948"/>
                  </a:lnTo>
                  <a:lnTo>
                    <a:pt x="10771" y="61117"/>
                  </a:lnTo>
                  <a:lnTo>
                    <a:pt x="12110" y="47176"/>
                  </a:lnTo>
                  <a:lnTo>
                    <a:pt x="14647" y="33725"/>
                  </a:lnTo>
                  <a:lnTo>
                    <a:pt x="18487" y="21583"/>
                  </a:lnTo>
                  <a:lnTo>
                    <a:pt x="23738" y="11938"/>
                  </a:lnTo>
                  <a:lnTo>
                    <a:pt x="30305" y="5201"/>
                  </a:lnTo>
                  <a:lnTo>
                    <a:pt x="37798" y="1288"/>
                  </a:lnTo>
                  <a:lnTo>
                    <a:pt x="45658" y="0"/>
                  </a:lnTo>
                  <a:lnTo>
                    <a:pt x="53531" y="947"/>
                  </a:lnTo>
                  <a:lnTo>
                    <a:pt x="61271" y="3814"/>
                  </a:lnTo>
                  <a:lnTo>
                    <a:pt x="68848" y="8462"/>
                  </a:lnTo>
                  <a:lnTo>
                    <a:pt x="76273" y="14654"/>
                  </a:lnTo>
                  <a:lnTo>
                    <a:pt x="83411" y="22078"/>
                  </a:lnTo>
                  <a:lnTo>
                    <a:pt x="89986" y="30430"/>
                  </a:lnTo>
                  <a:lnTo>
                    <a:pt x="95888" y="39459"/>
                  </a:lnTo>
                  <a:lnTo>
                    <a:pt x="101004" y="49132"/>
                  </a:lnTo>
                  <a:lnTo>
                    <a:pt x="105143" y="59610"/>
                  </a:lnTo>
                  <a:lnTo>
                    <a:pt x="108297" y="70901"/>
                  </a:lnTo>
                  <a:lnTo>
                    <a:pt x="110607" y="82291"/>
                  </a:lnTo>
                  <a:lnTo>
                    <a:pt x="112499" y="93544"/>
                  </a:lnTo>
                  <a:lnTo>
                    <a:pt x="114139" y="105648"/>
                  </a:lnTo>
                  <a:lnTo>
                    <a:pt x="115813" y="1205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385483" y="579067"/>
              <a:ext cx="101231" cy="128335"/>
            </a:xfrm>
            <a:custGeom>
              <a:avLst/>
              <a:gdLst/>
              <a:ahLst/>
              <a:cxnLst/>
              <a:rect l="0" t="0" r="0" b="0"/>
              <a:pathLst>
                <a:path w="101231" h="128335">
                  <a:moveTo>
                    <a:pt x="57957" y="0"/>
                  </a:moveTo>
                  <a:lnTo>
                    <a:pt x="49223" y="3001"/>
                  </a:lnTo>
                  <a:lnTo>
                    <a:pt x="41516" y="6423"/>
                  </a:lnTo>
                  <a:lnTo>
                    <a:pt x="34119" y="10628"/>
                  </a:lnTo>
                  <a:lnTo>
                    <a:pt x="27031" y="15874"/>
                  </a:lnTo>
                  <a:lnTo>
                    <a:pt x="20500" y="22652"/>
                  </a:lnTo>
                  <a:lnTo>
                    <a:pt x="14633" y="31089"/>
                  </a:lnTo>
                  <a:lnTo>
                    <a:pt x="9540" y="41002"/>
                  </a:lnTo>
                  <a:lnTo>
                    <a:pt x="5419" y="52093"/>
                  </a:lnTo>
                  <a:lnTo>
                    <a:pt x="2286" y="64060"/>
                  </a:lnTo>
                  <a:lnTo>
                    <a:pt x="335" y="76330"/>
                  </a:lnTo>
                  <a:lnTo>
                    <a:pt x="0" y="88099"/>
                  </a:lnTo>
                  <a:lnTo>
                    <a:pt x="1377" y="98962"/>
                  </a:lnTo>
                  <a:lnTo>
                    <a:pt x="4589" y="108557"/>
                  </a:lnTo>
                  <a:lnTo>
                    <a:pt x="9944" y="116406"/>
                  </a:lnTo>
                  <a:lnTo>
                    <a:pt x="17391" y="122415"/>
                  </a:lnTo>
                  <a:lnTo>
                    <a:pt x="26288" y="126485"/>
                  </a:lnTo>
                  <a:lnTo>
                    <a:pt x="35629" y="128334"/>
                  </a:lnTo>
                  <a:lnTo>
                    <a:pt x="44793" y="128025"/>
                  </a:lnTo>
                  <a:lnTo>
                    <a:pt x="53551" y="125888"/>
                  </a:lnTo>
                  <a:lnTo>
                    <a:pt x="61886" y="122329"/>
                  </a:lnTo>
                  <a:lnTo>
                    <a:pt x="69855" y="117714"/>
                  </a:lnTo>
                  <a:lnTo>
                    <a:pt x="77376" y="112178"/>
                  </a:lnTo>
                  <a:lnTo>
                    <a:pt x="84215" y="105639"/>
                  </a:lnTo>
                  <a:lnTo>
                    <a:pt x="90293" y="98127"/>
                  </a:lnTo>
                  <a:lnTo>
                    <a:pt x="95360" y="89626"/>
                  </a:lnTo>
                  <a:lnTo>
                    <a:pt x="98935" y="80008"/>
                  </a:lnTo>
                  <a:lnTo>
                    <a:pt x="100886" y="69317"/>
                  </a:lnTo>
                  <a:lnTo>
                    <a:pt x="101230" y="57883"/>
                  </a:lnTo>
                  <a:lnTo>
                    <a:pt x="99949" y="46216"/>
                  </a:lnTo>
                  <a:lnTo>
                    <a:pt x="97203" y="34648"/>
                  </a:lnTo>
                  <a:lnTo>
                    <a:pt x="93383" y="23941"/>
                  </a:lnTo>
                  <a:lnTo>
                    <a:pt x="88531" y="14422"/>
                  </a:lnTo>
                  <a:lnTo>
                    <a:pt x="81109" y="6378"/>
                  </a:lnTo>
                  <a:lnTo>
                    <a:pt x="6848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517140" y="577836"/>
              <a:ext cx="200042" cy="127574"/>
            </a:xfrm>
            <a:custGeom>
              <a:avLst/>
              <a:gdLst/>
              <a:ahLst/>
              <a:cxnLst/>
              <a:rect l="0" t="0" r="0" b="0"/>
              <a:pathLst>
                <a:path w="200042" h="127574">
                  <a:moveTo>
                    <a:pt x="0" y="53873"/>
                  </a:moveTo>
                  <a:lnTo>
                    <a:pt x="2867" y="62742"/>
                  </a:lnTo>
                  <a:lnTo>
                    <a:pt x="5009" y="71729"/>
                  </a:lnTo>
                  <a:lnTo>
                    <a:pt x="6614" y="81619"/>
                  </a:lnTo>
                  <a:lnTo>
                    <a:pt x="7891" y="88697"/>
                  </a:lnTo>
                  <a:lnTo>
                    <a:pt x="8919" y="88677"/>
                  </a:lnTo>
                  <a:lnTo>
                    <a:pt x="9598" y="83459"/>
                  </a:lnTo>
                  <a:lnTo>
                    <a:pt x="10166" y="75198"/>
                  </a:lnTo>
                  <a:lnTo>
                    <a:pt x="11039" y="65413"/>
                  </a:lnTo>
                  <a:lnTo>
                    <a:pt x="12421" y="54967"/>
                  </a:lnTo>
                  <a:lnTo>
                    <a:pt x="14320" y="44283"/>
                  </a:lnTo>
                  <a:lnTo>
                    <a:pt x="16659" y="33545"/>
                  </a:lnTo>
                  <a:lnTo>
                    <a:pt x="19351" y="22847"/>
                  </a:lnTo>
                  <a:lnTo>
                    <a:pt x="22630" y="13029"/>
                  </a:lnTo>
                  <a:lnTo>
                    <a:pt x="27041" y="5627"/>
                  </a:lnTo>
                  <a:lnTo>
                    <a:pt x="32784" y="1286"/>
                  </a:lnTo>
                  <a:lnTo>
                    <a:pt x="39590" y="0"/>
                  </a:lnTo>
                  <a:lnTo>
                    <a:pt x="46921" y="1562"/>
                  </a:lnTo>
                  <a:lnTo>
                    <a:pt x="54402" y="5539"/>
                  </a:lnTo>
                  <a:lnTo>
                    <a:pt x="61694" y="11408"/>
                  </a:lnTo>
                  <a:lnTo>
                    <a:pt x="68431" y="18686"/>
                  </a:lnTo>
                  <a:lnTo>
                    <a:pt x="74484" y="26903"/>
                  </a:lnTo>
                  <a:lnTo>
                    <a:pt x="80199" y="33204"/>
                  </a:lnTo>
                  <a:lnTo>
                    <a:pt x="85670" y="34414"/>
                  </a:lnTo>
                  <a:lnTo>
                    <a:pt x="90558" y="31807"/>
                  </a:lnTo>
                  <a:lnTo>
                    <a:pt x="95316" y="27050"/>
                  </a:lnTo>
                  <a:lnTo>
                    <a:pt x="100504" y="21337"/>
                  </a:lnTo>
                  <a:lnTo>
                    <a:pt x="106577" y="15531"/>
                  </a:lnTo>
                  <a:lnTo>
                    <a:pt x="113649" y="10060"/>
                  </a:lnTo>
                  <a:lnTo>
                    <a:pt x="121458" y="5525"/>
                  </a:lnTo>
                  <a:lnTo>
                    <a:pt x="129518" y="2818"/>
                  </a:lnTo>
                  <a:lnTo>
                    <a:pt x="137514" y="2255"/>
                  </a:lnTo>
                  <a:lnTo>
                    <a:pt x="145164" y="3821"/>
                  </a:lnTo>
                  <a:lnTo>
                    <a:pt x="152146" y="7453"/>
                  </a:lnTo>
                  <a:lnTo>
                    <a:pt x="158357" y="12894"/>
                  </a:lnTo>
                  <a:lnTo>
                    <a:pt x="163866" y="19782"/>
                  </a:lnTo>
                  <a:lnTo>
                    <a:pt x="168808" y="27758"/>
                  </a:lnTo>
                  <a:lnTo>
                    <a:pt x="173322" y="36523"/>
                  </a:lnTo>
                  <a:lnTo>
                    <a:pt x="177526" y="45846"/>
                  </a:lnTo>
                  <a:lnTo>
                    <a:pt x="181510" y="55555"/>
                  </a:lnTo>
                  <a:lnTo>
                    <a:pt x="185337" y="65526"/>
                  </a:lnTo>
                  <a:lnTo>
                    <a:pt x="188904" y="75602"/>
                  </a:lnTo>
                  <a:lnTo>
                    <a:pt x="192300" y="86789"/>
                  </a:lnTo>
                  <a:lnTo>
                    <a:pt x="195823" y="102302"/>
                  </a:lnTo>
                  <a:lnTo>
                    <a:pt x="200041" y="1275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759295" y="600124"/>
              <a:ext cx="31586" cy="115814"/>
            </a:xfrm>
            <a:custGeom>
              <a:avLst/>
              <a:gdLst/>
              <a:ahLst/>
              <a:cxnLst/>
              <a:rect l="0" t="0" r="0" b="0"/>
              <a:pathLst>
                <a:path w="31586" h="115814">
                  <a:moveTo>
                    <a:pt x="0" y="0"/>
                  </a:moveTo>
                  <a:lnTo>
                    <a:pt x="2934" y="14669"/>
                  </a:lnTo>
                  <a:lnTo>
                    <a:pt x="5716" y="28580"/>
                  </a:lnTo>
                  <a:lnTo>
                    <a:pt x="8615" y="43060"/>
                  </a:lnTo>
                  <a:lnTo>
                    <a:pt x="11697" y="57654"/>
                  </a:lnTo>
                  <a:lnTo>
                    <a:pt x="15427" y="72700"/>
                  </a:lnTo>
                  <a:lnTo>
                    <a:pt x="21254" y="90642"/>
                  </a:lnTo>
                  <a:lnTo>
                    <a:pt x="31585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748767" y="505367"/>
              <a:ext cx="31586" cy="1"/>
            </a:xfrm>
            <a:custGeom>
              <a:avLst/>
              <a:gdLst/>
              <a:ahLst/>
              <a:cxnLst/>
              <a:rect l="0" t="0" r="0" b="0"/>
              <a:pathLst>
                <a:path w="31586" h="1">
                  <a:moveTo>
                    <a:pt x="0" y="0"/>
                  </a:moveTo>
                  <a:lnTo>
                    <a:pt x="315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855290" y="552901"/>
              <a:ext cx="125105" cy="141980"/>
            </a:xfrm>
            <a:custGeom>
              <a:avLst/>
              <a:gdLst/>
              <a:ahLst/>
              <a:cxnLst/>
              <a:rect l="0" t="0" r="0" b="0"/>
              <a:pathLst>
                <a:path w="125105" h="141980">
                  <a:moveTo>
                    <a:pt x="9290" y="68280"/>
                  </a:moveTo>
                  <a:lnTo>
                    <a:pt x="9290" y="80015"/>
                  </a:lnTo>
                  <a:lnTo>
                    <a:pt x="9290" y="91144"/>
                  </a:lnTo>
                  <a:lnTo>
                    <a:pt x="9268" y="102674"/>
                  </a:lnTo>
                  <a:lnTo>
                    <a:pt x="8473" y="112265"/>
                  </a:lnTo>
                  <a:lnTo>
                    <a:pt x="6499" y="116068"/>
                  </a:lnTo>
                  <a:lnTo>
                    <a:pt x="4454" y="113739"/>
                  </a:lnTo>
                  <a:lnTo>
                    <a:pt x="2796" y="106628"/>
                  </a:lnTo>
                  <a:lnTo>
                    <a:pt x="1562" y="96299"/>
                  </a:lnTo>
                  <a:lnTo>
                    <a:pt x="682" y="84131"/>
                  </a:lnTo>
                  <a:lnTo>
                    <a:pt x="77" y="71009"/>
                  </a:lnTo>
                  <a:lnTo>
                    <a:pt x="0" y="57579"/>
                  </a:lnTo>
                  <a:lnTo>
                    <a:pt x="1009" y="44391"/>
                  </a:lnTo>
                  <a:lnTo>
                    <a:pt x="3324" y="31716"/>
                  </a:lnTo>
                  <a:lnTo>
                    <a:pt x="7016" y="20235"/>
                  </a:lnTo>
                  <a:lnTo>
                    <a:pt x="12169" y="11102"/>
                  </a:lnTo>
                  <a:lnTo>
                    <a:pt x="18675" y="4743"/>
                  </a:lnTo>
                  <a:lnTo>
                    <a:pt x="26297" y="1100"/>
                  </a:lnTo>
                  <a:lnTo>
                    <a:pt x="34776" y="0"/>
                  </a:lnTo>
                  <a:lnTo>
                    <a:pt x="43877" y="1081"/>
                  </a:lnTo>
                  <a:lnTo>
                    <a:pt x="53257" y="4210"/>
                  </a:lnTo>
                  <a:lnTo>
                    <a:pt x="62474" y="9566"/>
                  </a:lnTo>
                  <a:lnTo>
                    <a:pt x="71295" y="17047"/>
                  </a:lnTo>
                  <a:lnTo>
                    <a:pt x="79523" y="26151"/>
                  </a:lnTo>
                  <a:lnTo>
                    <a:pt x="86902" y="36170"/>
                  </a:lnTo>
                  <a:lnTo>
                    <a:pt x="93385" y="46610"/>
                  </a:lnTo>
                  <a:lnTo>
                    <a:pt x="99079" y="57211"/>
                  </a:lnTo>
                  <a:lnTo>
                    <a:pt x="104146" y="67854"/>
                  </a:lnTo>
                  <a:lnTo>
                    <a:pt x="108739" y="78487"/>
                  </a:lnTo>
                  <a:lnTo>
                    <a:pt x="112838" y="89027"/>
                  </a:lnTo>
                  <a:lnTo>
                    <a:pt x="116658" y="100583"/>
                  </a:lnTo>
                  <a:lnTo>
                    <a:pt x="120536" y="116404"/>
                  </a:lnTo>
                  <a:lnTo>
                    <a:pt x="125104" y="1419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017305" y="571144"/>
              <a:ext cx="142074" cy="134266"/>
            </a:xfrm>
            <a:custGeom>
              <a:avLst/>
              <a:gdLst/>
              <a:ahLst/>
              <a:cxnLst/>
              <a:rect l="0" t="0" r="0" b="0"/>
              <a:pathLst>
                <a:path w="142074" h="134266">
                  <a:moveTo>
                    <a:pt x="57845" y="92151"/>
                  </a:moveTo>
                  <a:lnTo>
                    <a:pt x="63645" y="86216"/>
                  </a:lnTo>
                  <a:lnTo>
                    <a:pt x="68570" y="80012"/>
                  </a:lnTo>
                  <a:lnTo>
                    <a:pt x="73062" y="72916"/>
                  </a:lnTo>
                  <a:lnTo>
                    <a:pt x="76938" y="64976"/>
                  </a:lnTo>
                  <a:lnTo>
                    <a:pt x="79656" y="56329"/>
                  </a:lnTo>
                  <a:lnTo>
                    <a:pt x="81005" y="47139"/>
                  </a:lnTo>
                  <a:lnTo>
                    <a:pt x="80934" y="37712"/>
                  </a:lnTo>
                  <a:lnTo>
                    <a:pt x="79368" y="28471"/>
                  </a:lnTo>
                  <a:lnTo>
                    <a:pt x="76421" y="19645"/>
                  </a:lnTo>
                  <a:lnTo>
                    <a:pt x="72171" y="11756"/>
                  </a:lnTo>
                  <a:lnTo>
                    <a:pt x="66578" y="5668"/>
                  </a:lnTo>
                  <a:lnTo>
                    <a:pt x="59749" y="1698"/>
                  </a:lnTo>
                  <a:lnTo>
                    <a:pt x="52065" y="0"/>
                  </a:lnTo>
                  <a:lnTo>
                    <a:pt x="44069" y="822"/>
                  </a:lnTo>
                  <a:lnTo>
                    <a:pt x="36106" y="4042"/>
                  </a:lnTo>
                  <a:lnTo>
                    <a:pt x="28472" y="9270"/>
                  </a:lnTo>
                  <a:lnTo>
                    <a:pt x="21500" y="16050"/>
                  </a:lnTo>
                  <a:lnTo>
                    <a:pt x="15299" y="23982"/>
                  </a:lnTo>
                  <a:lnTo>
                    <a:pt x="9965" y="33067"/>
                  </a:lnTo>
                  <a:lnTo>
                    <a:pt x="5673" y="43673"/>
                  </a:lnTo>
                  <a:lnTo>
                    <a:pt x="2423" y="55869"/>
                  </a:lnTo>
                  <a:lnTo>
                    <a:pt x="392" y="68973"/>
                  </a:lnTo>
                  <a:lnTo>
                    <a:pt x="0" y="81776"/>
                  </a:lnTo>
                  <a:lnTo>
                    <a:pt x="1337" y="93592"/>
                  </a:lnTo>
                  <a:lnTo>
                    <a:pt x="4351" y="103794"/>
                  </a:lnTo>
                  <a:lnTo>
                    <a:pt x="9042" y="111585"/>
                  </a:lnTo>
                  <a:lnTo>
                    <a:pt x="15223" y="116765"/>
                  </a:lnTo>
                  <a:lnTo>
                    <a:pt x="22288" y="119140"/>
                  </a:lnTo>
                  <a:lnTo>
                    <a:pt x="29326" y="118255"/>
                  </a:lnTo>
                  <a:lnTo>
                    <a:pt x="35826" y="114181"/>
                  </a:lnTo>
                  <a:lnTo>
                    <a:pt x="41492" y="107400"/>
                  </a:lnTo>
                  <a:lnTo>
                    <a:pt x="46072" y="98506"/>
                  </a:lnTo>
                  <a:lnTo>
                    <a:pt x="49571" y="88083"/>
                  </a:lnTo>
                  <a:lnTo>
                    <a:pt x="52671" y="77779"/>
                  </a:lnTo>
                  <a:lnTo>
                    <a:pt x="56422" y="71351"/>
                  </a:lnTo>
                  <a:lnTo>
                    <a:pt x="60684" y="70730"/>
                  </a:lnTo>
                  <a:lnTo>
                    <a:pt x="64733" y="74126"/>
                  </a:lnTo>
                  <a:lnTo>
                    <a:pt x="68657" y="79858"/>
                  </a:lnTo>
                  <a:lnTo>
                    <a:pt x="72887" y="86711"/>
                  </a:lnTo>
                  <a:lnTo>
                    <a:pt x="77650" y="93988"/>
                  </a:lnTo>
                  <a:lnTo>
                    <a:pt x="83127" y="101200"/>
                  </a:lnTo>
                  <a:lnTo>
                    <a:pt x="89548" y="107911"/>
                  </a:lnTo>
                  <a:lnTo>
                    <a:pt x="96928" y="113947"/>
                  </a:lnTo>
                  <a:lnTo>
                    <a:pt x="104873" y="119190"/>
                  </a:lnTo>
                  <a:lnTo>
                    <a:pt x="113561" y="123985"/>
                  </a:lnTo>
                  <a:lnTo>
                    <a:pt x="124873" y="128751"/>
                  </a:lnTo>
                  <a:lnTo>
                    <a:pt x="142073" y="1342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133714" y="305326"/>
              <a:ext cx="36194" cy="379027"/>
            </a:xfrm>
            <a:custGeom>
              <a:avLst/>
              <a:gdLst/>
              <a:ahLst/>
              <a:cxnLst/>
              <a:rect l="0" t="0" r="0" b="0"/>
              <a:pathLst>
                <a:path w="36194" h="379027">
                  <a:moveTo>
                    <a:pt x="4607" y="0"/>
                  </a:moveTo>
                  <a:lnTo>
                    <a:pt x="1807" y="11869"/>
                  </a:lnTo>
                  <a:lnTo>
                    <a:pt x="305" y="24278"/>
                  </a:lnTo>
                  <a:lnTo>
                    <a:pt x="0" y="38470"/>
                  </a:lnTo>
                  <a:lnTo>
                    <a:pt x="679" y="54351"/>
                  </a:lnTo>
                  <a:lnTo>
                    <a:pt x="2147" y="71643"/>
                  </a:lnTo>
                  <a:lnTo>
                    <a:pt x="4211" y="90028"/>
                  </a:lnTo>
                  <a:lnTo>
                    <a:pt x="6547" y="109054"/>
                  </a:lnTo>
                  <a:lnTo>
                    <a:pt x="8722" y="128185"/>
                  </a:lnTo>
                  <a:lnTo>
                    <a:pt x="10515" y="147109"/>
                  </a:lnTo>
                  <a:lnTo>
                    <a:pt x="12055" y="165405"/>
                  </a:lnTo>
                  <a:lnTo>
                    <a:pt x="13702" y="182470"/>
                  </a:lnTo>
                  <a:lnTo>
                    <a:pt x="15662" y="198106"/>
                  </a:lnTo>
                  <a:lnTo>
                    <a:pt x="17809" y="212760"/>
                  </a:lnTo>
                  <a:lnTo>
                    <a:pt x="19798" y="227296"/>
                  </a:lnTo>
                  <a:lnTo>
                    <a:pt x="21437" y="242228"/>
                  </a:lnTo>
                  <a:lnTo>
                    <a:pt x="22860" y="257550"/>
                  </a:lnTo>
                  <a:lnTo>
                    <a:pt x="24424" y="272922"/>
                  </a:lnTo>
                  <a:lnTo>
                    <a:pt x="26323" y="288116"/>
                  </a:lnTo>
                  <a:lnTo>
                    <a:pt x="28437" y="303034"/>
                  </a:lnTo>
                  <a:lnTo>
                    <a:pt x="30626" y="319419"/>
                  </a:lnTo>
                  <a:lnTo>
                    <a:pt x="33082" y="342063"/>
                  </a:lnTo>
                  <a:lnTo>
                    <a:pt x="36193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980394" y="431668"/>
              <a:ext cx="263213" cy="31586"/>
            </a:xfrm>
            <a:custGeom>
              <a:avLst/>
              <a:gdLst/>
              <a:ahLst/>
              <a:cxnLst/>
              <a:rect l="0" t="0" r="0" b="0"/>
              <a:pathLst>
                <a:path w="263213" h="31586">
                  <a:moveTo>
                    <a:pt x="263212" y="0"/>
                  </a:moveTo>
                  <a:lnTo>
                    <a:pt x="248610" y="0"/>
                  </a:lnTo>
                  <a:lnTo>
                    <a:pt x="235339" y="0"/>
                  </a:lnTo>
                  <a:lnTo>
                    <a:pt x="222138" y="5"/>
                  </a:lnTo>
                  <a:lnTo>
                    <a:pt x="208795" y="177"/>
                  </a:lnTo>
                  <a:lnTo>
                    <a:pt x="195286" y="826"/>
                  </a:lnTo>
                  <a:lnTo>
                    <a:pt x="181633" y="2074"/>
                  </a:lnTo>
                  <a:lnTo>
                    <a:pt x="167868" y="3727"/>
                  </a:lnTo>
                  <a:lnTo>
                    <a:pt x="154018" y="5375"/>
                  </a:lnTo>
                  <a:lnTo>
                    <a:pt x="140110" y="6783"/>
                  </a:lnTo>
                  <a:lnTo>
                    <a:pt x="126160" y="8048"/>
                  </a:lnTo>
                  <a:lnTo>
                    <a:pt x="112182" y="9504"/>
                  </a:lnTo>
                  <a:lnTo>
                    <a:pt x="98184" y="11336"/>
                  </a:lnTo>
                  <a:lnTo>
                    <a:pt x="84173" y="13566"/>
                  </a:lnTo>
                  <a:lnTo>
                    <a:pt x="70153" y="16142"/>
                  </a:lnTo>
                  <a:lnTo>
                    <a:pt x="56146" y="18985"/>
                  </a:lnTo>
                  <a:lnTo>
                    <a:pt x="42758" y="21871"/>
                  </a:lnTo>
                  <a:lnTo>
                    <a:pt x="29865" y="24728"/>
                  </a:lnTo>
                  <a:lnTo>
                    <a:pt x="16333" y="2780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192606" y="515896"/>
              <a:ext cx="324742" cy="178996"/>
            </a:xfrm>
            <a:custGeom>
              <a:avLst/>
              <a:gdLst/>
              <a:ahLst/>
              <a:cxnLst/>
              <a:rect l="0" t="0" r="0" b="0"/>
              <a:pathLst>
                <a:path w="324742" h="178996">
                  <a:moveTo>
                    <a:pt x="93114" y="42114"/>
                  </a:moveTo>
                  <a:lnTo>
                    <a:pt x="84311" y="39381"/>
                  </a:lnTo>
                  <a:lnTo>
                    <a:pt x="75966" y="38520"/>
                  </a:lnTo>
                  <a:lnTo>
                    <a:pt x="67272" y="39510"/>
                  </a:lnTo>
                  <a:lnTo>
                    <a:pt x="58324" y="42049"/>
                  </a:lnTo>
                  <a:lnTo>
                    <a:pt x="49476" y="45833"/>
                  </a:lnTo>
                  <a:lnTo>
                    <a:pt x="40938" y="50577"/>
                  </a:lnTo>
                  <a:lnTo>
                    <a:pt x="32749" y="56356"/>
                  </a:lnTo>
                  <a:lnTo>
                    <a:pt x="24872" y="63583"/>
                  </a:lnTo>
                  <a:lnTo>
                    <a:pt x="17256" y="72362"/>
                  </a:lnTo>
                  <a:lnTo>
                    <a:pt x="10327" y="82357"/>
                  </a:lnTo>
                  <a:lnTo>
                    <a:pt x="4960" y="92983"/>
                  </a:lnTo>
                  <a:lnTo>
                    <a:pt x="1506" y="103833"/>
                  </a:lnTo>
                  <a:lnTo>
                    <a:pt x="0" y="114710"/>
                  </a:lnTo>
                  <a:lnTo>
                    <a:pt x="427" y="125540"/>
                  </a:lnTo>
                  <a:lnTo>
                    <a:pt x="2571" y="136293"/>
                  </a:lnTo>
                  <a:lnTo>
                    <a:pt x="6264" y="146649"/>
                  </a:lnTo>
                  <a:lnTo>
                    <a:pt x="11475" y="156005"/>
                  </a:lnTo>
                  <a:lnTo>
                    <a:pt x="18049" y="164104"/>
                  </a:lnTo>
                  <a:lnTo>
                    <a:pt x="25732" y="170696"/>
                  </a:lnTo>
                  <a:lnTo>
                    <a:pt x="34258" y="175375"/>
                  </a:lnTo>
                  <a:lnTo>
                    <a:pt x="43399" y="178108"/>
                  </a:lnTo>
                  <a:lnTo>
                    <a:pt x="52978" y="178995"/>
                  </a:lnTo>
                  <a:lnTo>
                    <a:pt x="62859" y="178086"/>
                  </a:lnTo>
                  <a:lnTo>
                    <a:pt x="72941" y="175584"/>
                  </a:lnTo>
                  <a:lnTo>
                    <a:pt x="82830" y="171637"/>
                  </a:lnTo>
                  <a:lnTo>
                    <a:pt x="91864" y="166247"/>
                  </a:lnTo>
                  <a:lnTo>
                    <a:pt x="99752" y="159551"/>
                  </a:lnTo>
                  <a:lnTo>
                    <a:pt x="106541" y="151784"/>
                  </a:lnTo>
                  <a:lnTo>
                    <a:pt x="112417" y="143202"/>
                  </a:lnTo>
                  <a:lnTo>
                    <a:pt x="117585" y="134022"/>
                  </a:lnTo>
                  <a:lnTo>
                    <a:pt x="121905" y="124418"/>
                  </a:lnTo>
                  <a:lnTo>
                    <a:pt x="124909" y="114519"/>
                  </a:lnTo>
                  <a:lnTo>
                    <a:pt x="126448" y="104420"/>
                  </a:lnTo>
                  <a:lnTo>
                    <a:pt x="126498" y="94351"/>
                  </a:lnTo>
                  <a:lnTo>
                    <a:pt x="125011" y="84664"/>
                  </a:lnTo>
                  <a:lnTo>
                    <a:pt x="122180" y="75563"/>
                  </a:lnTo>
                  <a:lnTo>
                    <a:pt x="120358" y="68638"/>
                  </a:lnTo>
                  <a:lnTo>
                    <a:pt x="122180" y="65891"/>
                  </a:lnTo>
                  <a:lnTo>
                    <a:pt x="126779" y="66697"/>
                  </a:lnTo>
                  <a:lnTo>
                    <a:pt x="133076" y="70023"/>
                  </a:lnTo>
                  <a:lnTo>
                    <a:pt x="140182" y="75283"/>
                  </a:lnTo>
                  <a:lnTo>
                    <a:pt x="147569" y="82036"/>
                  </a:lnTo>
                  <a:lnTo>
                    <a:pt x="154994" y="89744"/>
                  </a:lnTo>
                  <a:lnTo>
                    <a:pt x="162365" y="97792"/>
                  </a:lnTo>
                  <a:lnTo>
                    <a:pt x="169657" y="105818"/>
                  </a:lnTo>
                  <a:lnTo>
                    <a:pt x="176879" y="113840"/>
                  </a:lnTo>
                  <a:lnTo>
                    <a:pt x="184042" y="122144"/>
                  </a:lnTo>
                  <a:lnTo>
                    <a:pt x="191163" y="130877"/>
                  </a:lnTo>
                  <a:lnTo>
                    <a:pt x="198252" y="139878"/>
                  </a:lnTo>
                  <a:lnTo>
                    <a:pt x="205319" y="148776"/>
                  </a:lnTo>
                  <a:lnTo>
                    <a:pt x="212360" y="157304"/>
                  </a:lnTo>
                  <a:lnTo>
                    <a:pt x="218962" y="163566"/>
                  </a:lnTo>
                  <a:lnTo>
                    <a:pt x="223170" y="164553"/>
                  </a:lnTo>
                  <a:lnTo>
                    <a:pt x="223521" y="160941"/>
                  </a:lnTo>
                  <a:lnTo>
                    <a:pt x="221184" y="155297"/>
                  </a:lnTo>
                  <a:lnTo>
                    <a:pt x="217184" y="148488"/>
                  </a:lnTo>
                  <a:lnTo>
                    <a:pt x="212136" y="140752"/>
                  </a:lnTo>
                  <a:lnTo>
                    <a:pt x="206581" y="132259"/>
                  </a:lnTo>
                  <a:lnTo>
                    <a:pt x="201061" y="123178"/>
                  </a:lnTo>
                  <a:lnTo>
                    <a:pt x="195856" y="113660"/>
                  </a:lnTo>
                  <a:lnTo>
                    <a:pt x="191037" y="103827"/>
                  </a:lnTo>
                  <a:lnTo>
                    <a:pt x="186561" y="93774"/>
                  </a:lnTo>
                  <a:lnTo>
                    <a:pt x="182377" y="83567"/>
                  </a:lnTo>
                  <a:lnTo>
                    <a:pt x="178903" y="73256"/>
                  </a:lnTo>
                  <a:lnTo>
                    <a:pt x="177006" y="62874"/>
                  </a:lnTo>
                  <a:lnTo>
                    <a:pt x="177038" y="52453"/>
                  </a:lnTo>
                  <a:lnTo>
                    <a:pt x="179197" y="42336"/>
                  </a:lnTo>
                  <a:lnTo>
                    <a:pt x="183769" y="33148"/>
                  </a:lnTo>
                  <a:lnTo>
                    <a:pt x="190665" y="25160"/>
                  </a:lnTo>
                  <a:lnTo>
                    <a:pt x="199514" y="18475"/>
                  </a:lnTo>
                  <a:lnTo>
                    <a:pt x="209880" y="13201"/>
                  </a:lnTo>
                  <a:lnTo>
                    <a:pt x="221364" y="9247"/>
                  </a:lnTo>
                  <a:lnTo>
                    <a:pt x="233646" y="6386"/>
                  </a:lnTo>
                  <a:lnTo>
                    <a:pt x="246488" y="4367"/>
                  </a:lnTo>
                  <a:lnTo>
                    <a:pt x="259703" y="2966"/>
                  </a:lnTo>
                  <a:lnTo>
                    <a:pt x="272753" y="2002"/>
                  </a:lnTo>
                  <a:lnTo>
                    <a:pt x="286127" y="1241"/>
                  </a:lnTo>
                  <a:lnTo>
                    <a:pt x="302114" y="612"/>
                  </a:lnTo>
                  <a:lnTo>
                    <a:pt x="3247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7780559" y="305326"/>
            <a:ext cx="1116022" cy="642239"/>
            <a:chOff x="7780559" y="305326"/>
            <a:chExt cx="1116022" cy="642239"/>
          </a:xfrm>
        </p:grpSpPr>
        <p:sp>
          <p:nvSpPr>
            <p:cNvPr id="50" name="Freeform 49"/>
            <p:cNvSpPr/>
            <p:nvPr/>
          </p:nvSpPr>
          <p:spPr>
            <a:xfrm>
              <a:off x="7780559" y="336911"/>
              <a:ext cx="159173" cy="361212"/>
            </a:xfrm>
            <a:custGeom>
              <a:avLst/>
              <a:gdLst/>
              <a:ahLst/>
              <a:cxnLst/>
              <a:rect l="0" t="0" r="0" b="0"/>
              <a:pathLst>
                <a:path w="159173" h="361212">
                  <a:moveTo>
                    <a:pt x="10529" y="0"/>
                  </a:moveTo>
                  <a:lnTo>
                    <a:pt x="7729" y="11736"/>
                  </a:lnTo>
                  <a:lnTo>
                    <a:pt x="6227" y="22864"/>
                  </a:lnTo>
                  <a:lnTo>
                    <a:pt x="5920" y="34467"/>
                  </a:lnTo>
                  <a:lnTo>
                    <a:pt x="6600" y="46801"/>
                  </a:lnTo>
                  <a:lnTo>
                    <a:pt x="8067" y="60110"/>
                  </a:lnTo>
                  <a:lnTo>
                    <a:pt x="10132" y="74419"/>
                  </a:lnTo>
                  <a:lnTo>
                    <a:pt x="12469" y="89596"/>
                  </a:lnTo>
                  <a:lnTo>
                    <a:pt x="14643" y="105458"/>
                  </a:lnTo>
                  <a:lnTo>
                    <a:pt x="16432" y="121825"/>
                  </a:lnTo>
                  <a:lnTo>
                    <a:pt x="17800" y="138389"/>
                  </a:lnTo>
                  <a:lnTo>
                    <a:pt x="18800" y="154736"/>
                  </a:lnTo>
                  <a:lnTo>
                    <a:pt x="19509" y="170655"/>
                  </a:lnTo>
                  <a:lnTo>
                    <a:pt x="20005" y="186124"/>
                  </a:lnTo>
                  <a:lnTo>
                    <a:pt x="20346" y="201205"/>
                  </a:lnTo>
                  <a:lnTo>
                    <a:pt x="20578" y="215982"/>
                  </a:lnTo>
                  <a:lnTo>
                    <a:pt x="20736" y="230535"/>
                  </a:lnTo>
                  <a:lnTo>
                    <a:pt x="20842" y="244926"/>
                  </a:lnTo>
                  <a:lnTo>
                    <a:pt x="20904" y="259178"/>
                  </a:lnTo>
                  <a:lnTo>
                    <a:pt x="20588" y="272340"/>
                  </a:lnTo>
                  <a:lnTo>
                    <a:pt x="18632" y="282469"/>
                  </a:lnTo>
                  <a:lnTo>
                    <a:pt x="14860" y="288008"/>
                  </a:lnTo>
                  <a:lnTo>
                    <a:pt x="11024" y="288163"/>
                  </a:lnTo>
                  <a:lnTo>
                    <a:pt x="7879" y="283516"/>
                  </a:lnTo>
                  <a:lnTo>
                    <a:pt x="5680" y="275430"/>
                  </a:lnTo>
                  <a:lnTo>
                    <a:pt x="4617" y="265510"/>
                  </a:lnTo>
                  <a:lnTo>
                    <a:pt x="4666" y="254814"/>
                  </a:lnTo>
                  <a:lnTo>
                    <a:pt x="5659" y="243875"/>
                  </a:lnTo>
                  <a:lnTo>
                    <a:pt x="7385" y="232921"/>
                  </a:lnTo>
                  <a:lnTo>
                    <a:pt x="9663" y="222039"/>
                  </a:lnTo>
                  <a:lnTo>
                    <a:pt x="12665" y="211408"/>
                  </a:lnTo>
                  <a:lnTo>
                    <a:pt x="16890" y="201325"/>
                  </a:lnTo>
                  <a:lnTo>
                    <a:pt x="22517" y="191924"/>
                  </a:lnTo>
                  <a:lnTo>
                    <a:pt x="29584" y="183812"/>
                  </a:lnTo>
                  <a:lnTo>
                    <a:pt x="38156" y="178105"/>
                  </a:lnTo>
                  <a:lnTo>
                    <a:pt x="48102" y="175198"/>
                  </a:lnTo>
                  <a:lnTo>
                    <a:pt x="58848" y="174858"/>
                  </a:lnTo>
                  <a:lnTo>
                    <a:pt x="69513" y="176599"/>
                  </a:lnTo>
                  <a:lnTo>
                    <a:pt x="79604" y="179918"/>
                  </a:lnTo>
                  <a:lnTo>
                    <a:pt x="89003" y="184549"/>
                  </a:lnTo>
                  <a:lnTo>
                    <a:pt x="97776" y="190465"/>
                  </a:lnTo>
                  <a:lnTo>
                    <a:pt x="106047" y="197547"/>
                  </a:lnTo>
                  <a:lnTo>
                    <a:pt x="113942" y="205587"/>
                  </a:lnTo>
                  <a:lnTo>
                    <a:pt x="121566" y="214361"/>
                  </a:lnTo>
                  <a:lnTo>
                    <a:pt x="128993" y="223672"/>
                  </a:lnTo>
                  <a:lnTo>
                    <a:pt x="136119" y="233366"/>
                  </a:lnTo>
                  <a:lnTo>
                    <a:pt x="142679" y="243326"/>
                  </a:lnTo>
                  <a:lnTo>
                    <a:pt x="148563" y="253470"/>
                  </a:lnTo>
                  <a:lnTo>
                    <a:pt x="153497" y="263739"/>
                  </a:lnTo>
                  <a:lnTo>
                    <a:pt x="156979" y="274094"/>
                  </a:lnTo>
                  <a:lnTo>
                    <a:pt x="158870" y="284501"/>
                  </a:lnTo>
                  <a:lnTo>
                    <a:pt x="159172" y="294778"/>
                  </a:lnTo>
                  <a:lnTo>
                    <a:pt x="157862" y="304606"/>
                  </a:lnTo>
                  <a:lnTo>
                    <a:pt x="155089" y="313847"/>
                  </a:lnTo>
                  <a:lnTo>
                    <a:pt x="150957" y="322526"/>
                  </a:lnTo>
                  <a:lnTo>
                    <a:pt x="145444" y="330743"/>
                  </a:lnTo>
                  <a:lnTo>
                    <a:pt x="138659" y="338596"/>
                  </a:lnTo>
                  <a:lnTo>
                    <a:pt x="130664" y="345853"/>
                  </a:lnTo>
                  <a:lnTo>
                    <a:pt x="121395" y="351976"/>
                  </a:lnTo>
                  <a:lnTo>
                    <a:pt x="110942" y="356752"/>
                  </a:lnTo>
                  <a:lnTo>
                    <a:pt x="99668" y="359958"/>
                  </a:lnTo>
                  <a:lnTo>
                    <a:pt x="88108" y="361211"/>
                  </a:lnTo>
                  <a:lnTo>
                    <a:pt x="76596" y="360500"/>
                  </a:lnTo>
                  <a:lnTo>
                    <a:pt x="65257" y="358260"/>
                  </a:lnTo>
                  <a:lnTo>
                    <a:pt x="54109" y="355163"/>
                  </a:lnTo>
                  <a:lnTo>
                    <a:pt x="43143" y="351684"/>
                  </a:lnTo>
                  <a:lnTo>
                    <a:pt x="32777" y="348222"/>
                  </a:lnTo>
                  <a:lnTo>
                    <a:pt x="22844" y="344844"/>
                  </a:lnTo>
                  <a:lnTo>
                    <a:pt x="12473" y="341262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959544" y="589595"/>
              <a:ext cx="94757" cy="115815"/>
            </a:xfrm>
            <a:custGeom>
              <a:avLst/>
              <a:gdLst/>
              <a:ahLst/>
              <a:cxnLst/>
              <a:rect l="0" t="0" r="0" b="0"/>
              <a:pathLst>
                <a:path w="94757" h="115815">
                  <a:moveTo>
                    <a:pt x="0" y="0"/>
                  </a:moveTo>
                  <a:lnTo>
                    <a:pt x="3001" y="8802"/>
                  </a:lnTo>
                  <a:lnTo>
                    <a:pt x="6424" y="17148"/>
                  </a:lnTo>
                  <a:lnTo>
                    <a:pt x="10619" y="25843"/>
                  </a:lnTo>
                  <a:lnTo>
                    <a:pt x="15519" y="34791"/>
                  </a:lnTo>
                  <a:lnTo>
                    <a:pt x="21002" y="43637"/>
                  </a:lnTo>
                  <a:lnTo>
                    <a:pt x="26932" y="52176"/>
                  </a:lnTo>
                  <a:lnTo>
                    <a:pt x="33193" y="60365"/>
                  </a:lnTo>
                  <a:lnTo>
                    <a:pt x="39692" y="68242"/>
                  </a:lnTo>
                  <a:lnTo>
                    <a:pt x="46355" y="75868"/>
                  </a:lnTo>
                  <a:lnTo>
                    <a:pt x="53216" y="83195"/>
                  </a:lnTo>
                  <a:lnTo>
                    <a:pt x="61281" y="90887"/>
                  </a:lnTo>
                  <a:lnTo>
                    <a:pt x="73492" y="100740"/>
                  </a:lnTo>
                  <a:lnTo>
                    <a:pt x="94756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949015" y="558010"/>
              <a:ext cx="168457" cy="389555"/>
            </a:xfrm>
            <a:custGeom>
              <a:avLst/>
              <a:gdLst/>
              <a:ahLst/>
              <a:cxnLst/>
              <a:rect l="0" t="0" r="0" b="0"/>
              <a:pathLst>
                <a:path w="168457" h="389555">
                  <a:moveTo>
                    <a:pt x="168456" y="0"/>
                  </a:moveTo>
                  <a:lnTo>
                    <a:pt x="162589" y="8868"/>
                  </a:lnTo>
                  <a:lnTo>
                    <a:pt x="157025" y="17855"/>
                  </a:lnTo>
                  <a:lnTo>
                    <a:pt x="151230" y="27846"/>
                  </a:lnTo>
                  <a:lnTo>
                    <a:pt x="145321" y="38654"/>
                  </a:lnTo>
                  <a:lnTo>
                    <a:pt x="139640" y="49817"/>
                  </a:lnTo>
                  <a:lnTo>
                    <a:pt x="134361" y="61018"/>
                  </a:lnTo>
                  <a:lnTo>
                    <a:pt x="129338" y="71957"/>
                  </a:lnTo>
                  <a:lnTo>
                    <a:pt x="124203" y="82293"/>
                  </a:lnTo>
                  <a:lnTo>
                    <a:pt x="118753" y="91910"/>
                  </a:lnTo>
                  <a:lnTo>
                    <a:pt x="113109" y="101027"/>
                  </a:lnTo>
                  <a:lnTo>
                    <a:pt x="107621" y="110077"/>
                  </a:lnTo>
                  <a:lnTo>
                    <a:pt x="102483" y="119319"/>
                  </a:lnTo>
                  <a:lnTo>
                    <a:pt x="97727" y="128834"/>
                  </a:lnTo>
                  <a:lnTo>
                    <a:pt x="93307" y="138609"/>
                  </a:lnTo>
                  <a:lnTo>
                    <a:pt x="89141" y="148605"/>
                  </a:lnTo>
                  <a:lnTo>
                    <a:pt x="84834" y="159099"/>
                  </a:lnTo>
                  <a:lnTo>
                    <a:pt x="79718" y="170661"/>
                  </a:lnTo>
                  <a:lnTo>
                    <a:pt x="73499" y="183507"/>
                  </a:lnTo>
                  <a:lnTo>
                    <a:pt x="66540" y="197218"/>
                  </a:lnTo>
                  <a:lnTo>
                    <a:pt x="59638" y="210961"/>
                  </a:lnTo>
                  <a:lnTo>
                    <a:pt x="53253" y="224243"/>
                  </a:lnTo>
                  <a:lnTo>
                    <a:pt x="47341" y="237093"/>
                  </a:lnTo>
                  <a:lnTo>
                    <a:pt x="41538" y="249861"/>
                  </a:lnTo>
                  <a:lnTo>
                    <a:pt x="35603" y="262782"/>
                  </a:lnTo>
                  <a:lnTo>
                    <a:pt x="29618" y="275935"/>
                  </a:lnTo>
                  <a:lnTo>
                    <a:pt x="23892" y="289311"/>
                  </a:lnTo>
                  <a:lnTo>
                    <a:pt x="18596" y="302868"/>
                  </a:lnTo>
                  <a:lnTo>
                    <a:pt x="13888" y="316533"/>
                  </a:lnTo>
                  <a:lnTo>
                    <a:pt x="9528" y="331869"/>
                  </a:lnTo>
                  <a:lnTo>
                    <a:pt x="5137" y="353575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444907" y="305326"/>
              <a:ext cx="9477" cy="368498"/>
            </a:xfrm>
            <a:custGeom>
              <a:avLst/>
              <a:gdLst/>
              <a:ahLst/>
              <a:cxnLst/>
              <a:rect l="0" t="0" r="0" b="0"/>
              <a:pathLst>
                <a:path w="9477" h="368498">
                  <a:moveTo>
                    <a:pt x="9476" y="0"/>
                  </a:moveTo>
                  <a:lnTo>
                    <a:pt x="6610" y="8935"/>
                  </a:lnTo>
                  <a:lnTo>
                    <a:pt x="4467" y="18562"/>
                  </a:lnTo>
                  <a:lnTo>
                    <a:pt x="2864" y="29859"/>
                  </a:lnTo>
                  <a:lnTo>
                    <a:pt x="1684" y="42872"/>
                  </a:lnTo>
                  <a:lnTo>
                    <a:pt x="836" y="57648"/>
                  </a:lnTo>
                  <a:lnTo>
                    <a:pt x="242" y="74026"/>
                  </a:lnTo>
                  <a:lnTo>
                    <a:pt x="0" y="91713"/>
                  </a:lnTo>
                  <a:lnTo>
                    <a:pt x="365" y="110398"/>
                  </a:lnTo>
                  <a:lnTo>
                    <a:pt x="1420" y="129811"/>
                  </a:lnTo>
                  <a:lnTo>
                    <a:pt x="2942" y="149742"/>
                  </a:lnTo>
                  <a:lnTo>
                    <a:pt x="4502" y="170032"/>
                  </a:lnTo>
                  <a:lnTo>
                    <a:pt x="5846" y="190562"/>
                  </a:lnTo>
                  <a:lnTo>
                    <a:pt x="6900" y="210924"/>
                  </a:lnTo>
                  <a:lnTo>
                    <a:pt x="7680" y="230450"/>
                  </a:lnTo>
                  <a:lnTo>
                    <a:pt x="8241" y="248843"/>
                  </a:lnTo>
                  <a:lnTo>
                    <a:pt x="8634" y="266144"/>
                  </a:lnTo>
                  <a:lnTo>
                    <a:pt x="8906" y="282537"/>
                  </a:lnTo>
                  <a:lnTo>
                    <a:pt x="9091" y="298222"/>
                  </a:lnTo>
                  <a:lnTo>
                    <a:pt x="9218" y="312972"/>
                  </a:lnTo>
                  <a:lnTo>
                    <a:pt x="9318" y="327689"/>
                  </a:lnTo>
                  <a:lnTo>
                    <a:pt x="9398" y="344788"/>
                  </a:lnTo>
                  <a:lnTo>
                    <a:pt x="9476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317513" y="505367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0"/>
                  </a:moveTo>
                  <a:lnTo>
                    <a:pt x="188239" y="0"/>
                  </a:lnTo>
                  <a:lnTo>
                    <a:pt x="176470" y="0"/>
                  </a:lnTo>
                  <a:lnTo>
                    <a:pt x="163580" y="5"/>
                  </a:lnTo>
                  <a:lnTo>
                    <a:pt x="149732" y="178"/>
                  </a:lnTo>
                  <a:lnTo>
                    <a:pt x="135404" y="826"/>
                  </a:lnTo>
                  <a:lnTo>
                    <a:pt x="120930" y="2075"/>
                  </a:lnTo>
                  <a:lnTo>
                    <a:pt x="106306" y="3727"/>
                  </a:lnTo>
                  <a:lnTo>
                    <a:pt x="91283" y="5376"/>
                  </a:lnTo>
                  <a:lnTo>
                    <a:pt x="75754" y="6778"/>
                  </a:lnTo>
                  <a:lnTo>
                    <a:pt x="60308" y="7874"/>
                  </a:lnTo>
                  <a:lnTo>
                    <a:pt x="44527" y="8802"/>
                  </a:lnTo>
                  <a:lnTo>
                    <a:pt x="25906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538611" y="305326"/>
              <a:ext cx="357970" cy="413730"/>
            </a:xfrm>
            <a:custGeom>
              <a:avLst/>
              <a:gdLst/>
              <a:ahLst/>
              <a:cxnLst/>
              <a:rect l="0" t="0" r="0" b="0"/>
              <a:pathLst>
                <a:path w="357970" h="413730">
                  <a:moveTo>
                    <a:pt x="0" y="0"/>
                  </a:moveTo>
                  <a:lnTo>
                    <a:pt x="67" y="14602"/>
                  </a:lnTo>
                  <a:lnTo>
                    <a:pt x="706" y="27873"/>
                  </a:lnTo>
                  <a:lnTo>
                    <a:pt x="1999" y="41083"/>
                  </a:lnTo>
                  <a:lnTo>
                    <a:pt x="3686" y="54771"/>
                  </a:lnTo>
                  <a:lnTo>
                    <a:pt x="5355" y="69576"/>
                  </a:lnTo>
                  <a:lnTo>
                    <a:pt x="6767" y="85731"/>
                  </a:lnTo>
                  <a:lnTo>
                    <a:pt x="7865" y="102976"/>
                  </a:lnTo>
                  <a:lnTo>
                    <a:pt x="8676" y="120770"/>
                  </a:lnTo>
                  <a:lnTo>
                    <a:pt x="9261" y="138737"/>
                  </a:lnTo>
                  <a:lnTo>
                    <a:pt x="9840" y="156698"/>
                  </a:lnTo>
                  <a:lnTo>
                    <a:pt x="10767" y="174589"/>
                  </a:lnTo>
                  <a:lnTo>
                    <a:pt x="12207" y="192399"/>
                  </a:lnTo>
                  <a:lnTo>
                    <a:pt x="13990" y="210138"/>
                  </a:lnTo>
                  <a:lnTo>
                    <a:pt x="15726" y="227822"/>
                  </a:lnTo>
                  <a:lnTo>
                    <a:pt x="17192" y="245455"/>
                  </a:lnTo>
                  <a:lnTo>
                    <a:pt x="18497" y="262722"/>
                  </a:lnTo>
                  <a:lnTo>
                    <a:pt x="19980" y="279017"/>
                  </a:lnTo>
                  <a:lnTo>
                    <a:pt x="21807" y="294017"/>
                  </a:lnTo>
                  <a:lnTo>
                    <a:pt x="23204" y="305303"/>
                  </a:lnTo>
                  <a:lnTo>
                    <a:pt x="23398" y="309626"/>
                  </a:lnTo>
                  <a:lnTo>
                    <a:pt x="23054" y="307727"/>
                  </a:lnTo>
                  <a:lnTo>
                    <a:pt x="22769" y="301497"/>
                  </a:lnTo>
                  <a:lnTo>
                    <a:pt x="23006" y="292467"/>
                  </a:lnTo>
                  <a:lnTo>
                    <a:pt x="23939" y="281668"/>
                  </a:lnTo>
                  <a:lnTo>
                    <a:pt x="25695" y="270072"/>
                  </a:lnTo>
                  <a:lnTo>
                    <a:pt x="28466" y="258700"/>
                  </a:lnTo>
                  <a:lnTo>
                    <a:pt x="32258" y="248081"/>
                  </a:lnTo>
                  <a:lnTo>
                    <a:pt x="37091" y="238804"/>
                  </a:lnTo>
                  <a:lnTo>
                    <a:pt x="43083" y="231696"/>
                  </a:lnTo>
                  <a:lnTo>
                    <a:pt x="50182" y="226993"/>
                  </a:lnTo>
                  <a:lnTo>
                    <a:pt x="58050" y="224613"/>
                  </a:lnTo>
                  <a:lnTo>
                    <a:pt x="66169" y="224436"/>
                  </a:lnTo>
                  <a:lnTo>
                    <a:pt x="74215" y="226173"/>
                  </a:lnTo>
                  <a:lnTo>
                    <a:pt x="81903" y="229758"/>
                  </a:lnTo>
                  <a:lnTo>
                    <a:pt x="88912" y="235428"/>
                  </a:lnTo>
                  <a:lnTo>
                    <a:pt x="95143" y="243123"/>
                  </a:lnTo>
                  <a:lnTo>
                    <a:pt x="100666" y="252372"/>
                  </a:lnTo>
                  <a:lnTo>
                    <a:pt x="105617" y="262489"/>
                  </a:lnTo>
                  <a:lnTo>
                    <a:pt x="110134" y="272999"/>
                  </a:lnTo>
                  <a:lnTo>
                    <a:pt x="114169" y="283817"/>
                  </a:lnTo>
                  <a:lnTo>
                    <a:pt x="117507" y="295138"/>
                  </a:lnTo>
                  <a:lnTo>
                    <a:pt x="120093" y="307045"/>
                  </a:lnTo>
                  <a:lnTo>
                    <a:pt x="122168" y="319329"/>
                  </a:lnTo>
                  <a:lnTo>
                    <a:pt x="124178" y="331582"/>
                  </a:lnTo>
                  <a:lnTo>
                    <a:pt x="126366" y="343497"/>
                  </a:lnTo>
                  <a:lnTo>
                    <a:pt x="128191" y="352523"/>
                  </a:lnTo>
                  <a:lnTo>
                    <a:pt x="129225" y="355561"/>
                  </a:lnTo>
                  <a:lnTo>
                    <a:pt x="130255" y="353656"/>
                  </a:lnTo>
                  <a:lnTo>
                    <a:pt x="131865" y="348515"/>
                  </a:lnTo>
                  <a:lnTo>
                    <a:pt x="134437" y="341365"/>
                  </a:lnTo>
                  <a:lnTo>
                    <a:pt x="138048" y="332985"/>
                  </a:lnTo>
                  <a:lnTo>
                    <a:pt x="142735" y="324170"/>
                  </a:lnTo>
                  <a:lnTo>
                    <a:pt x="148619" y="315823"/>
                  </a:lnTo>
                  <a:lnTo>
                    <a:pt x="155655" y="308380"/>
                  </a:lnTo>
                  <a:lnTo>
                    <a:pt x="163985" y="302052"/>
                  </a:lnTo>
                  <a:lnTo>
                    <a:pt x="174011" y="297012"/>
                  </a:lnTo>
                  <a:lnTo>
                    <a:pt x="185791" y="293208"/>
                  </a:lnTo>
                  <a:lnTo>
                    <a:pt x="198938" y="290277"/>
                  </a:lnTo>
                  <a:lnTo>
                    <a:pt x="212826" y="287677"/>
                  </a:lnTo>
                  <a:lnTo>
                    <a:pt x="227012" y="285062"/>
                  </a:lnTo>
                  <a:lnTo>
                    <a:pt x="241112" y="282132"/>
                  </a:lnTo>
                  <a:lnTo>
                    <a:pt x="254724" y="278552"/>
                  </a:lnTo>
                  <a:lnTo>
                    <a:pt x="267682" y="274208"/>
                  </a:lnTo>
                  <a:lnTo>
                    <a:pt x="279687" y="269002"/>
                  </a:lnTo>
                  <a:lnTo>
                    <a:pt x="290231" y="262757"/>
                  </a:lnTo>
                  <a:lnTo>
                    <a:pt x="299169" y="255483"/>
                  </a:lnTo>
                  <a:lnTo>
                    <a:pt x="306341" y="247329"/>
                  </a:lnTo>
                  <a:lnTo>
                    <a:pt x="311418" y="238485"/>
                  </a:lnTo>
                  <a:lnTo>
                    <a:pt x="314417" y="229135"/>
                  </a:lnTo>
                  <a:lnTo>
                    <a:pt x="315315" y="219587"/>
                  </a:lnTo>
                  <a:lnTo>
                    <a:pt x="313881" y="210258"/>
                  </a:lnTo>
                  <a:lnTo>
                    <a:pt x="310209" y="201370"/>
                  </a:lnTo>
                  <a:lnTo>
                    <a:pt x="304491" y="193437"/>
                  </a:lnTo>
                  <a:lnTo>
                    <a:pt x="296841" y="187319"/>
                  </a:lnTo>
                  <a:lnTo>
                    <a:pt x="287518" y="183320"/>
                  </a:lnTo>
                  <a:lnTo>
                    <a:pt x="277024" y="181263"/>
                  </a:lnTo>
                  <a:lnTo>
                    <a:pt x="265996" y="180779"/>
                  </a:lnTo>
                  <a:lnTo>
                    <a:pt x="254847" y="181496"/>
                  </a:lnTo>
                  <a:lnTo>
                    <a:pt x="243922" y="183414"/>
                  </a:lnTo>
                  <a:lnTo>
                    <a:pt x="233588" y="186895"/>
                  </a:lnTo>
                  <a:lnTo>
                    <a:pt x="223975" y="192011"/>
                  </a:lnTo>
                  <a:lnTo>
                    <a:pt x="215198" y="198563"/>
                  </a:lnTo>
                  <a:lnTo>
                    <a:pt x="207442" y="206256"/>
                  </a:lnTo>
                  <a:lnTo>
                    <a:pt x="200698" y="214807"/>
                  </a:lnTo>
                  <a:lnTo>
                    <a:pt x="194659" y="224141"/>
                  </a:lnTo>
                  <a:lnTo>
                    <a:pt x="188826" y="234385"/>
                  </a:lnTo>
                  <a:lnTo>
                    <a:pt x="182906" y="245538"/>
                  </a:lnTo>
                  <a:lnTo>
                    <a:pt x="177114" y="257637"/>
                  </a:lnTo>
                  <a:lnTo>
                    <a:pt x="172056" y="270822"/>
                  </a:lnTo>
                  <a:lnTo>
                    <a:pt x="168031" y="285058"/>
                  </a:lnTo>
                  <a:lnTo>
                    <a:pt x="165176" y="299855"/>
                  </a:lnTo>
                  <a:lnTo>
                    <a:pt x="163635" y="314401"/>
                  </a:lnTo>
                  <a:lnTo>
                    <a:pt x="163348" y="328251"/>
                  </a:lnTo>
                  <a:lnTo>
                    <a:pt x="164275" y="341159"/>
                  </a:lnTo>
                  <a:lnTo>
                    <a:pt x="166484" y="352908"/>
                  </a:lnTo>
                  <a:lnTo>
                    <a:pt x="169893" y="363514"/>
                  </a:lnTo>
                  <a:lnTo>
                    <a:pt x="174299" y="373145"/>
                  </a:lnTo>
                  <a:lnTo>
                    <a:pt x="179471" y="382016"/>
                  </a:lnTo>
                  <a:lnTo>
                    <a:pt x="185218" y="390315"/>
                  </a:lnTo>
                  <a:lnTo>
                    <a:pt x="191702" y="397875"/>
                  </a:lnTo>
                  <a:lnTo>
                    <a:pt x="199419" y="404202"/>
                  </a:lnTo>
                  <a:lnTo>
                    <a:pt x="208534" y="409115"/>
                  </a:lnTo>
                  <a:lnTo>
                    <a:pt x="218758" y="412414"/>
                  </a:lnTo>
                  <a:lnTo>
                    <a:pt x="229538" y="413729"/>
                  </a:lnTo>
                  <a:lnTo>
                    <a:pt x="240492" y="413054"/>
                  </a:lnTo>
                  <a:lnTo>
                    <a:pt x="251440" y="410669"/>
                  </a:lnTo>
                  <a:lnTo>
                    <a:pt x="262316" y="406942"/>
                  </a:lnTo>
                  <a:lnTo>
                    <a:pt x="273110" y="402223"/>
                  </a:lnTo>
                  <a:lnTo>
                    <a:pt x="283831" y="396956"/>
                  </a:lnTo>
                  <a:lnTo>
                    <a:pt x="294498" y="391663"/>
                  </a:lnTo>
                  <a:lnTo>
                    <a:pt x="305114" y="386632"/>
                  </a:lnTo>
                  <a:lnTo>
                    <a:pt x="315428" y="382090"/>
                  </a:lnTo>
                  <a:lnTo>
                    <a:pt x="326057" y="377853"/>
                  </a:lnTo>
                  <a:lnTo>
                    <a:pt x="339051" y="373553"/>
                  </a:lnTo>
                  <a:lnTo>
                    <a:pt x="357969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9098113" y="275323"/>
            <a:ext cx="703919" cy="440615"/>
            <a:chOff x="9098113" y="275323"/>
            <a:chExt cx="703919" cy="440615"/>
          </a:xfrm>
        </p:grpSpPr>
        <p:sp>
          <p:nvSpPr>
            <p:cNvPr id="57" name="Freeform 56"/>
            <p:cNvSpPr/>
            <p:nvPr/>
          </p:nvSpPr>
          <p:spPr>
            <a:xfrm>
              <a:off x="9098113" y="275323"/>
              <a:ext cx="324893" cy="440291"/>
            </a:xfrm>
            <a:custGeom>
              <a:avLst/>
              <a:gdLst/>
              <a:ahLst/>
              <a:cxnLst/>
              <a:rect l="0" t="0" r="0" b="0"/>
              <a:pathLst>
                <a:path w="324893" h="440291">
                  <a:moveTo>
                    <a:pt x="198550" y="61588"/>
                  </a:moveTo>
                  <a:lnTo>
                    <a:pt x="195482" y="52854"/>
                  </a:lnTo>
                  <a:lnTo>
                    <a:pt x="191419" y="45148"/>
                  </a:lnTo>
                  <a:lnTo>
                    <a:pt x="185926" y="37745"/>
                  </a:lnTo>
                  <a:lnTo>
                    <a:pt x="179166" y="30484"/>
                  </a:lnTo>
                  <a:lnTo>
                    <a:pt x="171369" y="23306"/>
                  </a:lnTo>
                  <a:lnTo>
                    <a:pt x="162772" y="16194"/>
                  </a:lnTo>
                  <a:lnTo>
                    <a:pt x="153588" y="9622"/>
                  </a:lnTo>
                  <a:lnTo>
                    <a:pt x="143983" y="4500"/>
                  </a:lnTo>
                  <a:lnTo>
                    <a:pt x="134082" y="1218"/>
                  </a:lnTo>
                  <a:lnTo>
                    <a:pt x="123979" y="0"/>
                  </a:lnTo>
                  <a:lnTo>
                    <a:pt x="113738" y="1153"/>
                  </a:lnTo>
                  <a:lnTo>
                    <a:pt x="103402" y="4594"/>
                  </a:lnTo>
                  <a:lnTo>
                    <a:pt x="93004" y="9802"/>
                  </a:lnTo>
                  <a:lnTo>
                    <a:pt x="82563" y="16037"/>
                  </a:lnTo>
                  <a:lnTo>
                    <a:pt x="72100" y="22786"/>
                  </a:lnTo>
                  <a:lnTo>
                    <a:pt x="61958" y="30091"/>
                  </a:lnTo>
                  <a:lnTo>
                    <a:pt x="52750" y="38432"/>
                  </a:lnTo>
                  <a:lnTo>
                    <a:pt x="44745" y="48002"/>
                  </a:lnTo>
                  <a:lnTo>
                    <a:pt x="37880" y="58548"/>
                  </a:lnTo>
                  <a:lnTo>
                    <a:pt x="31952" y="69552"/>
                  </a:lnTo>
                  <a:lnTo>
                    <a:pt x="26740" y="80669"/>
                  </a:lnTo>
                  <a:lnTo>
                    <a:pt x="22052" y="92068"/>
                  </a:lnTo>
                  <a:lnTo>
                    <a:pt x="17735" y="104312"/>
                  </a:lnTo>
                  <a:lnTo>
                    <a:pt x="13680" y="117660"/>
                  </a:lnTo>
                  <a:lnTo>
                    <a:pt x="9973" y="132066"/>
                  </a:lnTo>
                  <a:lnTo>
                    <a:pt x="6861" y="147347"/>
                  </a:lnTo>
                  <a:lnTo>
                    <a:pt x="4437" y="163302"/>
                  </a:lnTo>
                  <a:lnTo>
                    <a:pt x="2640" y="179916"/>
                  </a:lnTo>
                  <a:lnTo>
                    <a:pt x="1353" y="197353"/>
                  </a:lnTo>
                  <a:lnTo>
                    <a:pt x="452" y="215624"/>
                  </a:lnTo>
                  <a:lnTo>
                    <a:pt x="0" y="234130"/>
                  </a:lnTo>
                  <a:lnTo>
                    <a:pt x="221" y="251793"/>
                  </a:lnTo>
                  <a:lnTo>
                    <a:pt x="1189" y="268084"/>
                  </a:lnTo>
                  <a:lnTo>
                    <a:pt x="2991" y="283140"/>
                  </a:lnTo>
                  <a:lnTo>
                    <a:pt x="5803" y="297480"/>
                  </a:lnTo>
                  <a:lnTo>
                    <a:pt x="9624" y="311499"/>
                  </a:lnTo>
                  <a:lnTo>
                    <a:pt x="14309" y="325409"/>
                  </a:lnTo>
                  <a:lnTo>
                    <a:pt x="19669" y="339302"/>
                  </a:lnTo>
                  <a:lnTo>
                    <a:pt x="25533" y="353210"/>
                  </a:lnTo>
                  <a:lnTo>
                    <a:pt x="31757" y="366977"/>
                  </a:lnTo>
                  <a:lnTo>
                    <a:pt x="38233" y="380293"/>
                  </a:lnTo>
                  <a:lnTo>
                    <a:pt x="44889" y="393017"/>
                  </a:lnTo>
                  <a:lnTo>
                    <a:pt x="51833" y="404847"/>
                  </a:lnTo>
                  <a:lnTo>
                    <a:pt x="59334" y="415267"/>
                  </a:lnTo>
                  <a:lnTo>
                    <a:pt x="67494" y="424116"/>
                  </a:lnTo>
                  <a:lnTo>
                    <a:pt x="76264" y="431228"/>
                  </a:lnTo>
                  <a:lnTo>
                    <a:pt x="85529" y="436264"/>
                  </a:lnTo>
                  <a:lnTo>
                    <a:pt x="95175" y="439239"/>
                  </a:lnTo>
                  <a:lnTo>
                    <a:pt x="105263" y="440290"/>
                  </a:lnTo>
                  <a:lnTo>
                    <a:pt x="116020" y="439491"/>
                  </a:lnTo>
                  <a:lnTo>
                    <a:pt x="127507" y="437064"/>
                  </a:lnTo>
                  <a:lnTo>
                    <a:pt x="139323" y="433167"/>
                  </a:lnTo>
                  <a:lnTo>
                    <a:pt x="150721" y="427810"/>
                  </a:lnTo>
                  <a:lnTo>
                    <a:pt x="161311" y="421136"/>
                  </a:lnTo>
                  <a:lnTo>
                    <a:pt x="171049" y="413385"/>
                  </a:lnTo>
                  <a:lnTo>
                    <a:pt x="180050" y="404812"/>
                  </a:lnTo>
                  <a:lnTo>
                    <a:pt x="188465" y="395634"/>
                  </a:lnTo>
                  <a:lnTo>
                    <a:pt x="196118" y="385862"/>
                  </a:lnTo>
                  <a:lnTo>
                    <a:pt x="202512" y="375317"/>
                  </a:lnTo>
                  <a:lnTo>
                    <a:pt x="207483" y="363963"/>
                  </a:lnTo>
                  <a:lnTo>
                    <a:pt x="211162" y="351897"/>
                  </a:lnTo>
                  <a:lnTo>
                    <a:pt x="213797" y="339265"/>
                  </a:lnTo>
                  <a:lnTo>
                    <a:pt x="215631" y="326220"/>
                  </a:lnTo>
                  <a:lnTo>
                    <a:pt x="216390" y="313206"/>
                  </a:lnTo>
                  <a:lnTo>
                    <a:pt x="215319" y="300927"/>
                  </a:lnTo>
                  <a:lnTo>
                    <a:pt x="212152" y="289710"/>
                  </a:lnTo>
                  <a:lnTo>
                    <a:pt x="207077" y="279535"/>
                  </a:lnTo>
                  <a:lnTo>
                    <a:pt x="200457" y="270233"/>
                  </a:lnTo>
                  <a:lnTo>
                    <a:pt x="192666" y="261612"/>
                  </a:lnTo>
                  <a:lnTo>
                    <a:pt x="183859" y="253821"/>
                  </a:lnTo>
                  <a:lnTo>
                    <a:pt x="173979" y="247331"/>
                  </a:lnTo>
                  <a:lnTo>
                    <a:pt x="163082" y="242301"/>
                  </a:lnTo>
                  <a:lnTo>
                    <a:pt x="151496" y="238753"/>
                  </a:lnTo>
                  <a:lnTo>
                    <a:pt x="139720" y="236737"/>
                  </a:lnTo>
                  <a:lnTo>
                    <a:pt x="128076" y="236146"/>
                  </a:lnTo>
                  <a:lnTo>
                    <a:pt x="117377" y="237540"/>
                  </a:lnTo>
                  <a:lnTo>
                    <a:pt x="110121" y="241849"/>
                  </a:lnTo>
                  <a:lnTo>
                    <a:pt x="108078" y="247891"/>
                  </a:lnTo>
                  <a:lnTo>
                    <a:pt x="110154" y="253669"/>
                  </a:lnTo>
                  <a:lnTo>
                    <a:pt x="115215" y="258753"/>
                  </a:lnTo>
                  <a:lnTo>
                    <a:pt x="122635" y="263283"/>
                  </a:lnTo>
                  <a:lnTo>
                    <a:pt x="131916" y="267437"/>
                  </a:lnTo>
                  <a:lnTo>
                    <a:pt x="142606" y="271020"/>
                  </a:lnTo>
                  <a:lnTo>
                    <a:pt x="154323" y="273503"/>
                  </a:lnTo>
                  <a:lnTo>
                    <a:pt x="166768" y="274686"/>
                  </a:lnTo>
                  <a:lnTo>
                    <a:pt x="179723" y="274832"/>
                  </a:lnTo>
                  <a:lnTo>
                    <a:pt x="193028" y="274472"/>
                  </a:lnTo>
                  <a:lnTo>
                    <a:pt x="206567" y="273968"/>
                  </a:lnTo>
                  <a:lnTo>
                    <a:pt x="220101" y="273327"/>
                  </a:lnTo>
                  <a:lnTo>
                    <a:pt x="233269" y="272297"/>
                  </a:lnTo>
                  <a:lnTo>
                    <a:pt x="245905" y="270760"/>
                  </a:lnTo>
                  <a:lnTo>
                    <a:pt x="258144" y="268890"/>
                  </a:lnTo>
                  <a:lnTo>
                    <a:pt x="271843" y="266892"/>
                  </a:lnTo>
                  <a:lnTo>
                    <a:pt x="291559" y="264591"/>
                  </a:lnTo>
                  <a:lnTo>
                    <a:pt x="324892" y="2616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410175" y="374325"/>
              <a:ext cx="181287" cy="333641"/>
            </a:xfrm>
            <a:custGeom>
              <a:avLst/>
              <a:gdLst/>
              <a:ahLst/>
              <a:cxnLst/>
              <a:rect l="0" t="0" r="0" b="0"/>
              <a:pathLst>
                <a:path w="181287" h="333641">
                  <a:moveTo>
                    <a:pt x="160229" y="46814"/>
                  </a:moveTo>
                  <a:lnTo>
                    <a:pt x="157228" y="38080"/>
                  </a:lnTo>
                  <a:lnTo>
                    <a:pt x="153806" y="30374"/>
                  </a:lnTo>
                  <a:lnTo>
                    <a:pt x="149601" y="22981"/>
                  </a:lnTo>
                  <a:lnTo>
                    <a:pt x="144354" y="16065"/>
                  </a:lnTo>
                  <a:lnTo>
                    <a:pt x="137577" y="10183"/>
                  </a:lnTo>
                  <a:lnTo>
                    <a:pt x="129145" y="5569"/>
                  </a:lnTo>
                  <a:lnTo>
                    <a:pt x="119405" y="2302"/>
                  </a:lnTo>
                  <a:lnTo>
                    <a:pt x="108961" y="477"/>
                  </a:lnTo>
                  <a:lnTo>
                    <a:pt x="98243" y="0"/>
                  </a:lnTo>
                  <a:lnTo>
                    <a:pt x="87625" y="968"/>
                  </a:lnTo>
                  <a:lnTo>
                    <a:pt x="77504" y="3737"/>
                  </a:lnTo>
                  <a:lnTo>
                    <a:pt x="68035" y="8339"/>
                  </a:lnTo>
                  <a:lnTo>
                    <a:pt x="59186" y="14529"/>
                  </a:lnTo>
                  <a:lnTo>
                    <a:pt x="50849" y="21972"/>
                  </a:lnTo>
                  <a:lnTo>
                    <a:pt x="42908" y="30351"/>
                  </a:lnTo>
                  <a:lnTo>
                    <a:pt x="35419" y="39569"/>
                  </a:lnTo>
                  <a:lnTo>
                    <a:pt x="28609" y="49733"/>
                  </a:lnTo>
                  <a:lnTo>
                    <a:pt x="22543" y="60833"/>
                  </a:lnTo>
                  <a:lnTo>
                    <a:pt x="17148" y="72897"/>
                  </a:lnTo>
                  <a:lnTo>
                    <a:pt x="12290" y="86058"/>
                  </a:lnTo>
                  <a:lnTo>
                    <a:pt x="7844" y="100287"/>
                  </a:lnTo>
                  <a:lnTo>
                    <a:pt x="4027" y="115419"/>
                  </a:lnTo>
                  <a:lnTo>
                    <a:pt x="1369" y="131255"/>
                  </a:lnTo>
                  <a:lnTo>
                    <a:pt x="63" y="147606"/>
                  </a:lnTo>
                  <a:lnTo>
                    <a:pt x="0" y="164162"/>
                  </a:lnTo>
                  <a:lnTo>
                    <a:pt x="945" y="180502"/>
                  </a:lnTo>
                  <a:lnTo>
                    <a:pt x="2660" y="196414"/>
                  </a:lnTo>
                  <a:lnTo>
                    <a:pt x="5099" y="211708"/>
                  </a:lnTo>
                  <a:lnTo>
                    <a:pt x="8405" y="226139"/>
                  </a:lnTo>
                  <a:lnTo>
                    <a:pt x="12590" y="239662"/>
                  </a:lnTo>
                  <a:lnTo>
                    <a:pt x="17533" y="252388"/>
                  </a:lnTo>
                  <a:lnTo>
                    <a:pt x="23075" y="264483"/>
                  </a:lnTo>
                  <a:lnTo>
                    <a:pt x="29068" y="276102"/>
                  </a:lnTo>
                  <a:lnTo>
                    <a:pt x="35550" y="287212"/>
                  </a:lnTo>
                  <a:lnTo>
                    <a:pt x="42733" y="297607"/>
                  </a:lnTo>
                  <a:lnTo>
                    <a:pt x="50681" y="307222"/>
                  </a:lnTo>
                  <a:lnTo>
                    <a:pt x="59477" y="315816"/>
                  </a:lnTo>
                  <a:lnTo>
                    <a:pt x="69291" y="322910"/>
                  </a:lnTo>
                  <a:lnTo>
                    <a:pt x="80115" y="328373"/>
                  </a:lnTo>
                  <a:lnTo>
                    <a:pt x="91638" y="332058"/>
                  </a:lnTo>
                  <a:lnTo>
                    <a:pt x="103365" y="333640"/>
                  </a:lnTo>
                  <a:lnTo>
                    <a:pt x="114986" y="333148"/>
                  </a:lnTo>
                  <a:lnTo>
                    <a:pt x="126228" y="330887"/>
                  </a:lnTo>
                  <a:lnTo>
                    <a:pt x="136777" y="327243"/>
                  </a:lnTo>
                  <a:lnTo>
                    <a:pt x="146530" y="322581"/>
                  </a:lnTo>
                  <a:lnTo>
                    <a:pt x="155258" y="317302"/>
                  </a:lnTo>
                  <a:lnTo>
                    <a:pt x="163381" y="311231"/>
                  </a:lnTo>
                  <a:lnTo>
                    <a:pt x="171613" y="302726"/>
                  </a:lnTo>
                  <a:lnTo>
                    <a:pt x="181286" y="2889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605671" y="326383"/>
              <a:ext cx="196361" cy="383592"/>
            </a:xfrm>
            <a:custGeom>
              <a:avLst/>
              <a:gdLst/>
              <a:ahLst/>
              <a:cxnLst/>
              <a:rect l="0" t="0" r="0" b="0"/>
              <a:pathLst>
                <a:path w="196361" h="383592">
                  <a:moveTo>
                    <a:pt x="27904" y="210570"/>
                  </a:moveTo>
                  <a:lnTo>
                    <a:pt x="27971" y="225172"/>
                  </a:lnTo>
                  <a:lnTo>
                    <a:pt x="28611" y="238443"/>
                  </a:lnTo>
                  <a:lnTo>
                    <a:pt x="29904" y="251644"/>
                  </a:lnTo>
                  <a:lnTo>
                    <a:pt x="31590" y="264986"/>
                  </a:lnTo>
                  <a:lnTo>
                    <a:pt x="33259" y="278494"/>
                  </a:lnTo>
                  <a:lnTo>
                    <a:pt x="34676" y="292148"/>
                  </a:lnTo>
                  <a:lnTo>
                    <a:pt x="35948" y="305914"/>
                  </a:lnTo>
                  <a:lnTo>
                    <a:pt x="37407" y="319764"/>
                  </a:lnTo>
                  <a:lnTo>
                    <a:pt x="39239" y="333667"/>
                  </a:lnTo>
                  <a:lnTo>
                    <a:pt x="41470" y="347445"/>
                  </a:lnTo>
                  <a:lnTo>
                    <a:pt x="44046" y="360775"/>
                  </a:lnTo>
                  <a:lnTo>
                    <a:pt x="46877" y="373430"/>
                  </a:lnTo>
                  <a:lnTo>
                    <a:pt x="49290" y="382293"/>
                  </a:lnTo>
                  <a:lnTo>
                    <a:pt x="50323" y="383591"/>
                  </a:lnTo>
                  <a:lnTo>
                    <a:pt x="49938" y="378683"/>
                  </a:lnTo>
                  <a:lnTo>
                    <a:pt x="48490" y="369519"/>
                  </a:lnTo>
                  <a:lnTo>
                    <a:pt x="46163" y="357524"/>
                  </a:lnTo>
                  <a:lnTo>
                    <a:pt x="42895" y="343657"/>
                  </a:lnTo>
                  <a:lnTo>
                    <a:pt x="38722" y="328547"/>
                  </a:lnTo>
                  <a:lnTo>
                    <a:pt x="33946" y="312449"/>
                  </a:lnTo>
                  <a:lnTo>
                    <a:pt x="29043" y="295332"/>
                  </a:lnTo>
                  <a:lnTo>
                    <a:pt x="24300" y="277258"/>
                  </a:lnTo>
                  <a:lnTo>
                    <a:pt x="19810" y="258709"/>
                  </a:lnTo>
                  <a:lnTo>
                    <a:pt x="15567" y="240480"/>
                  </a:lnTo>
                  <a:lnTo>
                    <a:pt x="11534" y="222990"/>
                  </a:lnTo>
                  <a:lnTo>
                    <a:pt x="7825" y="206144"/>
                  </a:lnTo>
                  <a:lnTo>
                    <a:pt x="4706" y="189531"/>
                  </a:lnTo>
                  <a:lnTo>
                    <a:pt x="2278" y="172875"/>
                  </a:lnTo>
                  <a:lnTo>
                    <a:pt x="647" y="156230"/>
                  </a:lnTo>
                  <a:lnTo>
                    <a:pt x="0" y="139887"/>
                  </a:lnTo>
                  <a:lnTo>
                    <a:pt x="350" y="124003"/>
                  </a:lnTo>
                  <a:lnTo>
                    <a:pt x="1720" y="108742"/>
                  </a:lnTo>
                  <a:lnTo>
                    <a:pt x="4237" y="94339"/>
                  </a:lnTo>
                  <a:lnTo>
                    <a:pt x="7854" y="80843"/>
                  </a:lnTo>
                  <a:lnTo>
                    <a:pt x="12401" y="68306"/>
                  </a:lnTo>
                  <a:lnTo>
                    <a:pt x="17668" y="56871"/>
                  </a:lnTo>
                  <a:lnTo>
                    <a:pt x="23483" y="46519"/>
                  </a:lnTo>
                  <a:lnTo>
                    <a:pt x="30183" y="37413"/>
                  </a:lnTo>
                  <a:lnTo>
                    <a:pt x="38576" y="29967"/>
                  </a:lnTo>
                  <a:lnTo>
                    <a:pt x="48965" y="24254"/>
                  </a:lnTo>
                  <a:lnTo>
                    <a:pt x="61027" y="20061"/>
                  </a:lnTo>
                  <a:lnTo>
                    <a:pt x="74112" y="17072"/>
                  </a:lnTo>
                  <a:lnTo>
                    <a:pt x="87728" y="14984"/>
                  </a:lnTo>
                  <a:lnTo>
                    <a:pt x="101598" y="13545"/>
                  </a:lnTo>
                  <a:lnTo>
                    <a:pt x="115581" y="12562"/>
                  </a:lnTo>
                  <a:lnTo>
                    <a:pt x="129597" y="11891"/>
                  </a:lnTo>
                  <a:lnTo>
                    <a:pt x="143203" y="11238"/>
                  </a:lnTo>
                  <a:lnTo>
                    <a:pt x="157019" y="9984"/>
                  </a:lnTo>
                  <a:lnTo>
                    <a:pt x="173373" y="6898"/>
                  </a:lnTo>
                  <a:lnTo>
                    <a:pt x="19636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623046" y="494839"/>
              <a:ext cx="136872" cy="52643"/>
            </a:xfrm>
            <a:custGeom>
              <a:avLst/>
              <a:gdLst/>
              <a:ahLst/>
              <a:cxnLst/>
              <a:rect l="0" t="0" r="0" b="0"/>
              <a:pathLst>
                <a:path w="136872" h="52643">
                  <a:moveTo>
                    <a:pt x="136871" y="0"/>
                  </a:moveTo>
                  <a:lnTo>
                    <a:pt x="128069" y="3001"/>
                  </a:lnTo>
                  <a:lnTo>
                    <a:pt x="119722" y="6423"/>
                  </a:lnTo>
                  <a:lnTo>
                    <a:pt x="111019" y="10615"/>
                  </a:lnTo>
                  <a:lnTo>
                    <a:pt x="101726" y="15342"/>
                  </a:lnTo>
                  <a:lnTo>
                    <a:pt x="91584" y="20175"/>
                  </a:lnTo>
                  <a:lnTo>
                    <a:pt x="80542" y="24852"/>
                  </a:lnTo>
                  <a:lnTo>
                    <a:pt x="68874" y="29288"/>
                  </a:lnTo>
                  <a:lnTo>
                    <a:pt x="57053" y="33490"/>
                  </a:lnTo>
                  <a:lnTo>
                    <a:pt x="45377" y="37494"/>
                  </a:lnTo>
                  <a:lnTo>
                    <a:pt x="34399" y="41194"/>
                  </a:lnTo>
                  <a:lnTo>
                    <a:pt x="23926" y="44701"/>
                  </a:lnTo>
                  <a:lnTo>
                    <a:pt x="13041" y="4832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9791503" y="705409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2663709" y="1810901"/>
            <a:ext cx="558012" cy="452726"/>
            <a:chOff x="2663709" y="1810901"/>
            <a:chExt cx="558012" cy="452726"/>
          </a:xfrm>
        </p:grpSpPr>
        <p:sp>
          <p:nvSpPr>
            <p:cNvPr id="63" name="Freeform 62"/>
            <p:cNvSpPr/>
            <p:nvPr/>
          </p:nvSpPr>
          <p:spPr>
            <a:xfrm>
              <a:off x="2847053" y="1810901"/>
              <a:ext cx="241811" cy="363394"/>
            </a:xfrm>
            <a:custGeom>
              <a:avLst/>
              <a:gdLst/>
              <a:ahLst/>
              <a:cxnLst/>
              <a:rect l="0" t="0" r="0" b="0"/>
              <a:pathLst>
                <a:path w="241811" h="363394">
                  <a:moveTo>
                    <a:pt x="164097" y="0"/>
                  </a:moveTo>
                  <a:lnTo>
                    <a:pt x="155362" y="5868"/>
                  </a:lnTo>
                  <a:lnTo>
                    <a:pt x="147656" y="11432"/>
                  </a:lnTo>
                  <a:lnTo>
                    <a:pt x="140254" y="17236"/>
                  </a:lnTo>
                  <a:lnTo>
                    <a:pt x="132993" y="23489"/>
                  </a:lnTo>
                  <a:lnTo>
                    <a:pt x="125814" y="30468"/>
                  </a:lnTo>
                  <a:lnTo>
                    <a:pt x="118689" y="38244"/>
                  </a:lnTo>
                  <a:lnTo>
                    <a:pt x="111598" y="46573"/>
                  </a:lnTo>
                  <a:lnTo>
                    <a:pt x="104532" y="55004"/>
                  </a:lnTo>
                  <a:lnTo>
                    <a:pt x="97481" y="63269"/>
                  </a:lnTo>
                  <a:lnTo>
                    <a:pt x="90440" y="71444"/>
                  </a:lnTo>
                  <a:lnTo>
                    <a:pt x="83407" y="79845"/>
                  </a:lnTo>
                  <a:lnTo>
                    <a:pt x="76378" y="88650"/>
                  </a:lnTo>
                  <a:lnTo>
                    <a:pt x="69353" y="98039"/>
                  </a:lnTo>
                  <a:lnTo>
                    <a:pt x="62330" y="108260"/>
                  </a:lnTo>
                  <a:lnTo>
                    <a:pt x="55308" y="119365"/>
                  </a:lnTo>
                  <a:lnTo>
                    <a:pt x="48287" y="131247"/>
                  </a:lnTo>
                  <a:lnTo>
                    <a:pt x="41267" y="143748"/>
                  </a:lnTo>
                  <a:lnTo>
                    <a:pt x="34252" y="156712"/>
                  </a:lnTo>
                  <a:lnTo>
                    <a:pt x="27405" y="170009"/>
                  </a:lnTo>
                  <a:lnTo>
                    <a:pt x="21034" y="183541"/>
                  </a:lnTo>
                  <a:lnTo>
                    <a:pt x="15272" y="197236"/>
                  </a:lnTo>
                  <a:lnTo>
                    <a:pt x="10252" y="211042"/>
                  </a:lnTo>
                  <a:lnTo>
                    <a:pt x="6177" y="224924"/>
                  </a:lnTo>
                  <a:lnTo>
                    <a:pt x="3072" y="238853"/>
                  </a:lnTo>
                  <a:lnTo>
                    <a:pt x="970" y="252648"/>
                  </a:lnTo>
                  <a:lnTo>
                    <a:pt x="0" y="265991"/>
                  </a:lnTo>
                  <a:lnTo>
                    <a:pt x="125" y="278744"/>
                  </a:lnTo>
                  <a:lnTo>
                    <a:pt x="1173" y="290936"/>
                  </a:lnTo>
                  <a:lnTo>
                    <a:pt x="2939" y="302663"/>
                  </a:lnTo>
                  <a:lnTo>
                    <a:pt x="5244" y="314026"/>
                  </a:lnTo>
                  <a:lnTo>
                    <a:pt x="8265" y="324794"/>
                  </a:lnTo>
                  <a:lnTo>
                    <a:pt x="12503" y="334427"/>
                  </a:lnTo>
                  <a:lnTo>
                    <a:pt x="18143" y="342717"/>
                  </a:lnTo>
                  <a:lnTo>
                    <a:pt x="25390" y="349606"/>
                  </a:lnTo>
                  <a:lnTo>
                    <a:pt x="34614" y="355017"/>
                  </a:lnTo>
                  <a:lnTo>
                    <a:pt x="45821" y="359059"/>
                  </a:lnTo>
                  <a:lnTo>
                    <a:pt x="58566" y="361809"/>
                  </a:lnTo>
                  <a:lnTo>
                    <a:pt x="72177" y="363221"/>
                  </a:lnTo>
                  <a:lnTo>
                    <a:pt x="86169" y="363393"/>
                  </a:lnTo>
                  <a:lnTo>
                    <a:pt x="99967" y="362375"/>
                  </a:lnTo>
                  <a:lnTo>
                    <a:pt x="112845" y="360097"/>
                  </a:lnTo>
                  <a:lnTo>
                    <a:pt x="124505" y="356639"/>
                  </a:lnTo>
                  <a:lnTo>
                    <a:pt x="135164" y="352200"/>
                  </a:lnTo>
                  <a:lnTo>
                    <a:pt x="145331" y="347003"/>
                  </a:lnTo>
                  <a:lnTo>
                    <a:pt x="155358" y="341250"/>
                  </a:lnTo>
                  <a:lnTo>
                    <a:pt x="165250" y="335100"/>
                  </a:lnTo>
                  <a:lnTo>
                    <a:pt x="174753" y="328673"/>
                  </a:lnTo>
                  <a:lnTo>
                    <a:pt x="183739" y="322050"/>
                  </a:lnTo>
                  <a:lnTo>
                    <a:pt x="192062" y="315129"/>
                  </a:lnTo>
                  <a:lnTo>
                    <a:pt x="199500" y="307643"/>
                  </a:lnTo>
                  <a:lnTo>
                    <a:pt x="206022" y="299493"/>
                  </a:lnTo>
                  <a:lnTo>
                    <a:pt x="211910" y="290730"/>
                  </a:lnTo>
                  <a:lnTo>
                    <a:pt x="217639" y="281468"/>
                  </a:lnTo>
                  <a:lnTo>
                    <a:pt x="223489" y="271825"/>
                  </a:lnTo>
                  <a:lnTo>
                    <a:pt x="229235" y="261739"/>
                  </a:lnTo>
                  <a:lnTo>
                    <a:pt x="234260" y="250984"/>
                  </a:lnTo>
                  <a:lnTo>
                    <a:pt x="238259" y="239497"/>
                  </a:lnTo>
                  <a:lnTo>
                    <a:pt x="240927" y="227683"/>
                  </a:lnTo>
                  <a:lnTo>
                    <a:pt x="241810" y="216284"/>
                  </a:lnTo>
                  <a:lnTo>
                    <a:pt x="240837" y="205698"/>
                  </a:lnTo>
                  <a:lnTo>
                    <a:pt x="238081" y="196134"/>
                  </a:lnTo>
                  <a:lnTo>
                    <a:pt x="233572" y="187782"/>
                  </a:lnTo>
                  <a:lnTo>
                    <a:pt x="227501" y="180620"/>
                  </a:lnTo>
                  <a:lnTo>
                    <a:pt x="220003" y="174793"/>
                  </a:lnTo>
                  <a:lnTo>
                    <a:pt x="211077" y="170695"/>
                  </a:lnTo>
                  <a:lnTo>
                    <a:pt x="200852" y="168384"/>
                  </a:lnTo>
                  <a:lnTo>
                    <a:pt x="189564" y="167797"/>
                  </a:lnTo>
                  <a:lnTo>
                    <a:pt x="177464" y="168914"/>
                  </a:lnTo>
                  <a:lnTo>
                    <a:pt x="164778" y="171553"/>
                  </a:lnTo>
                  <a:lnTo>
                    <a:pt x="152007" y="175425"/>
                  </a:lnTo>
                  <a:lnTo>
                    <a:pt x="139892" y="180232"/>
                  </a:lnTo>
                  <a:lnTo>
                    <a:pt x="128784" y="185720"/>
                  </a:lnTo>
                  <a:lnTo>
                    <a:pt x="118683" y="191691"/>
                  </a:lnTo>
                  <a:lnTo>
                    <a:pt x="109430" y="197998"/>
                  </a:lnTo>
                  <a:lnTo>
                    <a:pt x="100833" y="204539"/>
                  </a:lnTo>
                  <a:lnTo>
                    <a:pt x="92718" y="211406"/>
                  </a:lnTo>
                  <a:lnTo>
                    <a:pt x="84946" y="218856"/>
                  </a:lnTo>
                  <a:lnTo>
                    <a:pt x="77419" y="226968"/>
                  </a:lnTo>
                  <a:lnTo>
                    <a:pt x="70173" y="235229"/>
                  </a:lnTo>
                  <a:lnTo>
                    <a:pt x="62550" y="243429"/>
                  </a:lnTo>
                  <a:lnTo>
                    <a:pt x="52760" y="252290"/>
                  </a:lnTo>
                  <a:lnTo>
                    <a:pt x="37755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663709" y="2253098"/>
              <a:ext cx="558012" cy="10529"/>
            </a:xfrm>
            <a:custGeom>
              <a:avLst/>
              <a:gdLst/>
              <a:ahLst/>
              <a:cxnLst/>
              <a:rect l="0" t="0" r="0" b="0"/>
              <a:pathLst>
                <a:path w="558012" h="10529">
                  <a:moveTo>
                    <a:pt x="558011" y="0"/>
                  </a:moveTo>
                  <a:lnTo>
                    <a:pt x="546276" y="0"/>
                  </a:lnTo>
                  <a:lnTo>
                    <a:pt x="535147" y="0"/>
                  </a:lnTo>
                  <a:lnTo>
                    <a:pt x="523548" y="0"/>
                  </a:lnTo>
                  <a:lnTo>
                    <a:pt x="511387" y="0"/>
                  </a:lnTo>
                  <a:lnTo>
                    <a:pt x="498727" y="0"/>
                  </a:lnTo>
                  <a:lnTo>
                    <a:pt x="485667" y="0"/>
                  </a:lnTo>
                  <a:lnTo>
                    <a:pt x="472142" y="0"/>
                  </a:lnTo>
                  <a:lnTo>
                    <a:pt x="457929" y="0"/>
                  </a:lnTo>
                  <a:lnTo>
                    <a:pt x="442964" y="0"/>
                  </a:lnTo>
                  <a:lnTo>
                    <a:pt x="427493" y="0"/>
                  </a:lnTo>
                  <a:lnTo>
                    <a:pt x="411954" y="0"/>
                  </a:lnTo>
                  <a:lnTo>
                    <a:pt x="396609" y="0"/>
                  </a:lnTo>
                  <a:lnTo>
                    <a:pt x="381372" y="0"/>
                  </a:lnTo>
                  <a:lnTo>
                    <a:pt x="365922" y="0"/>
                  </a:lnTo>
                  <a:lnTo>
                    <a:pt x="350087" y="0"/>
                  </a:lnTo>
                  <a:lnTo>
                    <a:pt x="334012" y="0"/>
                  </a:lnTo>
                  <a:lnTo>
                    <a:pt x="318059" y="0"/>
                  </a:lnTo>
                  <a:lnTo>
                    <a:pt x="302432" y="5"/>
                  </a:lnTo>
                  <a:lnTo>
                    <a:pt x="287004" y="178"/>
                  </a:lnTo>
                  <a:lnTo>
                    <a:pt x="271426" y="826"/>
                  </a:lnTo>
                  <a:lnTo>
                    <a:pt x="255505" y="2074"/>
                  </a:lnTo>
                  <a:lnTo>
                    <a:pt x="239372" y="3727"/>
                  </a:lnTo>
                  <a:lnTo>
                    <a:pt x="223381" y="5375"/>
                  </a:lnTo>
                  <a:lnTo>
                    <a:pt x="207732" y="6778"/>
                  </a:lnTo>
                  <a:lnTo>
                    <a:pt x="192460" y="7871"/>
                  </a:lnTo>
                  <a:lnTo>
                    <a:pt x="177519" y="8679"/>
                  </a:lnTo>
                  <a:lnTo>
                    <a:pt x="162839" y="9257"/>
                  </a:lnTo>
                  <a:lnTo>
                    <a:pt x="148353" y="9662"/>
                  </a:lnTo>
                  <a:lnTo>
                    <a:pt x="134007" y="9941"/>
                  </a:lnTo>
                  <a:lnTo>
                    <a:pt x="119758" y="10132"/>
                  </a:lnTo>
                  <a:lnTo>
                    <a:pt x="105578" y="10262"/>
                  </a:lnTo>
                  <a:lnTo>
                    <a:pt x="91443" y="10350"/>
                  </a:lnTo>
                  <a:lnTo>
                    <a:pt x="77350" y="10409"/>
                  </a:lnTo>
                  <a:lnTo>
                    <a:pt x="63507" y="10448"/>
                  </a:lnTo>
                  <a:lnTo>
                    <a:pt x="48771" y="10479"/>
                  </a:lnTo>
                  <a:lnTo>
                    <a:pt x="29609" y="1050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Freeform 65"/>
          <p:cNvSpPr/>
          <p:nvPr/>
        </p:nvSpPr>
        <p:spPr>
          <a:xfrm>
            <a:off x="2809556" y="2411026"/>
            <a:ext cx="207501" cy="382662"/>
          </a:xfrm>
          <a:custGeom>
            <a:avLst/>
            <a:gdLst/>
            <a:ahLst/>
            <a:cxnLst/>
            <a:rect l="0" t="0" r="0" b="0"/>
            <a:pathLst>
              <a:path w="207501" h="382662">
                <a:moveTo>
                  <a:pt x="127894" y="0"/>
                </a:moveTo>
                <a:lnTo>
                  <a:pt x="119160" y="8801"/>
                </a:lnTo>
                <a:lnTo>
                  <a:pt x="111454" y="17148"/>
                </a:lnTo>
                <a:lnTo>
                  <a:pt x="104052" y="25851"/>
                </a:lnTo>
                <a:lnTo>
                  <a:pt x="96791" y="35144"/>
                </a:lnTo>
                <a:lnTo>
                  <a:pt x="89612" y="45288"/>
                </a:lnTo>
                <a:lnTo>
                  <a:pt x="82491" y="56338"/>
                </a:lnTo>
                <a:lnTo>
                  <a:pt x="75573" y="68350"/>
                </a:lnTo>
                <a:lnTo>
                  <a:pt x="69155" y="81469"/>
                </a:lnTo>
                <a:lnTo>
                  <a:pt x="63352" y="95660"/>
                </a:lnTo>
                <a:lnTo>
                  <a:pt x="57965" y="110595"/>
                </a:lnTo>
                <a:lnTo>
                  <a:pt x="52580" y="125765"/>
                </a:lnTo>
                <a:lnTo>
                  <a:pt x="46954" y="140856"/>
                </a:lnTo>
                <a:lnTo>
                  <a:pt x="41021" y="155750"/>
                </a:lnTo>
                <a:lnTo>
                  <a:pt x="34806" y="170437"/>
                </a:lnTo>
                <a:lnTo>
                  <a:pt x="28367" y="184947"/>
                </a:lnTo>
                <a:lnTo>
                  <a:pt x="21924" y="199318"/>
                </a:lnTo>
                <a:lnTo>
                  <a:pt x="15832" y="213588"/>
                </a:lnTo>
                <a:lnTo>
                  <a:pt x="10265" y="227785"/>
                </a:lnTo>
                <a:lnTo>
                  <a:pt x="5547" y="241931"/>
                </a:lnTo>
                <a:lnTo>
                  <a:pt x="2208" y="256043"/>
                </a:lnTo>
                <a:lnTo>
                  <a:pt x="410" y="270130"/>
                </a:lnTo>
                <a:lnTo>
                  <a:pt x="0" y="284201"/>
                </a:lnTo>
                <a:lnTo>
                  <a:pt x="705" y="298262"/>
                </a:lnTo>
                <a:lnTo>
                  <a:pt x="2254" y="312306"/>
                </a:lnTo>
                <a:lnTo>
                  <a:pt x="4580" y="326008"/>
                </a:lnTo>
                <a:lnTo>
                  <a:pt x="7810" y="338756"/>
                </a:lnTo>
                <a:lnTo>
                  <a:pt x="11957" y="350283"/>
                </a:lnTo>
                <a:lnTo>
                  <a:pt x="17385" y="360327"/>
                </a:lnTo>
                <a:lnTo>
                  <a:pt x="24850" y="368477"/>
                </a:lnTo>
                <a:lnTo>
                  <a:pt x="34573" y="374694"/>
                </a:lnTo>
                <a:lnTo>
                  <a:pt x="46003" y="379072"/>
                </a:lnTo>
                <a:lnTo>
                  <a:pt x="58124" y="381660"/>
                </a:lnTo>
                <a:lnTo>
                  <a:pt x="70271" y="382661"/>
                </a:lnTo>
                <a:lnTo>
                  <a:pt x="82170" y="382218"/>
                </a:lnTo>
                <a:lnTo>
                  <a:pt x="93758" y="380334"/>
                </a:lnTo>
                <a:lnTo>
                  <a:pt x="105061" y="377144"/>
                </a:lnTo>
                <a:lnTo>
                  <a:pt x="115972" y="372886"/>
                </a:lnTo>
                <a:lnTo>
                  <a:pt x="126241" y="367812"/>
                </a:lnTo>
                <a:lnTo>
                  <a:pt x="135784" y="362136"/>
                </a:lnTo>
                <a:lnTo>
                  <a:pt x="144669" y="355868"/>
                </a:lnTo>
                <a:lnTo>
                  <a:pt x="153025" y="348830"/>
                </a:lnTo>
                <a:lnTo>
                  <a:pt x="160977" y="340983"/>
                </a:lnTo>
                <a:lnTo>
                  <a:pt x="168470" y="332425"/>
                </a:lnTo>
                <a:lnTo>
                  <a:pt x="175283" y="323302"/>
                </a:lnTo>
                <a:lnTo>
                  <a:pt x="181350" y="313756"/>
                </a:lnTo>
                <a:lnTo>
                  <a:pt x="186746" y="303905"/>
                </a:lnTo>
                <a:lnTo>
                  <a:pt x="191606" y="293839"/>
                </a:lnTo>
                <a:lnTo>
                  <a:pt x="196056" y="283620"/>
                </a:lnTo>
                <a:lnTo>
                  <a:pt x="200045" y="273131"/>
                </a:lnTo>
                <a:lnTo>
                  <a:pt x="203353" y="262097"/>
                </a:lnTo>
                <a:lnTo>
                  <a:pt x="205903" y="250420"/>
                </a:lnTo>
                <a:lnTo>
                  <a:pt x="207446" y="238476"/>
                </a:lnTo>
                <a:lnTo>
                  <a:pt x="207500" y="226990"/>
                </a:lnTo>
                <a:lnTo>
                  <a:pt x="205939" y="216341"/>
                </a:lnTo>
                <a:lnTo>
                  <a:pt x="202942" y="206565"/>
                </a:lnTo>
                <a:lnTo>
                  <a:pt x="198795" y="197538"/>
                </a:lnTo>
                <a:lnTo>
                  <a:pt x="193781" y="189109"/>
                </a:lnTo>
                <a:lnTo>
                  <a:pt x="187977" y="181618"/>
                </a:lnTo>
                <a:lnTo>
                  <a:pt x="181258" y="175863"/>
                </a:lnTo>
                <a:lnTo>
                  <a:pt x="173633" y="172145"/>
                </a:lnTo>
                <a:lnTo>
                  <a:pt x="165396" y="170461"/>
                </a:lnTo>
                <a:lnTo>
                  <a:pt x="157021" y="170767"/>
                </a:lnTo>
                <a:lnTo>
                  <a:pt x="148791" y="172832"/>
                </a:lnTo>
                <a:lnTo>
                  <a:pt x="140638" y="176471"/>
                </a:lnTo>
                <a:lnTo>
                  <a:pt x="132251" y="181646"/>
                </a:lnTo>
                <a:lnTo>
                  <a:pt x="123459" y="188196"/>
                </a:lnTo>
                <a:lnTo>
                  <a:pt x="114249" y="195862"/>
                </a:lnTo>
                <a:lnTo>
                  <a:pt x="104680" y="204377"/>
                </a:lnTo>
                <a:lnTo>
                  <a:pt x="94836" y="213506"/>
                </a:lnTo>
                <a:lnTo>
                  <a:pt x="84954" y="222906"/>
                </a:lnTo>
                <a:lnTo>
                  <a:pt x="75399" y="232137"/>
                </a:lnTo>
                <a:lnTo>
                  <a:pt x="66345" y="240977"/>
                </a:lnTo>
                <a:lnTo>
                  <a:pt x="57792" y="249557"/>
                </a:lnTo>
                <a:lnTo>
                  <a:pt x="49661" y="258239"/>
                </a:lnTo>
                <a:lnTo>
                  <a:pt x="41866" y="267217"/>
                </a:lnTo>
                <a:lnTo>
                  <a:pt x="34622" y="276079"/>
                </a:lnTo>
                <a:lnTo>
                  <a:pt x="27738" y="284756"/>
                </a:lnTo>
                <a:lnTo>
                  <a:pt x="20607" y="294014"/>
                </a:lnTo>
                <a:lnTo>
                  <a:pt x="12081" y="30532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0" name="Group 69"/>
          <p:cNvGrpSpPr/>
          <p:nvPr/>
        </p:nvGrpSpPr>
        <p:grpSpPr>
          <a:xfrm>
            <a:off x="2305741" y="2158342"/>
            <a:ext cx="168457" cy="221099"/>
            <a:chOff x="2305741" y="2158342"/>
            <a:chExt cx="168457" cy="221099"/>
          </a:xfrm>
        </p:grpSpPr>
        <p:sp>
          <p:nvSpPr>
            <p:cNvPr id="67" name="Freeform 66"/>
            <p:cNvSpPr/>
            <p:nvPr/>
          </p:nvSpPr>
          <p:spPr>
            <a:xfrm>
              <a:off x="2305741" y="2263626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53854" y="0"/>
                  </a:lnTo>
                  <a:lnTo>
                    <a:pt x="140582" y="0"/>
                  </a:lnTo>
                  <a:lnTo>
                    <a:pt x="127386" y="5"/>
                  </a:lnTo>
                  <a:lnTo>
                    <a:pt x="114217" y="178"/>
                  </a:lnTo>
                  <a:lnTo>
                    <a:pt x="101357" y="826"/>
                  </a:lnTo>
                  <a:lnTo>
                    <a:pt x="88952" y="2075"/>
                  </a:lnTo>
                  <a:lnTo>
                    <a:pt x="76838" y="3728"/>
                  </a:lnTo>
                  <a:lnTo>
                    <a:pt x="64637" y="5376"/>
                  </a:lnTo>
                  <a:lnTo>
                    <a:pt x="52149" y="6779"/>
                  </a:lnTo>
                  <a:lnTo>
                    <a:pt x="39938" y="7874"/>
                  </a:lnTo>
                  <a:lnTo>
                    <a:pt x="28036" y="8802"/>
                  </a:lnTo>
                  <a:lnTo>
                    <a:pt x="15394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379440" y="2158342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411026" y="236891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3484932" y="2210984"/>
            <a:ext cx="168457" cy="84229"/>
            <a:chOff x="3484932" y="2210984"/>
            <a:chExt cx="168457" cy="84229"/>
          </a:xfrm>
        </p:grpSpPr>
        <p:sp>
          <p:nvSpPr>
            <p:cNvPr id="71" name="Freeform 70"/>
            <p:cNvSpPr/>
            <p:nvPr/>
          </p:nvSpPr>
          <p:spPr>
            <a:xfrm>
              <a:off x="3484932" y="2210984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111741" y="0"/>
                  </a:lnTo>
                  <a:lnTo>
                    <a:pt x="98470" y="0"/>
                  </a:lnTo>
                  <a:lnTo>
                    <a:pt x="85273" y="5"/>
                  </a:lnTo>
                  <a:lnTo>
                    <a:pt x="72104" y="177"/>
                  </a:lnTo>
                  <a:lnTo>
                    <a:pt x="59243" y="826"/>
                  </a:lnTo>
                  <a:lnTo>
                    <a:pt x="46857" y="2075"/>
                  </a:lnTo>
                  <a:lnTo>
                    <a:pt x="35394" y="3736"/>
                  </a:lnTo>
                  <a:lnTo>
                    <a:pt x="24541" y="5563"/>
                  </a:lnTo>
                  <a:lnTo>
                    <a:pt x="13342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527046" y="2287397"/>
              <a:ext cx="126343" cy="7816"/>
            </a:xfrm>
            <a:custGeom>
              <a:avLst/>
              <a:gdLst/>
              <a:ahLst/>
              <a:cxnLst/>
              <a:rect l="0" t="0" r="0" b="0"/>
              <a:pathLst>
                <a:path w="126343" h="7816">
                  <a:moveTo>
                    <a:pt x="126342" y="7815"/>
                  </a:moveTo>
                  <a:lnTo>
                    <a:pt x="117474" y="4948"/>
                  </a:lnTo>
                  <a:lnTo>
                    <a:pt x="108487" y="2806"/>
                  </a:lnTo>
                  <a:lnTo>
                    <a:pt x="98492" y="1208"/>
                  </a:lnTo>
                  <a:lnTo>
                    <a:pt x="87511" y="200"/>
                  </a:lnTo>
                  <a:lnTo>
                    <a:pt x="75700" y="0"/>
                  </a:lnTo>
                  <a:lnTo>
                    <a:pt x="63255" y="651"/>
                  </a:lnTo>
                  <a:lnTo>
                    <a:pt x="50760" y="1897"/>
                  </a:lnTo>
                  <a:lnTo>
                    <a:pt x="37837" y="3394"/>
                  </a:lnTo>
                  <a:lnTo>
                    <a:pt x="22236" y="5273"/>
                  </a:lnTo>
                  <a:lnTo>
                    <a:pt x="0" y="78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4053471" y="1622881"/>
            <a:ext cx="755062" cy="1090280"/>
            <a:chOff x="4053471" y="1622881"/>
            <a:chExt cx="755062" cy="1090280"/>
          </a:xfrm>
        </p:grpSpPr>
        <p:sp>
          <p:nvSpPr>
            <p:cNvPr id="74" name="Freeform 73"/>
            <p:cNvSpPr/>
            <p:nvPr/>
          </p:nvSpPr>
          <p:spPr>
            <a:xfrm>
              <a:off x="4287936" y="1763705"/>
              <a:ext cx="302490" cy="353147"/>
            </a:xfrm>
            <a:custGeom>
              <a:avLst/>
              <a:gdLst/>
              <a:ahLst/>
              <a:cxnLst/>
              <a:rect l="0" t="0" r="0" b="0"/>
              <a:pathLst>
                <a:path w="302490" h="353147">
                  <a:moveTo>
                    <a:pt x="91919" y="15611"/>
                  </a:moveTo>
                  <a:lnTo>
                    <a:pt x="86118" y="24412"/>
                  </a:lnTo>
                  <a:lnTo>
                    <a:pt x="81194" y="32759"/>
                  </a:lnTo>
                  <a:lnTo>
                    <a:pt x="76686" y="41457"/>
                  </a:lnTo>
                  <a:lnTo>
                    <a:pt x="72292" y="50578"/>
                  </a:lnTo>
                  <a:lnTo>
                    <a:pt x="67631" y="60073"/>
                  </a:lnTo>
                  <a:lnTo>
                    <a:pt x="62520" y="69866"/>
                  </a:lnTo>
                  <a:lnTo>
                    <a:pt x="57116" y="79879"/>
                  </a:lnTo>
                  <a:lnTo>
                    <a:pt x="51792" y="90053"/>
                  </a:lnTo>
                  <a:lnTo>
                    <a:pt x="46759" y="100269"/>
                  </a:lnTo>
                  <a:lnTo>
                    <a:pt x="41815" y="107996"/>
                  </a:lnTo>
                  <a:lnTo>
                    <a:pt x="37436" y="109919"/>
                  </a:lnTo>
                  <a:lnTo>
                    <a:pt x="34864" y="106697"/>
                  </a:lnTo>
                  <a:lnTo>
                    <a:pt x="34094" y="99839"/>
                  </a:lnTo>
                  <a:lnTo>
                    <a:pt x="34686" y="90713"/>
                  </a:lnTo>
                  <a:lnTo>
                    <a:pt x="36230" y="80455"/>
                  </a:lnTo>
                  <a:lnTo>
                    <a:pt x="38425" y="69747"/>
                  </a:lnTo>
                  <a:lnTo>
                    <a:pt x="41226" y="59082"/>
                  </a:lnTo>
                  <a:lnTo>
                    <a:pt x="44794" y="48901"/>
                  </a:lnTo>
                  <a:lnTo>
                    <a:pt x="49168" y="39378"/>
                  </a:lnTo>
                  <a:lnTo>
                    <a:pt x="54413" y="30487"/>
                  </a:lnTo>
                  <a:lnTo>
                    <a:pt x="60692" y="22118"/>
                  </a:lnTo>
                  <a:lnTo>
                    <a:pt x="67994" y="14167"/>
                  </a:lnTo>
                  <a:lnTo>
                    <a:pt x="76169" y="7181"/>
                  </a:lnTo>
                  <a:lnTo>
                    <a:pt x="85027" y="2304"/>
                  </a:lnTo>
                  <a:lnTo>
                    <a:pt x="94387" y="0"/>
                  </a:lnTo>
                  <a:lnTo>
                    <a:pt x="103943" y="422"/>
                  </a:lnTo>
                  <a:lnTo>
                    <a:pt x="113277" y="3746"/>
                  </a:lnTo>
                  <a:lnTo>
                    <a:pt x="122178" y="9763"/>
                  </a:lnTo>
                  <a:lnTo>
                    <a:pt x="130458" y="18006"/>
                  </a:lnTo>
                  <a:lnTo>
                    <a:pt x="137874" y="27955"/>
                  </a:lnTo>
                  <a:lnTo>
                    <a:pt x="144381" y="39157"/>
                  </a:lnTo>
                  <a:lnTo>
                    <a:pt x="150090" y="51248"/>
                  </a:lnTo>
                  <a:lnTo>
                    <a:pt x="155167" y="63962"/>
                  </a:lnTo>
                  <a:lnTo>
                    <a:pt x="159768" y="77103"/>
                  </a:lnTo>
                  <a:lnTo>
                    <a:pt x="163859" y="90537"/>
                  </a:lnTo>
                  <a:lnTo>
                    <a:pt x="167235" y="104170"/>
                  </a:lnTo>
                  <a:lnTo>
                    <a:pt x="169837" y="117935"/>
                  </a:lnTo>
                  <a:lnTo>
                    <a:pt x="171584" y="131791"/>
                  </a:lnTo>
                  <a:lnTo>
                    <a:pt x="172308" y="145707"/>
                  </a:lnTo>
                  <a:lnTo>
                    <a:pt x="172015" y="159664"/>
                  </a:lnTo>
                  <a:lnTo>
                    <a:pt x="170851" y="173647"/>
                  </a:lnTo>
                  <a:lnTo>
                    <a:pt x="169008" y="187649"/>
                  </a:lnTo>
                  <a:lnTo>
                    <a:pt x="166654" y="201663"/>
                  </a:lnTo>
                  <a:lnTo>
                    <a:pt x="163771" y="215685"/>
                  </a:lnTo>
                  <a:lnTo>
                    <a:pt x="160158" y="229712"/>
                  </a:lnTo>
                  <a:lnTo>
                    <a:pt x="155764" y="243738"/>
                  </a:lnTo>
                  <a:lnTo>
                    <a:pt x="150678" y="257598"/>
                  </a:lnTo>
                  <a:lnTo>
                    <a:pt x="145040" y="270985"/>
                  </a:lnTo>
                  <a:lnTo>
                    <a:pt x="138982" y="283763"/>
                  </a:lnTo>
                  <a:lnTo>
                    <a:pt x="132457" y="295801"/>
                  </a:lnTo>
                  <a:lnTo>
                    <a:pt x="125245" y="306893"/>
                  </a:lnTo>
                  <a:lnTo>
                    <a:pt x="117277" y="317017"/>
                  </a:lnTo>
                  <a:lnTo>
                    <a:pt x="108469" y="326138"/>
                  </a:lnTo>
                  <a:lnTo>
                    <a:pt x="98645" y="334126"/>
                  </a:lnTo>
                  <a:lnTo>
                    <a:pt x="87816" y="341012"/>
                  </a:lnTo>
                  <a:lnTo>
                    <a:pt x="76289" y="346637"/>
                  </a:lnTo>
                  <a:lnTo>
                    <a:pt x="64559" y="350593"/>
                  </a:lnTo>
                  <a:lnTo>
                    <a:pt x="52937" y="352800"/>
                  </a:lnTo>
                  <a:lnTo>
                    <a:pt x="41693" y="353146"/>
                  </a:lnTo>
                  <a:lnTo>
                    <a:pt x="31143" y="351335"/>
                  </a:lnTo>
                  <a:lnTo>
                    <a:pt x="21396" y="347406"/>
                  </a:lnTo>
                  <a:lnTo>
                    <a:pt x="12869" y="341515"/>
                  </a:lnTo>
                  <a:lnTo>
                    <a:pt x="6344" y="333748"/>
                  </a:lnTo>
                  <a:lnTo>
                    <a:pt x="2072" y="324346"/>
                  </a:lnTo>
                  <a:lnTo>
                    <a:pt x="0" y="313798"/>
                  </a:lnTo>
                  <a:lnTo>
                    <a:pt x="39" y="302735"/>
                  </a:lnTo>
                  <a:lnTo>
                    <a:pt x="1920" y="291567"/>
                  </a:lnTo>
                  <a:lnTo>
                    <a:pt x="5434" y="280800"/>
                  </a:lnTo>
                  <a:lnTo>
                    <a:pt x="10525" y="271103"/>
                  </a:lnTo>
                  <a:lnTo>
                    <a:pt x="17022" y="262737"/>
                  </a:lnTo>
                  <a:lnTo>
                    <a:pt x="24823" y="255781"/>
                  </a:lnTo>
                  <a:lnTo>
                    <a:pt x="33961" y="250317"/>
                  </a:lnTo>
                  <a:lnTo>
                    <a:pt x="44330" y="246236"/>
                  </a:lnTo>
                  <a:lnTo>
                    <a:pt x="55718" y="243459"/>
                  </a:lnTo>
                  <a:lnTo>
                    <a:pt x="67886" y="242027"/>
                  </a:lnTo>
                  <a:lnTo>
                    <a:pt x="80617" y="241842"/>
                  </a:lnTo>
                  <a:lnTo>
                    <a:pt x="93419" y="242851"/>
                  </a:lnTo>
                  <a:lnTo>
                    <a:pt x="105554" y="245122"/>
                  </a:lnTo>
                  <a:lnTo>
                    <a:pt x="116684" y="248576"/>
                  </a:lnTo>
                  <a:lnTo>
                    <a:pt x="127141" y="253013"/>
                  </a:lnTo>
                  <a:lnTo>
                    <a:pt x="137696" y="258207"/>
                  </a:lnTo>
                  <a:lnTo>
                    <a:pt x="148799" y="263959"/>
                  </a:lnTo>
                  <a:lnTo>
                    <a:pt x="160395" y="270108"/>
                  </a:lnTo>
                  <a:lnTo>
                    <a:pt x="172113" y="276535"/>
                  </a:lnTo>
                  <a:lnTo>
                    <a:pt x="183704" y="283148"/>
                  </a:lnTo>
                  <a:lnTo>
                    <a:pt x="195082" y="289724"/>
                  </a:lnTo>
                  <a:lnTo>
                    <a:pt x="206248" y="295913"/>
                  </a:lnTo>
                  <a:lnTo>
                    <a:pt x="217237" y="301556"/>
                  </a:lnTo>
                  <a:lnTo>
                    <a:pt x="228089" y="306668"/>
                  </a:lnTo>
                  <a:lnTo>
                    <a:pt x="238843" y="311336"/>
                  </a:lnTo>
                  <a:lnTo>
                    <a:pt x="249516" y="315658"/>
                  </a:lnTo>
                  <a:lnTo>
                    <a:pt x="259870" y="319575"/>
                  </a:lnTo>
                  <a:lnTo>
                    <a:pt x="270528" y="323251"/>
                  </a:lnTo>
                  <a:lnTo>
                    <a:pt x="283547" y="327012"/>
                  </a:lnTo>
                  <a:lnTo>
                    <a:pt x="302489" y="3314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053471" y="2168870"/>
              <a:ext cx="652768" cy="52644"/>
            </a:xfrm>
            <a:custGeom>
              <a:avLst/>
              <a:gdLst/>
              <a:ahLst/>
              <a:cxnLst/>
              <a:rect l="0" t="0" r="0" b="0"/>
              <a:pathLst>
                <a:path w="652768" h="52644">
                  <a:moveTo>
                    <a:pt x="652767" y="0"/>
                  </a:moveTo>
                  <a:lnTo>
                    <a:pt x="641032" y="0"/>
                  </a:lnTo>
                  <a:lnTo>
                    <a:pt x="629903" y="0"/>
                  </a:lnTo>
                  <a:lnTo>
                    <a:pt x="618309" y="5"/>
                  </a:lnTo>
                  <a:lnTo>
                    <a:pt x="606320" y="178"/>
                  </a:lnTo>
                  <a:lnTo>
                    <a:pt x="594309" y="826"/>
                  </a:lnTo>
                  <a:lnTo>
                    <a:pt x="582492" y="2075"/>
                  </a:lnTo>
                  <a:lnTo>
                    <a:pt x="570447" y="3727"/>
                  </a:lnTo>
                  <a:lnTo>
                    <a:pt x="557234" y="5375"/>
                  </a:lnTo>
                  <a:lnTo>
                    <a:pt x="542429" y="6783"/>
                  </a:lnTo>
                  <a:lnTo>
                    <a:pt x="526570" y="8048"/>
                  </a:lnTo>
                  <a:lnTo>
                    <a:pt x="510839" y="9505"/>
                  </a:lnTo>
                  <a:lnTo>
                    <a:pt x="495909" y="11336"/>
                  </a:lnTo>
                  <a:lnTo>
                    <a:pt x="481291" y="13566"/>
                  </a:lnTo>
                  <a:lnTo>
                    <a:pt x="465665" y="16142"/>
                  </a:lnTo>
                  <a:lnTo>
                    <a:pt x="448339" y="18985"/>
                  </a:lnTo>
                  <a:lnTo>
                    <a:pt x="429430" y="21860"/>
                  </a:lnTo>
                  <a:lnTo>
                    <a:pt x="409501" y="24404"/>
                  </a:lnTo>
                  <a:lnTo>
                    <a:pt x="389022" y="26444"/>
                  </a:lnTo>
                  <a:lnTo>
                    <a:pt x="368590" y="27981"/>
                  </a:lnTo>
                  <a:lnTo>
                    <a:pt x="348968" y="29095"/>
                  </a:lnTo>
                  <a:lnTo>
                    <a:pt x="330469" y="29887"/>
                  </a:lnTo>
                  <a:lnTo>
                    <a:pt x="312576" y="30606"/>
                  </a:lnTo>
                  <a:lnTo>
                    <a:pt x="294183" y="31629"/>
                  </a:lnTo>
                  <a:lnTo>
                    <a:pt x="274685" y="33134"/>
                  </a:lnTo>
                  <a:lnTo>
                    <a:pt x="253991" y="34960"/>
                  </a:lnTo>
                  <a:lnTo>
                    <a:pt x="232255" y="36724"/>
                  </a:lnTo>
                  <a:lnTo>
                    <a:pt x="209699" y="38205"/>
                  </a:lnTo>
                  <a:lnTo>
                    <a:pt x="186532" y="39351"/>
                  </a:lnTo>
                  <a:lnTo>
                    <a:pt x="162930" y="40194"/>
                  </a:lnTo>
                  <a:lnTo>
                    <a:pt x="139035" y="40800"/>
                  </a:lnTo>
                  <a:lnTo>
                    <a:pt x="115433" y="41393"/>
                  </a:lnTo>
                  <a:lnTo>
                    <a:pt x="93112" y="42332"/>
                  </a:lnTo>
                  <a:lnTo>
                    <a:pt x="72526" y="43778"/>
                  </a:lnTo>
                  <a:lnTo>
                    <a:pt x="54204" y="45574"/>
                  </a:lnTo>
                  <a:lnTo>
                    <a:pt x="37216" y="47507"/>
                  </a:lnTo>
                  <a:lnTo>
                    <a:pt x="20074" y="4974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237732" y="2278570"/>
              <a:ext cx="236880" cy="406197"/>
            </a:xfrm>
            <a:custGeom>
              <a:avLst/>
              <a:gdLst/>
              <a:ahLst/>
              <a:cxnLst/>
              <a:rect l="0" t="0" r="0" b="0"/>
              <a:pathLst>
                <a:path w="236880" h="406197">
                  <a:moveTo>
                    <a:pt x="226350" y="111399"/>
                  </a:moveTo>
                  <a:lnTo>
                    <a:pt x="223417" y="102597"/>
                  </a:lnTo>
                  <a:lnTo>
                    <a:pt x="220635" y="94251"/>
                  </a:lnTo>
                  <a:lnTo>
                    <a:pt x="217731" y="85556"/>
                  </a:lnTo>
                  <a:lnTo>
                    <a:pt x="214518" y="76608"/>
                  </a:lnTo>
                  <a:lnTo>
                    <a:pt x="210704" y="67762"/>
                  </a:lnTo>
                  <a:lnTo>
                    <a:pt x="206182" y="59223"/>
                  </a:lnTo>
                  <a:lnTo>
                    <a:pt x="200846" y="51034"/>
                  </a:lnTo>
                  <a:lnTo>
                    <a:pt x="194510" y="43157"/>
                  </a:lnTo>
                  <a:lnTo>
                    <a:pt x="187172" y="35531"/>
                  </a:lnTo>
                  <a:lnTo>
                    <a:pt x="178973" y="28258"/>
                  </a:lnTo>
                  <a:lnTo>
                    <a:pt x="170099" y="21593"/>
                  </a:lnTo>
                  <a:lnTo>
                    <a:pt x="160720" y="15631"/>
                  </a:lnTo>
                  <a:lnTo>
                    <a:pt x="150813" y="10474"/>
                  </a:lnTo>
                  <a:lnTo>
                    <a:pt x="140178" y="6308"/>
                  </a:lnTo>
                  <a:lnTo>
                    <a:pt x="128768" y="3142"/>
                  </a:lnTo>
                  <a:lnTo>
                    <a:pt x="116835" y="998"/>
                  </a:lnTo>
                  <a:lnTo>
                    <a:pt x="104825" y="0"/>
                  </a:lnTo>
                  <a:lnTo>
                    <a:pt x="93010" y="110"/>
                  </a:lnTo>
                  <a:lnTo>
                    <a:pt x="81636" y="1319"/>
                  </a:lnTo>
                  <a:lnTo>
                    <a:pt x="70998" y="3725"/>
                  </a:lnTo>
                  <a:lnTo>
                    <a:pt x="61178" y="7274"/>
                  </a:lnTo>
                  <a:lnTo>
                    <a:pt x="52092" y="11944"/>
                  </a:lnTo>
                  <a:lnTo>
                    <a:pt x="43596" y="17827"/>
                  </a:lnTo>
                  <a:lnTo>
                    <a:pt x="35547" y="24859"/>
                  </a:lnTo>
                  <a:lnTo>
                    <a:pt x="27986" y="32852"/>
                  </a:lnTo>
                  <a:lnTo>
                    <a:pt x="21127" y="41587"/>
                  </a:lnTo>
                  <a:lnTo>
                    <a:pt x="15035" y="50879"/>
                  </a:lnTo>
                  <a:lnTo>
                    <a:pt x="9790" y="60897"/>
                  </a:lnTo>
                  <a:lnTo>
                    <a:pt x="5566" y="72139"/>
                  </a:lnTo>
                  <a:lnTo>
                    <a:pt x="2364" y="84769"/>
                  </a:lnTo>
                  <a:lnTo>
                    <a:pt x="366" y="98337"/>
                  </a:lnTo>
                  <a:lnTo>
                    <a:pt x="0" y="111983"/>
                  </a:lnTo>
                  <a:lnTo>
                    <a:pt x="1347" y="125197"/>
                  </a:lnTo>
                  <a:lnTo>
                    <a:pt x="4200" y="137831"/>
                  </a:lnTo>
                  <a:lnTo>
                    <a:pt x="8249" y="149921"/>
                  </a:lnTo>
                  <a:lnTo>
                    <a:pt x="13202" y="161556"/>
                  </a:lnTo>
                  <a:lnTo>
                    <a:pt x="19135" y="172352"/>
                  </a:lnTo>
                  <a:lnTo>
                    <a:pt x="26473" y="181479"/>
                  </a:lnTo>
                  <a:lnTo>
                    <a:pt x="35336" y="188615"/>
                  </a:lnTo>
                  <a:lnTo>
                    <a:pt x="45558" y="193746"/>
                  </a:lnTo>
                  <a:lnTo>
                    <a:pt x="56869" y="196907"/>
                  </a:lnTo>
                  <a:lnTo>
                    <a:pt x="68993" y="198325"/>
                  </a:lnTo>
                  <a:lnTo>
                    <a:pt x="81541" y="198177"/>
                  </a:lnTo>
                  <a:lnTo>
                    <a:pt x="94030" y="196499"/>
                  </a:lnTo>
                  <a:lnTo>
                    <a:pt x="106199" y="193450"/>
                  </a:lnTo>
                  <a:lnTo>
                    <a:pt x="117826" y="189288"/>
                  </a:lnTo>
                  <a:lnTo>
                    <a:pt x="128641" y="184279"/>
                  </a:lnTo>
                  <a:lnTo>
                    <a:pt x="138583" y="178652"/>
                  </a:lnTo>
                  <a:lnTo>
                    <a:pt x="147752" y="172587"/>
                  </a:lnTo>
                  <a:lnTo>
                    <a:pt x="156305" y="166217"/>
                  </a:lnTo>
                  <a:lnTo>
                    <a:pt x="164397" y="159631"/>
                  </a:lnTo>
                  <a:lnTo>
                    <a:pt x="172156" y="152735"/>
                  </a:lnTo>
                  <a:lnTo>
                    <a:pt x="179681" y="145266"/>
                  </a:lnTo>
                  <a:lnTo>
                    <a:pt x="187038" y="137127"/>
                  </a:lnTo>
                  <a:lnTo>
                    <a:pt x="194116" y="128372"/>
                  </a:lnTo>
                  <a:lnTo>
                    <a:pt x="200642" y="119116"/>
                  </a:lnTo>
                  <a:lnTo>
                    <a:pt x="206516" y="109538"/>
                  </a:lnTo>
                  <a:lnTo>
                    <a:pt x="211892" y="101762"/>
                  </a:lnTo>
                  <a:lnTo>
                    <a:pt x="216548" y="99052"/>
                  </a:lnTo>
                  <a:lnTo>
                    <a:pt x="219914" y="101791"/>
                  </a:lnTo>
                  <a:lnTo>
                    <a:pt x="222153" y="108940"/>
                  </a:lnTo>
                  <a:lnTo>
                    <a:pt x="223610" y="119329"/>
                  </a:lnTo>
                  <a:lnTo>
                    <a:pt x="224554" y="132168"/>
                  </a:lnTo>
                  <a:lnTo>
                    <a:pt x="225168" y="147058"/>
                  </a:lnTo>
                  <a:lnTo>
                    <a:pt x="225570" y="163621"/>
                  </a:lnTo>
                  <a:lnTo>
                    <a:pt x="225834" y="181150"/>
                  </a:lnTo>
                  <a:lnTo>
                    <a:pt x="226008" y="198693"/>
                  </a:lnTo>
                  <a:lnTo>
                    <a:pt x="226123" y="215722"/>
                  </a:lnTo>
                  <a:lnTo>
                    <a:pt x="226199" y="232260"/>
                  </a:lnTo>
                  <a:lnTo>
                    <a:pt x="226250" y="248666"/>
                  </a:lnTo>
                  <a:lnTo>
                    <a:pt x="226288" y="265184"/>
                  </a:lnTo>
                  <a:lnTo>
                    <a:pt x="226483" y="281736"/>
                  </a:lnTo>
                  <a:lnTo>
                    <a:pt x="227147" y="298018"/>
                  </a:lnTo>
                  <a:lnTo>
                    <a:pt x="228405" y="313861"/>
                  </a:lnTo>
                  <a:lnTo>
                    <a:pt x="230073" y="329234"/>
                  </a:lnTo>
                  <a:lnTo>
                    <a:pt x="231905" y="345983"/>
                  </a:lnTo>
                  <a:lnTo>
                    <a:pt x="234063" y="368932"/>
                  </a:lnTo>
                  <a:lnTo>
                    <a:pt x="236879" y="4061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054029" y="1622881"/>
              <a:ext cx="754504" cy="1090280"/>
            </a:xfrm>
            <a:custGeom>
              <a:avLst/>
              <a:gdLst/>
              <a:ahLst/>
              <a:cxnLst/>
              <a:rect l="0" t="0" r="0" b="0"/>
              <a:pathLst>
                <a:path w="754504" h="1090280">
                  <a:moveTo>
                    <a:pt x="346882" y="40621"/>
                  </a:moveTo>
                  <a:lnTo>
                    <a:pt x="332280" y="40755"/>
                  </a:lnTo>
                  <a:lnTo>
                    <a:pt x="319009" y="42035"/>
                  </a:lnTo>
                  <a:lnTo>
                    <a:pt x="305813" y="44629"/>
                  </a:lnTo>
                  <a:lnTo>
                    <a:pt x="292644" y="48348"/>
                  </a:lnTo>
                  <a:lnTo>
                    <a:pt x="279784" y="52981"/>
                  </a:lnTo>
                  <a:lnTo>
                    <a:pt x="267379" y="58314"/>
                  </a:lnTo>
                  <a:lnTo>
                    <a:pt x="255265" y="64161"/>
                  </a:lnTo>
                  <a:lnTo>
                    <a:pt x="243064" y="70376"/>
                  </a:lnTo>
                  <a:lnTo>
                    <a:pt x="230568" y="76847"/>
                  </a:lnTo>
                  <a:lnTo>
                    <a:pt x="218056" y="83494"/>
                  </a:lnTo>
                  <a:lnTo>
                    <a:pt x="206182" y="90263"/>
                  </a:lnTo>
                  <a:lnTo>
                    <a:pt x="195269" y="97114"/>
                  </a:lnTo>
                  <a:lnTo>
                    <a:pt x="185314" y="104020"/>
                  </a:lnTo>
                  <a:lnTo>
                    <a:pt x="176167" y="110963"/>
                  </a:lnTo>
                  <a:lnTo>
                    <a:pt x="167644" y="117932"/>
                  </a:lnTo>
                  <a:lnTo>
                    <a:pt x="159581" y="124917"/>
                  </a:lnTo>
                  <a:lnTo>
                    <a:pt x="151844" y="131913"/>
                  </a:lnTo>
                  <a:lnTo>
                    <a:pt x="144333" y="138927"/>
                  </a:lnTo>
                  <a:lnTo>
                    <a:pt x="136810" y="146281"/>
                  </a:lnTo>
                  <a:lnTo>
                    <a:pt x="128921" y="154590"/>
                  </a:lnTo>
                  <a:lnTo>
                    <a:pt x="120508" y="164107"/>
                  </a:lnTo>
                  <a:lnTo>
                    <a:pt x="111908" y="174601"/>
                  </a:lnTo>
                  <a:lnTo>
                    <a:pt x="103823" y="185562"/>
                  </a:lnTo>
                  <a:lnTo>
                    <a:pt x="96604" y="196634"/>
                  </a:lnTo>
                  <a:lnTo>
                    <a:pt x="90115" y="207491"/>
                  </a:lnTo>
                  <a:lnTo>
                    <a:pt x="83916" y="217773"/>
                  </a:lnTo>
                  <a:lnTo>
                    <a:pt x="77713" y="227355"/>
                  </a:lnTo>
                  <a:lnTo>
                    <a:pt x="71546" y="236450"/>
                  </a:lnTo>
                  <a:lnTo>
                    <a:pt x="65698" y="245484"/>
                  </a:lnTo>
                  <a:lnTo>
                    <a:pt x="60315" y="254725"/>
                  </a:lnTo>
                  <a:lnTo>
                    <a:pt x="55394" y="264580"/>
                  </a:lnTo>
                  <a:lnTo>
                    <a:pt x="50862" y="275647"/>
                  </a:lnTo>
                  <a:lnTo>
                    <a:pt x="46629" y="288128"/>
                  </a:lnTo>
                  <a:lnTo>
                    <a:pt x="42618" y="301580"/>
                  </a:lnTo>
                  <a:lnTo>
                    <a:pt x="38764" y="315140"/>
                  </a:lnTo>
                  <a:lnTo>
                    <a:pt x="35020" y="328307"/>
                  </a:lnTo>
                  <a:lnTo>
                    <a:pt x="31352" y="341417"/>
                  </a:lnTo>
                  <a:lnTo>
                    <a:pt x="27736" y="355423"/>
                  </a:lnTo>
                  <a:lnTo>
                    <a:pt x="24155" y="370807"/>
                  </a:lnTo>
                  <a:lnTo>
                    <a:pt x="20597" y="387412"/>
                  </a:lnTo>
                  <a:lnTo>
                    <a:pt x="17055" y="404715"/>
                  </a:lnTo>
                  <a:lnTo>
                    <a:pt x="13528" y="422319"/>
                  </a:lnTo>
                  <a:lnTo>
                    <a:pt x="10177" y="439853"/>
                  </a:lnTo>
                  <a:lnTo>
                    <a:pt x="7306" y="456918"/>
                  </a:lnTo>
                  <a:lnTo>
                    <a:pt x="5044" y="473357"/>
                  </a:lnTo>
                  <a:lnTo>
                    <a:pt x="3355" y="489360"/>
                  </a:lnTo>
                  <a:lnTo>
                    <a:pt x="2139" y="505339"/>
                  </a:lnTo>
                  <a:lnTo>
                    <a:pt x="1284" y="521545"/>
                  </a:lnTo>
                  <a:lnTo>
                    <a:pt x="692" y="538211"/>
                  </a:lnTo>
                  <a:lnTo>
                    <a:pt x="286" y="555627"/>
                  </a:lnTo>
                  <a:lnTo>
                    <a:pt x="15" y="573863"/>
                  </a:lnTo>
                  <a:lnTo>
                    <a:pt x="0" y="592671"/>
                  </a:lnTo>
                  <a:lnTo>
                    <a:pt x="523" y="611596"/>
                  </a:lnTo>
                  <a:lnTo>
                    <a:pt x="1687" y="630365"/>
                  </a:lnTo>
                  <a:lnTo>
                    <a:pt x="3283" y="649052"/>
                  </a:lnTo>
                  <a:lnTo>
                    <a:pt x="4893" y="667971"/>
                  </a:lnTo>
                  <a:lnTo>
                    <a:pt x="6275" y="687279"/>
                  </a:lnTo>
                  <a:lnTo>
                    <a:pt x="7524" y="706500"/>
                  </a:lnTo>
                  <a:lnTo>
                    <a:pt x="8969" y="724653"/>
                  </a:lnTo>
                  <a:lnTo>
                    <a:pt x="10793" y="741275"/>
                  </a:lnTo>
                  <a:lnTo>
                    <a:pt x="13019" y="756555"/>
                  </a:lnTo>
                  <a:lnTo>
                    <a:pt x="15591" y="771046"/>
                  </a:lnTo>
                  <a:lnTo>
                    <a:pt x="18436" y="785171"/>
                  </a:lnTo>
                  <a:lnTo>
                    <a:pt x="21483" y="799321"/>
                  </a:lnTo>
                  <a:lnTo>
                    <a:pt x="24674" y="813909"/>
                  </a:lnTo>
                  <a:lnTo>
                    <a:pt x="27971" y="829100"/>
                  </a:lnTo>
                  <a:lnTo>
                    <a:pt x="31506" y="844712"/>
                  </a:lnTo>
                  <a:lnTo>
                    <a:pt x="35565" y="860340"/>
                  </a:lnTo>
                  <a:lnTo>
                    <a:pt x="40261" y="875728"/>
                  </a:lnTo>
                  <a:lnTo>
                    <a:pt x="45551" y="890483"/>
                  </a:lnTo>
                  <a:lnTo>
                    <a:pt x="51327" y="904011"/>
                  </a:lnTo>
                  <a:lnTo>
                    <a:pt x="57472" y="916111"/>
                  </a:lnTo>
                  <a:lnTo>
                    <a:pt x="63887" y="927066"/>
                  </a:lnTo>
                  <a:lnTo>
                    <a:pt x="70492" y="937432"/>
                  </a:lnTo>
                  <a:lnTo>
                    <a:pt x="77234" y="947597"/>
                  </a:lnTo>
                  <a:lnTo>
                    <a:pt x="84236" y="957751"/>
                  </a:lnTo>
                  <a:lnTo>
                    <a:pt x="91776" y="967962"/>
                  </a:lnTo>
                  <a:lnTo>
                    <a:pt x="99962" y="978241"/>
                  </a:lnTo>
                  <a:lnTo>
                    <a:pt x="108748" y="988417"/>
                  </a:lnTo>
                  <a:lnTo>
                    <a:pt x="118025" y="998169"/>
                  </a:lnTo>
                  <a:lnTo>
                    <a:pt x="127674" y="1007354"/>
                  </a:lnTo>
                  <a:lnTo>
                    <a:pt x="137594" y="1015996"/>
                  </a:lnTo>
                  <a:lnTo>
                    <a:pt x="147707" y="1024186"/>
                  </a:lnTo>
                  <a:lnTo>
                    <a:pt x="157956" y="1032030"/>
                  </a:lnTo>
                  <a:lnTo>
                    <a:pt x="168466" y="1039621"/>
                  </a:lnTo>
                  <a:lnTo>
                    <a:pt x="179514" y="1047032"/>
                  </a:lnTo>
                  <a:lnTo>
                    <a:pt x="191209" y="1054308"/>
                  </a:lnTo>
                  <a:lnTo>
                    <a:pt x="203505" y="1061162"/>
                  </a:lnTo>
                  <a:lnTo>
                    <a:pt x="216291" y="1067006"/>
                  </a:lnTo>
                  <a:lnTo>
                    <a:pt x="229445" y="1071605"/>
                  </a:lnTo>
                  <a:lnTo>
                    <a:pt x="242702" y="1075201"/>
                  </a:lnTo>
                  <a:lnTo>
                    <a:pt x="255675" y="1078312"/>
                  </a:lnTo>
                  <a:lnTo>
                    <a:pt x="268181" y="1081292"/>
                  </a:lnTo>
                  <a:lnTo>
                    <a:pt x="280375" y="1084143"/>
                  </a:lnTo>
                  <a:lnTo>
                    <a:pt x="292636" y="1086612"/>
                  </a:lnTo>
                  <a:lnTo>
                    <a:pt x="305180" y="1088569"/>
                  </a:lnTo>
                  <a:lnTo>
                    <a:pt x="317894" y="1089866"/>
                  </a:lnTo>
                  <a:lnTo>
                    <a:pt x="330437" y="1090279"/>
                  </a:lnTo>
                  <a:lnTo>
                    <a:pt x="342617" y="1089775"/>
                  </a:lnTo>
                  <a:lnTo>
                    <a:pt x="354408" y="1088469"/>
                  </a:lnTo>
                  <a:lnTo>
                    <a:pt x="365858" y="1086529"/>
                  </a:lnTo>
                  <a:lnTo>
                    <a:pt x="377046" y="1084115"/>
                  </a:lnTo>
                  <a:lnTo>
                    <a:pt x="388204" y="1081361"/>
                  </a:lnTo>
                  <a:lnTo>
                    <a:pt x="399695" y="1078367"/>
                  </a:lnTo>
                  <a:lnTo>
                    <a:pt x="411686" y="1075202"/>
                  </a:lnTo>
                  <a:lnTo>
                    <a:pt x="424012" y="1071756"/>
                  </a:lnTo>
                  <a:lnTo>
                    <a:pt x="436287" y="1067757"/>
                  </a:lnTo>
                  <a:lnTo>
                    <a:pt x="448284" y="1063101"/>
                  </a:lnTo>
                  <a:lnTo>
                    <a:pt x="459949" y="1057837"/>
                  </a:lnTo>
                  <a:lnTo>
                    <a:pt x="471316" y="1052079"/>
                  </a:lnTo>
                  <a:lnTo>
                    <a:pt x="482437" y="1045945"/>
                  </a:lnTo>
                  <a:lnTo>
                    <a:pt x="493211" y="1039539"/>
                  </a:lnTo>
                  <a:lnTo>
                    <a:pt x="503380" y="1032939"/>
                  </a:lnTo>
                  <a:lnTo>
                    <a:pt x="512856" y="1026205"/>
                  </a:lnTo>
                  <a:lnTo>
                    <a:pt x="521865" y="1019379"/>
                  </a:lnTo>
                  <a:lnTo>
                    <a:pt x="530836" y="1012489"/>
                  </a:lnTo>
                  <a:lnTo>
                    <a:pt x="540023" y="1005548"/>
                  </a:lnTo>
                  <a:lnTo>
                    <a:pt x="549500" y="998242"/>
                  </a:lnTo>
                  <a:lnTo>
                    <a:pt x="559247" y="989966"/>
                  </a:lnTo>
                  <a:lnTo>
                    <a:pt x="569216" y="980471"/>
                  </a:lnTo>
                  <a:lnTo>
                    <a:pt x="579352" y="969991"/>
                  </a:lnTo>
                  <a:lnTo>
                    <a:pt x="589609" y="959039"/>
                  </a:lnTo>
                  <a:lnTo>
                    <a:pt x="599947" y="947964"/>
                  </a:lnTo>
                  <a:lnTo>
                    <a:pt x="610176" y="936767"/>
                  </a:lnTo>
                  <a:lnTo>
                    <a:pt x="619971" y="925190"/>
                  </a:lnTo>
                  <a:lnTo>
                    <a:pt x="629189" y="913108"/>
                  </a:lnTo>
                  <a:lnTo>
                    <a:pt x="637854" y="900537"/>
                  </a:lnTo>
                  <a:lnTo>
                    <a:pt x="646060" y="887559"/>
                  </a:lnTo>
                  <a:lnTo>
                    <a:pt x="653915" y="874264"/>
                  </a:lnTo>
                  <a:lnTo>
                    <a:pt x="661514" y="860571"/>
                  </a:lnTo>
                  <a:lnTo>
                    <a:pt x="668930" y="846240"/>
                  </a:lnTo>
                  <a:lnTo>
                    <a:pt x="676215" y="831196"/>
                  </a:lnTo>
                  <a:lnTo>
                    <a:pt x="683244" y="815669"/>
                  </a:lnTo>
                  <a:lnTo>
                    <a:pt x="689738" y="800093"/>
                  </a:lnTo>
                  <a:lnTo>
                    <a:pt x="695591" y="784721"/>
                  </a:lnTo>
                  <a:lnTo>
                    <a:pt x="701013" y="769468"/>
                  </a:lnTo>
                  <a:lnTo>
                    <a:pt x="706421" y="754007"/>
                  </a:lnTo>
                  <a:lnTo>
                    <a:pt x="712057" y="738159"/>
                  </a:lnTo>
                  <a:lnTo>
                    <a:pt x="717827" y="721906"/>
                  </a:lnTo>
                  <a:lnTo>
                    <a:pt x="723401" y="705302"/>
                  </a:lnTo>
                  <a:lnTo>
                    <a:pt x="728591" y="688423"/>
                  </a:lnTo>
                  <a:lnTo>
                    <a:pt x="733212" y="671342"/>
                  </a:lnTo>
                  <a:lnTo>
                    <a:pt x="737010" y="654114"/>
                  </a:lnTo>
                  <a:lnTo>
                    <a:pt x="739935" y="636785"/>
                  </a:lnTo>
                  <a:lnTo>
                    <a:pt x="742255" y="619386"/>
                  </a:lnTo>
                  <a:lnTo>
                    <a:pt x="744435" y="601938"/>
                  </a:lnTo>
                  <a:lnTo>
                    <a:pt x="746754" y="584458"/>
                  </a:lnTo>
                  <a:lnTo>
                    <a:pt x="749145" y="566955"/>
                  </a:lnTo>
                  <a:lnTo>
                    <a:pt x="751297" y="549438"/>
                  </a:lnTo>
                  <a:lnTo>
                    <a:pt x="753038" y="531911"/>
                  </a:lnTo>
                  <a:lnTo>
                    <a:pt x="754188" y="514376"/>
                  </a:lnTo>
                  <a:lnTo>
                    <a:pt x="754503" y="496838"/>
                  </a:lnTo>
                  <a:lnTo>
                    <a:pt x="753937" y="479296"/>
                  </a:lnTo>
                  <a:lnTo>
                    <a:pt x="752760" y="461753"/>
                  </a:lnTo>
                  <a:lnTo>
                    <a:pt x="751438" y="444208"/>
                  </a:lnTo>
                  <a:lnTo>
                    <a:pt x="750252" y="426663"/>
                  </a:lnTo>
                  <a:lnTo>
                    <a:pt x="749137" y="409116"/>
                  </a:lnTo>
                  <a:lnTo>
                    <a:pt x="747782" y="391570"/>
                  </a:lnTo>
                  <a:lnTo>
                    <a:pt x="746015" y="374023"/>
                  </a:lnTo>
                  <a:lnTo>
                    <a:pt x="743658" y="356475"/>
                  </a:lnTo>
                  <a:lnTo>
                    <a:pt x="740464" y="338928"/>
                  </a:lnTo>
                  <a:lnTo>
                    <a:pt x="736384" y="321385"/>
                  </a:lnTo>
                  <a:lnTo>
                    <a:pt x="731525" y="304011"/>
                  </a:lnTo>
                  <a:lnTo>
                    <a:pt x="726045" y="287112"/>
                  </a:lnTo>
                  <a:lnTo>
                    <a:pt x="720107" y="270817"/>
                  </a:lnTo>
                  <a:lnTo>
                    <a:pt x="714002" y="255095"/>
                  </a:lnTo>
                  <a:lnTo>
                    <a:pt x="708138" y="239845"/>
                  </a:lnTo>
                  <a:lnTo>
                    <a:pt x="702712" y="224953"/>
                  </a:lnTo>
                  <a:lnTo>
                    <a:pt x="697577" y="210324"/>
                  </a:lnTo>
                  <a:lnTo>
                    <a:pt x="692363" y="195881"/>
                  </a:lnTo>
                  <a:lnTo>
                    <a:pt x="686852" y="181572"/>
                  </a:lnTo>
                  <a:lnTo>
                    <a:pt x="680995" y="167521"/>
                  </a:lnTo>
                  <a:lnTo>
                    <a:pt x="674831" y="154006"/>
                  </a:lnTo>
                  <a:lnTo>
                    <a:pt x="668417" y="141137"/>
                  </a:lnTo>
                  <a:lnTo>
                    <a:pt x="661651" y="128868"/>
                  </a:lnTo>
                  <a:lnTo>
                    <a:pt x="654277" y="117088"/>
                  </a:lnTo>
                  <a:lnTo>
                    <a:pt x="646206" y="105681"/>
                  </a:lnTo>
                  <a:lnTo>
                    <a:pt x="637497" y="94544"/>
                  </a:lnTo>
                  <a:lnTo>
                    <a:pt x="628273" y="83599"/>
                  </a:lnTo>
                  <a:lnTo>
                    <a:pt x="618660" y="72797"/>
                  </a:lnTo>
                  <a:lnTo>
                    <a:pt x="608764" y="62423"/>
                  </a:lnTo>
                  <a:lnTo>
                    <a:pt x="598669" y="53062"/>
                  </a:lnTo>
                  <a:lnTo>
                    <a:pt x="588430" y="44954"/>
                  </a:lnTo>
                  <a:lnTo>
                    <a:pt x="577927" y="38018"/>
                  </a:lnTo>
                  <a:lnTo>
                    <a:pt x="566884" y="32044"/>
                  </a:lnTo>
                  <a:lnTo>
                    <a:pt x="555197" y="26802"/>
                  </a:lnTo>
                  <a:lnTo>
                    <a:pt x="543076" y="22093"/>
                  </a:lnTo>
                  <a:lnTo>
                    <a:pt x="530939" y="17761"/>
                  </a:lnTo>
                  <a:lnTo>
                    <a:pt x="519031" y="13698"/>
                  </a:lnTo>
                  <a:lnTo>
                    <a:pt x="507254" y="9984"/>
                  </a:lnTo>
                  <a:lnTo>
                    <a:pt x="495282" y="6868"/>
                  </a:lnTo>
                  <a:lnTo>
                    <a:pt x="482930" y="4441"/>
                  </a:lnTo>
                  <a:lnTo>
                    <a:pt x="470176" y="2643"/>
                  </a:lnTo>
                  <a:lnTo>
                    <a:pt x="457075" y="1353"/>
                  </a:lnTo>
                  <a:lnTo>
                    <a:pt x="443706" y="453"/>
                  </a:lnTo>
                  <a:lnTo>
                    <a:pt x="430304" y="0"/>
                  </a:lnTo>
                  <a:lnTo>
                    <a:pt x="417233" y="220"/>
                  </a:lnTo>
                  <a:lnTo>
                    <a:pt x="404661" y="1183"/>
                  </a:lnTo>
                  <a:lnTo>
                    <a:pt x="392422" y="2812"/>
                  </a:lnTo>
                  <a:lnTo>
                    <a:pt x="380132" y="4977"/>
                  </a:lnTo>
                  <a:lnTo>
                    <a:pt x="367563" y="7548"/>
                  </a:lnTo>
                  <a:lnTo>
                    <a:pt x="354663" y="10580"/>
                  </a:lnTo>
                  <a:lnTo>
                    <a:pt x="341463" y="14293"/>
                  </a:lnTo>
                  <a:lnTo>
                    <a:pt x="328032" y="18754"/>
                  </a:lnTo>
                  <a:lnTo>
                    <a:pt x="314758" y="23884"/>
                  </a:lnTo>
                  <a:lnTo>
                    <a:pt x="302306" y="29553"/>
                  </a:lnTo>
                  <a:lnTo>
                    <a:pt x="290962" y="35631"/>
                  </a:lnTo>
                  <a:lnTo>
                    <a:pt x="280363" y="42170"/>
                  </a:lnTo>
                  <a:lnTo>
                    <a:pt x="269712" y="49391"/>
                  </a:lnTo>
                  <a:lnTo>
                    <a:pt x="258549" y="57355"/>
                  </a:lnTo>
                  <a:lnTo>
                    <a:pt x="247084" y="65822"/>
                  </a:lnTo>
                  <a:lnTo>
                    <a:pt x="235985" y="74352"/>
                  </a:lnTo>
                  <a:lnTo>
                    <a:pt x="225628" y="82681"/>
                  </a:lnTo>
                  <a:lnTo>
                    <a:pt x="216064" y="90731"/>
                  </a:lnTo>
                  <a:lnTo>
                    <a:pt x="207186" y="98516"/>
                  </a:lnTo>
                  <a:lnTo>
                    <a:pt x="198847" y="106090"/>
                  </a:lnTo>
                  <a:lnTo>
                    <a:pt x="190909" y="113669"/>
                  </a:lnTo>
                  <a:lnTo>
                    <a:pt x="183258" y="121603"/>
                  </a:lnTo>
                  <a:lnTo>
                    <a:pt x="175803" y="130054"/>
                  </a:lnTo>
                  <a:lnTo>
                    <a:pt x="168319" y="138849"/>
                  </a:lnTo>
                  <a:lnTo>
                    <a:pt x="160454" y="147601"/>
                  </a:lnTo>
                  <a:lnTo>
                    <a:pt x="152063" y="156070"/>
                  </a:lnTo>
                  <a:lnTo>
                    <a:pt x="143615" y="163901"/>
                  </a:lnTo>
                  <a:lnTo>
                    <a:pt x="135269" y="171308"/>
                  </a:lnTo>
                  <a:lnTo>
                    <a:pt x="126290" y="178940"/>
                  </a:lnTo>
                  <a:lnTo>
                    <a:pt x="115256" y="1880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/>
          <p:cNvGrpSpPr/>
          <p:nvPr/>
        </p:nvGrpSpPr>
        <p:grpSpPr>
          <a:xfrm>
            <a:off x="2109811" y="136870"/>
            <a:ext cx="5291724" cy="663296"/>
            <a:chOff x="2109811" y="136870"/>
            <a:chExt cx="5291724" cy="663296"/>
          </a:xfrm>
        </p:grpSpPr>
        <p:sp>
          <p:nvSpPr>
            <p:cNvPr id="2" name="Freeform 1"/>
            <p:cNvSpPr/>
            <p:nvPr/>
          </p:nvSpPr>
          <p:spPr>
            <a:xfrm>
              <a:off x="2168870" y="136870"/>
              <a:ext cx="42115" cy="463255"/>
            </a:xfrm>
            <a:custGeom>
              <a:avLst/>
              <a:gdLst/>
              <a:ahLst/>
              <a:cxnLst/>
              <a:rect l="0" t="0" r="0" b="0"/>
              <a:pathLst>
                <a:path w="42115" h="463255">
                  <a:moveTo>
                    <a:pt x="42114" y="0"/>
                  </a:moveTo>
                  <a:lnTo>
                    <a:pt x="39247" y="9002"/>
                  </a:lnTo>
                  <a:lnTo>
                    <a:pt x="37105" y="19270"/>
                  </a:lnTo>
                  <a:lnTo>
                    <a:pt x="35502" y="31854"/>
                  </a:lnTo>
                  <a:lnTo>
                    <a:pt x="34322" y="46381"/>
                  </a:lnTo>
                  <a:lnTo>
                    <a:pt x="33473" y="62177"/>
                  </a:lnTo>
                  <a:lnTo>
                    <a:pt x="32876" y="78710"/>
                  </a:lnTo>
                  <a:lnTo>
                    <a:pt x="32461" y="95497"/>
                  </a:lnTo>
                  <a:lnTo>
                    <a:pt x="32177" y="112047"/>
                  </a:lnTo>
                  <a:lnTo>
                    <a:pt x="31979" y="128135"/>
                  </a:lnTo>
                  <a:lnTo>
                    <a:pt x="31676" y="143900"/>
                  </a:lnTo>
                  <a:lnTo>
                    <a:pt x="30939" y="159718"/>
                  </a:lnTo>
                  <a:lnTo>
                    <a:pt x="29631" y="175816"/>
                  </a:lnTo>
                  <a:lnTo>
                    <a:pt x="27939" y="192410"/>
                  </a:lnTo>
                  <a:lnTo>
                    <a:pt x="26264" y="209777"/>
                  </a:lnTo>
                  <a:lnTo>
                    <a:pt x="24843" y="227986"/>
                  </a:lnTo>
                  <a:lnTo>
                    <a:pt x="23739" y="246944"/>
                  </a:lnTo>
                  <a:lnTo>
                    <a:pt x="22923" y="266503"/>
                  </a:lnTo>
                  <a:lnTo>
                    <a:pt x="22335" y="286502"/>
                  </a:lnTo>
                  <a:lnTo>
                    <a:pt x="21754" y="306490"/>
                  </a:lnTo>
                  <a:lnTo>
                    <a:pt x="20823" y="325756"/>
                  </a:lnTo>
                  <a:lnTo>
                    <a:pt x="19377" y="343966"/>
                  </a:lnTo>
                  <a:lnTo>
                    <a:pt x="17421" y="360973"/>
                  </a:lnTo>
                  <a:lnTo>
                    <a:pt x="15036" y="376636"/>
                  </a:lnTo>
                  <a:lnTo>
                    <a:pt x="12325" y="391021"/>
                  </a:lnTo>
                  <a:lnTo>
                    <a:pt x="9529" y="404274"/>
                  </a:lnTo>
                  <a:lnTo>
                    <a:pt x="6743" y="418037"/>
                  </a:lnTo>
                  <a:lnTo>
                    <a:pt x="3725" y="435756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241234" y="242155"/>
              <a:ext cx="169793" cy="326584"/>
            </a:xfrm>
            <a:custGeom>
              <a:avLst/>
              <a:gdLst/>
              <a:ahLst/>
              <a:cxnLst/>
              <a:rect l="0" t="0" r="0" b="0"/>
              <a:pathLst>
                <a:path w="169793" h="326584">
                  <a:moveTo>
                    <a:pt x="106620" y="0"/>
                  </a:moveTo>
                  <a:lnTo>
                    <a:pt x="100820" y="5935"/>
                  </a:lnTo>
                  <a:lnTo>
                    <a:pt x="95896" y="12139"/>
                  </a:lnTo>
                  <a:lnTo>
                    <a:pt x="91393" y="19235"/>
                  </a:lnTo>
                  <a:lnTo>
                    <a:pt x="87172" y="27175"/>
                  </a:lnTo>
                  <a:lnTo>
                    <a:pt x="83159" y="35822"/>
                  </a:lnTo>
                  <a:lnTo>
                    <a:pt x="79293" y="45016"/>
                  </a:lnTo>
                  <a:lnTo>
                    <a:pt x="75368" y="54616"/>
                  </a:lnTo>
                  <a:lnTo>
                    <a:pt x="71044" y="64506"/>
                  </a:lnTo>
                  <a:lnTo>
                    <a:pt x="66168" y="74594"/>
                  </a:lnTo>
                  <a:lnTo>
                    <a:pt x="60757" y="84655"/>
                  </a:lnTo>
                  <a:lnTo>
                    <a:pt x="54900" y="94336"/>
                  </a:lnTo>
                  <a:lnTo>
                    <a:pt x="48700" y="103477"/>
                  </a:lnTo>
                  <a:lnTo>
                    <a:pt x="42249" y="112090"/>
                  </a:lnTo>
                  <a:lnTo>
                    <a:pt x="35620" y="120262"/>
                  </a:lnTo>
                  <a:lnTo>
                    <a:pt x="28866" y="128094"/>
                  </a:lnTo>
                  <a:lnTo>
                    <a:pt x="22026" y="135678"/>
                  </a:lnTo>
                  <a:lnTo>
                    <a:pt x="15128" y="143084"/>
                  </a:lnTo>
                  <a:lnTo>
                    <a:pt x="8224" y="150381"/>
                  </a:lnTo>
                  <a:lnTo>
                    <a:pt x="2521" y="158125"/>
                  </a:lnTo>
                  <a:lnTo>
                    <a:pt x="0" y="166130"/>
                  </a:lnTo>
                  <a:lnTo>
                    <a:pt x="828" y="173190"/>
                  </a:lnTo>
                  <a:lnTo>
                    <a:pt x="4043" y="179549"/>
                  </a:lnTo>
                  <a:lnTo>
                    <a:pt x="8744" y="185695"/>
                  </a:lnTo>
                  <a:lnTo>
                    <a:pt x="14338" y="192065"/>
                  </a:lnTo>
                  <a:lnTo>
                    <a:pt x="20470" y="199062"/>
                  </a:lnTo>
                  <a:lnTo>
                    <a:pt x="26929" y="206826"/>
                  </a:lnTo>
                  <a:lnTo>
                    <a:pt x="33591" y="215301"/>
                  </a:lnTo>
                  <a:lnTo>
                    <a:pt x="40379" y="224356"/>
                  </a:lnTo>
                  <a:lnTo>
                    <a:pt x="47248" y="233845"/>
                  </a:lnTo>
                  <a:lnTo>
                    <a:pt x="54169" y="243485"/>
                  </a:lnTo>
                  <a:lnTo>
                    <a:pt x="61123" y="252875"/>
                  </a:lnTo>
                  <a:lnTo>
                    <a:pt x="68100" y="261817"/>
                  </a:lnTo>
                  <a:lnTo>
                    <a:pt x="75091" y="270295"/>
                  </a:lnTo>
                  <a:lnTo>
                    <a:pt x="82091" y="278376"/>
                  </a:lnTo>
                  <a:lnTo>
                    <a:pt x="89098" y="286147"/>
                  </a:lnTo>
                  <a:lnTo>
                    <a:pt x="96108" y="293688"/>
                  </a:lnTo>
                  <a:lnTo>
                    <a:pt x="103122" y="301067"/>
                  </a:lnTo>
                  <a:lnTo>
                    <a:pt x="110142" y="308317"/>
                  </a:lnTo>
                  <a:lnTo>
                    <a:pt x="117331" y="314983"/>
                  </a:lnTo>
                  <a:lnTo>
                    <a:pt x="124997" y="320169"/>
                  </a:lnTo>
                  <a:lnTo>
                    <a:pt x="133304" y="323506"/>
                  </a:lnTo>
                  <a:lnTo>
                    <a:pt x="142517" y="325645"/>
                  </a:lnTo>
                  <a:lnTo>
                    <a:pt x="153954" y="326583"/>
                  </a:lnTo>
                  <a:lnTo>
                    <a:pt x="169792" y="3263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368911" y="428356"/>
              <a:ext cx="136872" cy="151436"/>
            </a:xfrm>
            <a:custGeom>
              <a:avLst/>
              <a:gdLst/>
              <a:ahLst/>
              <a:cxnLst/>
              <a:rect l="0" t="0" r="0" b="0"/>
              <a:pathLst>
                <a:path w="136872" h="151436">
                  <a:moveTo>
                    <a:pt x="0" y="24369"/>
                  </a:moveTo>
                  <a:lnTo>
                    <a:pt x="8802" y="27303"/>
                  </a:lnTo>
                  <a:lnTo>
                    <a:pt x="17148" y="30085"/>
                  </a:lnTo>
                  <a:lnTo>
                    <a:pt x="25847" y="32984"/>
                  </a:lnTo>
                  <a:lnTo>
                    <a:pt x="34968" y="36025"/>
                  </a:lnTo>
                  <a:lnTo>
                    <a:pt x="44463" y="39190"/>
                  </a:lnTo>
                  <a:lnTo>
                    <a:pt x="54260" y="42445"/>
                  </a:lnTo>
                  <a:lnTo>
                    <a:pt x="64447" y="45437"/>
                  </a:lnTo>
                  <a:lnTo>
                    <a:pt x="75269" y="47532"/>
                  </a:lnTo>
                  <a:lnTo>
                    <a:pt x="86795" y="48445"/>
                  </a:lnTo>
                  <a:lnTo>
                    <a:pt x="98466" y="47903"/>
                  </a:lnTo>
                  <a:lnTo>
                    <a:pt x="109235" y="45486"/>
                  </a:lnTo>
                  <a:lnTo>
                    <a:pt x="118572" y="41157"/>
                  </a:lnTo>
                  <a:lnTo>
                    <a:pt x="125973" y="35334"/>
                  </a:lnTo>
                  <a:lnTo>
                    <a:pt x="130738" y="28679"/>
                  </a:lnTo>
                  <a:lnTo>
                    <a:pt x="132741" y="21663"/>
                  </a:lnTo>
                  <a:lnTo>
                    <a:pt x="132001" y="14856"/>
                  </a:lnTo>
                  <a:lnTo>
                    <a:pt x="128404" y="8978"/>
                  </a:lnTo>
                  <a:lnTo>
                    <a:pt x="122179" y="4338"/>
                  </a:lnTo>
                  <a:lnTo>
                    <a:pt x="113953" y="1209"/>
                  </a:lnTo>
                  <a:lnTo>
                    <a:pt x="104540" y="0"/>
                  </a:lnTo>
                  <a:lnTo>
                    <a:pt x="94518" y="743"/>
                  </a:lnTo>
                  <a:lnTo>
                    <a:pt x="84371" y="3171"/>
                  </a:lnTo>
                  <a:lnTo>
                    <a:pt x="74565" y="6927"/>
                  </a:lnTo>
                  <a:lnTo>
                    <a:pt x="65317" y="11678"/>
                  </a:lnTo>
                  <a:lnTo>
                    <a:pt x="56956" y="17475"/>
                  </a:lnTo>
                  <a:lnTo>
                    <a:pt x="50010" y="24722"/>
                  </a:lnTo>
                  <a:lnTo>
                    <a:pt x="44638" y="33522"/>
                  </a:lnTo>
                  <a:lnTo>
                    <a:pt x="40843" y="43702"/>
                  </a:lnTo>
                  <a:lnTo>
                    <a:pt x="38653" y="54985"/>
                  </a:lnTo>
                  <a:lnTo>
                    <a:pt x="37923" y="67091"/>
                  </a:lnTo>
                  <a:lnTo>
                    <a:pt x="38549" y="79626"/>
                  </a:lnTo>
                  <a:lnTo>
                    <a:pt x="40556" y="92106"/>
                  </a:lnTo>
                  <a:lnTo>
                    <a:pt x="43833" y="104265"/>
                  </a:lnTo>
                  <a:lnTo>
                    <a:pt x="48320" y="115715"/>
                  </a:lnTo>
                  <a:lnTo>
                    <a:pt x="54080" y="125879"/>
                  </a:lnTo>
                  <a:lnTo>
                    <a:pt x="61029" y="134558"/>
                  </a:lnTo>
                  <a:lnTo>
                    <a:pt x="68965" y="141554"/>
                  </a:lnTo>
                  <a:lnTo>
                    <a:pt x="77664" y="146514"/>
                  </a:lnTo>
                  <a:lnTo>
                    <a:pt x="86911" y="149447"/>
                  </a:lnTo>
                  <a:lnTo>
                    <a:pt x="96285" y="150807"/>
                  </a:lnTo>
                  <a:lnTo>
                    <a:pt x="106171" y="151435"/>
                  </a:lnTo>
                  <a:lnTo>
                    <a:pt x="118551" y="151390"/>
                  </a:lnTo>
                  <a:lnTo>
                    <a:pt x="136871" y="1507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578295" y="431396"/>
              <a:ext cx="106472" cy="151751"/>
            </a:xfrm>
            <a:custGeom>
              <a:avLst/>
              <a:gdLst/>
              <a:ahLst/>
              <a:cxnLst/>
              <a:rect l="0" t="0" r="0" b="0"/>
              <a:pathLst>
                <a:path w="106472" h="151751">
                  <a:moveTo>
                    <a:pt x="1186" y="105557"/>
                  </a:moveTo>
                  <a:lnTo>
                    <a:pt x="7121" y="99756"/>
                  </a:lnTo>
                  <a:lnTo>
                    <a:pt x="13325" y="94832"/>
                  </a:lnTo>
                  <a:lnTo>
                    <a:pt x="20421" y="90329"/>
                  </a:lnTo>
                  <a:lnTo>
                    <a:pt x="28362" y="86109"/>
                  </a:lnTo>
                  <a:lnTo>
                    <a:pt x="37008" y="82095"/>
                  </a:lnTo>
                  <a:lnTo>
                    <a:pt x="46193" y="78224"/>
                  </a:lnTo>
                  <a:lnTo>
                    <a:pt x="55448" y="74126"/>
                  </a:lnTo>
                  <a:lnTo>
                    <a:pt x="64041" y="69154"/>
                  </a:lnTo>
                  <a:lnTo>
                    <a:pt x="71618" y="63026"/>
                  </a:lnTo>
                  <a:lnTo>
                    <a:pt x="77855" y="55789"/>
                  </a:lnTo>
                  <a:lnTo>
                    <a:pt x="82294" y="47635"/>
                  </a:lnTo>
                  <a:lnTo>
                    <a:pt x="84862" y="38789"/>
                  </a:lnTo>
                  <a:lnTo>
                    <a:pt x="85467" y="29765"/>
                  </a:lnTo>
                  <a:lnTo>
                    <a:pt x="83836" y="21328"/>
                  </a:lnTo>
                  <a:lnTo>
                    <a:pt x="80038" y="13855"/>
                  </a:lnTo>
                  <a:lnTo>
                    <a:pt x="74406" y="7689"/>
                  </a:lnTo>
                  <a:lnTo>
                    <a:pt x="67346" y="3297"/>
                  </a:lnTo>
                  <a:lnTo>
                    <a:pt x="59237" y="757"/>
                  </a:lnTo>
                  <a:lnTo>
                    <a:pt x="50541" y="0"/>
                  </a:lnTo>
                  <a:lnTo>
                    <a:pt x="41792" y="996"/>
                  </a:lnTo>
                  <a:lnTo>
                    <a:pt x="33287" y="3560"/>
                  </a:lnTo>
                  <a:lnTo>
                    <a:pt x="25274" y="7719"/>
                  </a:lnTo>
                  <a:lnTo>
                    <a:pt x="18038" y="13782"/>
                  </a:lnTo>
                  <a:lnTo>
                    <a:pt x="11661" y="21750"/>
                  </a:lnTo>
                  <a:lnTo>
                    <a:pt x="6378" y="31353"/>
                  </a:lnTo>
                  <a:lnTo>
                    <a:pt x="2652" y="42240"/>
                  </a:lnTo>
                  <a:lnTo>
                    <a:pt x="590" y="54076"/>
                  </a:lnTo>
                  <a:lnTo>
                    <a:pt x="0" y="66429"/>
                  </a:lnTo>
                  <a:lnTo>
                    <a:pt x="585" y="78787"/>
                  </a:lnTo>
                  <a:lnTo>
                    <a:pt x="2053" y="90868"/>
                  </a:lnTo>
                  <a:lnTo>
                    <a:pt x="4324" y="102435"/>
                  </a:lnTo>
                  <a:lnTo>
                    <a:pt x="7518" y="113211"/>
                  </a:lnTo>
                  <a:lnTo>
                    <a:pt x="11635" y="123118"/>
                  </a:lnTo>
                  <a:lnTo>
                    <a:pt x="16874" y="131924"/>
                  </a:lnTo>
                  <a:lnTo>
                    <a:pt x="23680" y="139169"/>
                  </a:lnTo>
                  <a:lnTo>
                    <a:pt x="32147" y="144742"/>
                  </a:lnTo>
                  <a:lnTo>
                    <a:pt x="41920" y="148671"/>
                  </a:lnTo>
                  <a:lnTo>
                    <a:pt x="52389" y="150951"/>
                  </a:lnTo>
                  <a:lnTo>
                    <a:pt x="63118" y="151750"/>
                  </a:lnTo>
                  <a:lnTo>
                    <a:pt x="73441" y="151504"/>
                  </a:lnTo>
                  <a:lnTo>
                    <a:pt x="83397" y="150797"/>
                  </a:lnTo>
                  <a:lnTo>
                    <a:pt x="93852" y="149573"/>
                  </a:lnTo>
                  <a:lnTo>
                    <a:pt x="106471" y="1476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719259" y="424041"/>
              <a:ext cx="93094" cy="289857"/>
            </a:xfrm>
            <a:custGeom>
              <a:avLst/>
              <a:gdLst/>
              <a:ahLst/>
              <a:cxnLst/>
              <a:rect l="0" t="0" r="0" b="0"/>
              <a:pathLst>
                <a:path w="93094" h="289857">
                  <a:moveTo>
                    <a:pt x="7621" y="123440"/>
                  </a:moveTo>
                  <a:lnTo>
                    <a:pt x="7689" y="135176"/>
                  </a:lnTo>
                  <a:lnTo>
                    <a:pt x="8329" y="146304"/>
                  </a:lnTo>
                  <a:lnTo>
                    <a:pt x="9625" y="157898"/>
                  </a:lnTo>
                  <a:lnTo>
                    <a:pt x="11485" y="169887"/>
                  </a:lnTo>
                  <a:lnTo>
                    <a:pt x="13801" y="181898"/>
                  </a:lnTo>
                  <a:lnTo>
                    <a:pt x="16463" y="193710"/>
                  </a:lnTo>
                  <a:lnTo>
                    <a:pt x="19214" y="205582"/>
                  </a:lnTo>
                  <a:lnTo>
                    <a:pt x="21673" y="218148"/>
                  </a:lnTo>
                  <a:lnTo>
                    <a:pt x="23655" y="231709"/>
                  </a:lnTo>
                  <a:lnTo>
                    <a:pt x="25154" y="246088"/>
                  </a:lnTo>
                  <a:lnTo>
                    <a:pt x="26241" y="260818"/>
                  </a:lnTo>
                  <a:lnTo>
                    <a:pt x="27007" y="275485"/>
                  </a:lnTo>
                  <a:lnTo>
                    <a:pt x="27406" y="286563"/>
                  </a:lnTo>
                  <a:lnTo>
                    <a:pt x="27194" y="289856"/>
                  </a:lnTo>
                  <a:lnTo>
                    <a:pt x="26220" y="286820"/>
                  </a:lnTo>
                  <a:lnTo>
                    <a:pt x="24556" y="279505"/>
                  </a:lnTo>
                  <a:lnTo>
                    <a:pt x="22351" y="269159"/>
                  </a:lnTo>
                  <a:lnTo>
                    <a:pt x="19752" y="256632"/>
                  </a:lnTo>
                  <a:lnTo>
                    <a:pt x="17036" y="242713"/>
                  </a:lnTo>
                  <a:lnTo>
                    <a:pt x="14596" y="228174"/>
                  </a:lnTo>
                  <a:lnTo>
                    <a:pt x="12621" y="213481"/>
                  </a:lnTo>
                  <a:lnTo>
                    <a:pt x="10957" y="198841"/>
                  </a:lnTo>
                  <a:lnTo>
                    <a:pt x="9225" y="184318"/>
                  </a:lnTo>
                  <a:lnTo>
                    <a:pt x="7210" y="169915"/>
                  </a:lnTo>
                  <a:lnTo>
                    <a:pt x="5024" y="155613"/>
                  </a:lnTo>
                  <a:lnTo>
                    <a:pt x="3010" y="141389"/>
                  </a:lnTo>
                  <a:lnTo>
                    <a:pt x="1362" y="127227"/>
                  </a:lnTo>
                  <a:lnTo>
                    <a:pt x="273" y="113273"/>
                  </a:lnTo>
                  <a:lnTo>
                    <a:pt x="0" y="99823"/>
                  </a:lnTo>
                  <a:lnTo>
                    <a:pt x="599" y="86998"/>
                  </a:lnTo>
                  <a:lnTo>
                    <a:pt x="1968" y="74758"/>
                  </a:lnTo>
                  <a:lnTo>
                    <a:pt x="3950" y="62998"/>
                  </a:lnTo>
                  <a:lnTo>
                    <a:pt x="6397" y="51608"/>
                  </a:lnTo>
                  <a:lnTo>
                    <a:pt x="9343" y="40653"/>
                  </a:lnTo>
                  <a:lnTo>
                    <a:pt x="12998" y="30362"/>
                  </a:lnTo>
                  <a:lnTo>
                    <a:pt x="17424" y="20822"/>
                  </a:lnTo>
                  <a:lnTo>
                    <a:pt x="22701" y="12449"/>
                  </a:lnTo>
                  <a:lnTo>
                    <a:pt x="29001" y="6035"/>
                  </a:lnTo>
                  <a:lnTo>
                    <a:pt x="36311" y="1846"/>
                  </a:lnTo>
                  <a:lnTo>
                    <a:pt x="44321" y="0"/>
                  </a:lnTo>
                  <a:lnTo>
                    <a:pt x="52537" y="724"/>
                  </a:lnTo>
                  <a:lnTo>
                    <a:pt x="60648" y="3883"/>
                  </a:lnTo>
                  <a:lnTo>
                    <a:pt x="68379" y="9240"/>
                  </a:lnTo>
                  <a:lnTo>
                    <a:pt x="75419" y="16639"/>
                  </a:lnTo>
                  <a:lnTo>
                    <a:pt x="81660" y="25791"/>
                  </a:lnTo>
                  <a:lnTo>
                    <a:pt x="86850" y="36169"/>
                  </a:lnTo>
                  <a:lnTo>
                    <a:pt x="90513" y="47118"/>
                  </a:lnTo>
                  <a:lnTo>
                    <a:pt x="92533" y="58218"/>
                  </a:lnTo>
                  <a:lnTo>
                    <a:pt x="93093" y="69279"/>
                  </a:lnTo>
                  <a:lnTo>
                    <a:pt x="92490" y="80239"/>
                  </a:lnTo>
                  <a:lnTo>
                    <a:pt x="91000" y="91079"/>
                  </a:lnTo>
                  <a:lnTo>
                    <a:pt x="88375" y="101325"/>
                  </a:lnTo>
                  <a:lnTo>
                    <a:pt x="83878" y="110075"/>
                  </a:lnTo>
                  <a:lnTo>
                    <a:pt x="77273" y="116959"/>
                  </a:lnTo>
                  <a:lnTo>
                    <a:pt x="69179" y="122101"/>
                  </a:lnTo>
                  <a:lnTo>
                    <a:pt x="59916" y="126358"/>
                  </a:lnTo>
                  <a:lnTo>
                    <a:pt x="47551" y="130100"/>
                  </a:lnTo>
                  <a:lnTo>
                    <a:pt x="28678" y="133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122413" y="200955"/>
              <a:ext cx="162479" cy="352205"/>
            </a:xfrm>
            <a:custGeom>
              <a:avLst/>
              <a:gdLst/>
              <a:ahLst/>
              <a:cxnLst/>
              <a:rect l="0" t="0" r="0" b="0"/>
              <a:pathLst>
                <a:path w="162479" h="352205">
                  <a:moveTo>
                    <a:pt x="99307" y="272827"/>
                  </a:moveTo>
                  <a:lnTo>
                    <a:pt x="93305" y="267093"/>
                  </a:lnTo>
                  <a:lnTo>
                    <a:pt x="86460" y="262809"/>
                  </a:lnTo>
                  <a:lnTo>
                    <a:pt x="78077" y="259612"/>
                  </a:lnTo>
                  <a:lnTo>
                    <a:pt x="68623" y="257597"/>
                  </a:lnTo>
                  <a:lnTo>
                    <a:pt x="58956" y="257196"/>
                  </a:lnTo>
                  <a:lnTo>
                    <a:pt x="49602" y="258508"/>
                  </a:lnTo>
                  <a:lnTo>
                    <a:pt x="40730" y="261330"/>
                  </a:lnTo>
                  <a:lnTo>
                    <a:pt x="32326" y="265355"/>
                  </a:lnTo>
                  <a:lnTo>
                    <a:pt x="24319" y="270289"/>
                  </a:lnTo>
                  <a:lnTo>
                    <a:pt x="16944" y="276210"/>
                  </a:lnTo>
                  <a:lnTo>
                    <a:pt x="10736" y="283539"/>
                  </a:lnTo>
                  <a:lnTo>
                    <a:pt x="5895" y="292391"/>
                  </a:lnTo>
                  <a:lnTo>
                    <a:pt x="2474" y="302436"/>
                  </a:lnTo>
                  <a:lnTo>
                    <a:pt x="543" y="313096"/>
                  </a:lnTo>
                  <a:lnTo>
                    <a:pt x="0" y="323951"/>
                  </a:lnTo>
                  <a:lnTo>
                    <a:pt x="1092" y="334153"/>
                  </a:lnTo>
                  <a:lnTo>
                    <a:pt x="4477" y="342400"/>
                  </a:lnTo>
                  <a:lnTo>
                    <a:pt x="10306" y="348152"/>
                  </a:lnTo>
                  <a:lnTo>
                    <a:pt x="18135" y="351384"/>
                  </a:lnTo>
                  <a:lnTo>
                    <a:pt x="27216" y="352204"/>
                  </a:lnTo>
                  <a:lnTo>
                    <a:pt x="36982" y="350944"/>
                  </a:lnTo>
                  <a:lnTo>
                    <a:pt x="46943" y="348035"/>
                  </a:lnTo>
                  <a:lnTo>
                    <a:pt x="56616" y="343891"/>
                  </a:lnTo>
                  <a:lnTo>
                    <a:pt x="65781" y="338851"/>
                  </a:lnTo>
                  <a:lnTo>
                    <a:pt x="74425" y="333014"/>
                  </a:lnTo>
                  <a:lnTo>
                    <a:pt x="82624" y="326266"/>
                  </a:lnTo>
                  <a:lnTo>
                    <a:pt x="90473" y="318615"/>
                  </a:lnTo>
                  <a:lnTo>
                    <a:pt x="97900" y="310189"/>
                  </a:lnTo>
                  <a:lnTo>
                    <a:pt x="104669" y="301154"/>
                  </a:lnTo>
                  <a:lnTo>
                    <a:pt x="110706" y="291662"/>
                  </a:lnTo>
                  <a:lnTo>
                    <a:pt x="116083" y="281678"/>
                  </a:lnTo>
                  <a:lnTo>
                    <a:pt x="120930" y="270990"/>
                  </a:lnTo>
                  <a:lnTo>
                    <a:pt x="125371" y="259536"/>
                  </a:lnTo>
                  <a:lnTo>
                    <a:pt x="129355" y="247233"/>
                  </a:lnTo>
                  <a:lnTo>
                    <a:pt x="132659" y="233910"/>
                  </a:lnTo>
                  <a:lnTo>
                    <a:pt x="135216" y="219573"/>
                  </a:lnTo>
                  <a:lnTo>
                    <a:pt x="137103" y="204368"/>
                  </a:lnTo>
                  <a:lnTo>
                    <a:pt x="138453" y="188484"/>
                  </a:lnTo>
                  <a:lnTo>
                    <a:pt x="139398" y="172096"/>
                  </a:lnTo>
                  <a:lnTo>
                    <a:pt x="140051" y="155346"/>
                  </a:lnTo>
                  <a:lnTo>
                    <a:pt x="140497" y="138342"/>
                  </a:lnTo>
                  <a:lnTo>
                    <a:pt x="140795" y="121164"/>
                  </a:lnTo>
                  <a:lnTo>
                    <a:pt x="140827" y="103865"/>
                  </a:lnTo>
                  <a:lnTo>
                    <a:pt x="140316" y="86485"/>
                  </a:lnTo>
                  <a:lnTo>
                    <a:pt x="139155" y="69058"/>
                  </a:lnTo>
                  <a:lnTo>
                    <a:pt x="137392" y="51932"/>
                  </a:lnTo>
                  <a:lnTo>
                    <a:pt x="135137" y="35731"/>
                  </a:lnTo>
                  <a:lnTo>
                    <a:pt x="132495" y="20752"/>
                  </a:lnTo>
                  <a:lnTo>
                    <a:pt x="129106" y="7992"/>
                  </a:lnTo>
                  <a:lnTo>
                    <a:pt x="124474" y="533"/>
                  </a:lnTo>
                  <a:lnTo>
                    <a:pt x="119326" y="0"/>
                  </a:lnTo>
                  <a:lnTo>
                    <a:pt x="114645" y="4405"/>
                  </a:lnTo>
                  <a:lnTo>
                    <a:pt x="110648" y="12365"/>
                  </a:lnTo>
                  <a:lnTo>
                    <a:pt x="107450" y="23408"/>
                  </a:lnTo>
                  <a:lnTo>
                    <a:pt x="105034" y="37079"/>
                  </a:lnTo>
                  <a:lnTo>
                    <a:pt x="103446" y="52679"/>
                  </a:lnTo>
                  <a:lnTo>
                    <a:pt x="102846" y="69381"/>
                  </a:lnTo>
                  <a:lnTo>
                    <a:pt x="103231" y="86623"/>
                  </a:lnTo>
                  <a:lnTo>
                    <a:pt x="104459" y="104102"/>
                  </a:lnTo>
                  <a:lnTo>
                    <a:pt x="106348" y="121672"/>
                  </a:lnTo>
                  <a:lnTo>
                    <a:pt x="108728" y="139269"/>
                  </a:lnTo>
                  <a:lnTo>
                    <a:pt x="111461" y="156866"/>
                  </a:lnTo>
                  <a:lnTo>
                    <a:pt x="114440" y="174454"/>
                  </a:lnTo>
                  <a:lnTo>
                    <a:pt x="117590" y="192024"/>
                  </a:lnTo>
                  <a:lnTo>
                    <a:pt x="120857" y="209249"/>
                  </a:lnTo>
                  <a:lnTo>
                    <a:pt x="124204" y="225516"/>
                  </a:lnTo>
                  <a:lnTo>
                    <a:pt x="127604" y="240569"/>
                  </a:lnTo>
                  <a:lnTo>
                    <a:pt x="131040" y="254473"/>
                  </a:lnTo>
                  <a:lnTo>
                    <a:pt x="134500" y="267433"/>
                  </a:lnTo>
                  <a:lnTo>
                    <a:pt x="137977" y="279658"/>
                  </a:lnTo>
                  <a:lnTo>
                    <a:pt x="141506" y="290892"/>
                  </a:lnTo>
                  <a:lnTo>
                    <a:pt x="145615" y="301509"/>
                  </a:lnTo>
                  <a:lnTo>
                    <a:pt x="151784" y="312446"/>
                  </a:lnTo>
                  <a:lnTo>
                    <a:pt x="162478" y="3254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343449" y="452725"/>
              <a:ext cx="4614" cy="94757"/>
            </a:xfrm>
            <a:custGeom>
              <a:avLst/>
              <a:gdLst/>
              <a:ahLst/>
              <a:cxnLst/>
              <a:rect l="0" t="0" r="0" b="0"/>
              <a:pathLst>
                <a:path w="4614" h="94757">
                  <a:moveTo>
                    <a:pt x="4613" y="0"/>
                  </a:moveTo>
                  <a:lnTo>
                    <a:pt x="1813" y="8801"/>
                  </a:lnTo>
                  <a:lnTo>
                    <a:pt x="311" y="17148"/>
                  </a:lnTo>
                  <a:lnTo>
                    <a:pt x="0" y="25847"/>
                  </a:lnTo>
                  <a:lnTo>
                    <a:pt x="513" y="35088"/>
                  </a:lnTo>
                  <a:lnTo>
                    <a:pt x="1385" y="46279"/>
                  </a:lnTo>
                  <a:lnTo>
                    <a:pt x="2691" y="63761"/>
                  </a:lnTo>
                  <a:lnTo>
                    <a:pt x="4613" y="947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337533" y="3369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432290" y="431668"/>
              <a:ext cx="73700" cy="104253"/>
            </a:xfrm>
            <a:custGeom>
              <a:avLst/>
              <a:gdLst/>
              <a:ahLst/>
              <a:cxnLst/>
              <a:rect l="0" t="0" r="0" b="0"/>
              <a:pathLst>
                <a:path w="73700" h="104253">
                  <a:moveTo>
                    <a:pt x="0" y="21057"/>
                  </a:moveTo>
                  <a:lnTo>
                    <a:pt x="67" y="32725"/>
                  </a:lnTo>
                  <a:lnTo>
                    <a:pt x="707" y="43214"/>
                  </a:lnTo>
                  <a:lnTo>
                    <a:pt x="2003" y="53515"/>
                  </a:lnTo>
                  <a:lnTo>
                    <a:pt x="3864" y="63817"/>
                  </a:lnTo>
                  <a:lnTo>
                    <a:pt x="6179" y="74161"/>
                  </a:lnTo>
                  <a:lnTo>
                    <a:pt x="8850" y="84527"/>
                  </a:lnTo>
                  <a:lnTo>
                    <a:pt x="11970" y="94084"/>
                  </a:lnTo>
                  <a:lnTo>
                    <a:pt x="16554" y="101030"/>
                  </a:lnTo>
                  <a:lnTo>
                    <a:pt x="22752" y="104252"/>
                  </a:lnTo>
                  <a:lnTo>
                    <a:pt x="28856" y="103817"/>
                  </a:lnTo>
                  <a:lnTo>
                    <a:pt x="34329" y="100424"/>
                  </a:lnTo>
                  <a:lnTo>
                    <a:pt x="39220" y="94673"/>
                  </a:lnTo>
                  <a:lnTo>
                    <a:pt x="43676" y="86887"/>
                  </a:lnTo>
                  <a:lnTo>
                    <a:pt x="47826" y="77416"/>
                  </a:lnTo>
                  <a:lnTo>
                    <a:pt x="51767" y="66793"/>
                  </a:lnTo>
                  <a:lnTo>
                    <a:pt x="55567" y="55666"/>
                  </a:lnTo>
                  <a:lnTo>
                    <a:pt x="59266" y="44453"/>
                  </a:lnTo>
                  <a:lnTo>
                    <a:pt x="62745" y="33784"/>
                  </a:lnTo>
                  <a:lnTo>
                    <a:pt x="66071" y="23550"/>
                  </a:lnTo>
                  <a:lnTo>
                    <a:pt x="69537" y="12857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596052" y="484310"/>
              <a:ext cx="4695" cy="115815"/>
            </a:xfrm>
            <a:custGeom>
              <a:avLst/>
              <a:gdLst/>
              <a:ahLst/>
              <a:cxnLst/>
              <a:rect l="0" t="0" r="0" b="0"/>
              <a:pathLst>
                <a:path w="4695" h="115815">
                  <a:moveTo>
                    <a:pt x="4694" y="0"/>
                  </a:moveTo>
                  <a:lnTo>
                    <a:pt x="4627" y="11736"/>
                  </a:lnTo>
                  <a:lnTo>
                    <a:pt x="3987" y="22864"/>
                  </a:lnTo>
                  <a:lnTo>
                    <a:pt x="2699" y="34458"/>
                  </a:lnTo>
                  <a:lnTo>
                    <a:pt x="1185" y="46446"/>
                  </a:lnTo>
                  <a:lnTo>
                    <a:pt x="165" y="58458"/>
                  </a:lnTo>
                  <a:lnTo>
                    <a:pt x="0" y="70247"/>
                  </a:lnTo>
                  <a:lnTo>
                    <a:pt x="561" y="81294"/>
                  </a:lnTo>
                  <a:lnTo>
                    <a:pt x="1457" y="91819"/>
                  </a:lnTo>
                  <a:lnTo>
                    <a:pt x="2771" y="102742"/>
                  </a:lnTo>
                  <a:lnTo>
                    <a:pt x="4694" y="1158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611274" y="36849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712057" y="232130"/>
              <a:ext cx="120317" cy="354045"/>
            </a:xfrm>
            <a:custGeom>
              <a:avLst/>
              <a:gdLst/>
              <a:ahLst/>
              <a:cxnLst/>
              <a:rect l="0" t="0" r="0" b="0"/>
              <a:pathLst>
                <a:path w="120317" h="354045">
                  <a:moveTo>
                    <a:pt x="36088" y="294294"/>
                  </a:moveTo>
                  <a:lnTo>
                    <a:pt x="44851" y="296543"/>
                  </a:lnTo>
                  <a:lnTo>
                    <a:pt x="52110" y="293747"/>
                  </a:lnTo>
                  <a:lnTo>
                    <a:pt x="57059" y="287618"/>
                  </a:lnTo>
                  <a:lnTo>
                    <a:pt x="59309" y="280227"/>
                  </a:lnTo>
                  <a:lnTo>
                    <a:pt x="59115" y="272507"/>
                  </a:lnTo>
                  <a:lnTo>
                    <a:pt x="56799" y="265303"/>
                  </a:lnTo>
                  <a:lnTo>
                    <a:pt x="52542" y="259649"/>
                  </a:lnTo>
                  <a:lnTo>
                    <a:pt x="46627" y="255953"/>
                  </a:lnTo>
                  <a:lnTo>
                    <a:pt x="39562" y="254262"/>
                  </a:lnTo>
                  <a:lnTo>
                    <a:pt x="31986" y="254554"/>
                  </a:lnTo>
                  <a:lnTo>
                    <a:pt x="24309" y="256612"/>
                  </a:lnTo>
                  <a:lnTo>
                    <a:pt x="17039" y="260584"/>
                  </a:lnTo>
                  <a:lnTo>
                    <a:pt x="10841" y="267046"/>
                  </a:lnTo>
                  <a:lnTo>
                    <a:pt x="5978" y="276086"/>
                  </a:lnTo>
                  <a:lnTo>
                    <a:pt x="2527" y="287052"/>
                  </a:lnTo>
                  <a:lnTo>
                    <a:pt x="570" y="298860"/>
                  </a:lnTo>
                  <a:lnTo>
                    <a:pt x="0" y="310788"/>
                  </a:lnTo>
                  <a:lnTo>
                    <a:pt x="904" y="322199"/>
                  </a:lnTo>
                  <a:lnTo>
                    <a:pt x="3629" y="332396"/>
                  </a:lnTo>
                  <a:lnTo>
                    <a:pt x="8201" y="341120"/>
                  </a:lnTo>
                  <a:lnTo>
                    <a:pt x="14372" y="347993"/>
                  </a:lnTo>
                  <a:lnTo>
                    <a:pt x="21801" y="352343"/>
                  </a:lnTo>
                  <a:lnTo>
                    <a:pt x="30162" y="354044"/>
                  </a:lnTo>
                  <a:lnTo>
                    <a:pt x="39028" y="353257"/>
                  </a:lnTo>
                  <a:lnTo>
                    <a:pt x="47892" y="350154"/>
                  </a:lnTo>
                  <a:lnTo>
                    <a:pt x="56473" y="345066"/>
                  </a:lnTo>
                  <a:lnTo>
                    <a:pt x="64538" y="338248"/>
                  </a:lnTo>
                  <a:lnTo>
                    <a:pt x="71809" y="329785"/>
                  </a:lnTo>
                  <a:lnTo>
                    <a:pt x="78218" y="319875"/>
                  </a:lnTo>
                  <a:lnTo>
                    <a:pt x="83862" y="308800"/>
                  </a:lnTo>
                  <a:lnTo>
                    <a:pt x="88896" y="296842"/>
                  </a:lnTo>
                  <a:lnTo>
                    <a:pt x="93471" y="284248"/>
                  </a:lnTo>
                  <a:lnTo>
                    <a:pt x="97716" y="271369"/>
                  </a:lnTo>
                  <a:lnTo>
                    <a:pt x="101728" y="258649"/>
                  </a:lnTo>
                  <a:lnTo>
                    <a:pt x="105574" y="246298"/>
                  </a:lnTo>
                  <a:lnTo>
                    <a:pt x="109141" y="233700"/>
                  </a:lnTo>
                  <a:lnTo>
                    <a:pt x="112157" y="219569"/>
                  </a:lnTo>
                  <a:lnTo>
                    <a:pt x="114517" y="203316"/>
                  </a:lnTo>
                  <a:lnTo>
                    <a:pt x="116271" y="185159"/>
                  </a:lnTo>
                  <a:lnTo>
                    <a:pt x="117530" y="165750"/>
                  </a:lnTo>
                  <a:lnTo>
                    <a:pt x="118410" y="145620"/>
                  </a:lnTo>
                  <a:lnTo>
                    <a:pt x="118849" y="125258"/>
                  </a:lnTo>
                  <a:lnTo>
                    <a:pt x="118620" y="105149"/>
                  </a:lnTo>
                  <a:lnTo>
                    <a:pt x="117652" y="85522"/>
                  </a:lnTo>
                  <a:lnTo>
                    <a:pt x="116019" y="66396"/>
                  </a:lnTo>
                  <a:lnTo>
                    <a:pt x="113852" y="47700"/>
                  </a:lnTo>
                  <a:lnTo>
                    <a:pt x="111278" y="29384"/>
                  </a:lnTo>
                  <a:lnTo>
                    <a:pt x="108222" y="13027"/>
                  </a:lnTo>
                  <a:lnTo>
                    <a:pt x="103686" y="2584"/>
                  </a:lnTo>
                  <a:lnTo>
                    <a:pt x="97690" y="0"/>
                  </a:lnTo>
                  <a:lnTo>
                    <a:pt x="92254" y="3687"/>
                  </a:lnTo>
                  <a:lnTo>
                    <a:pt x="88045" y="11820"/>
                  </a:lnTo>
                  <a:lnTo>
                    <a:pt x="84987" y="23347"/>
                  </a:lnTo>
                  <a:lnTo>
                    <a:pt x="82833" y="37907"/>
                  </a:lnTo>
                  <a:lnTo>
                    <a:pt x="81346" y="55076"/>
                  </a:lnTo>
                  <a:lnTo>
                    <a:pt x="80497" y="74003"/>
                  </a:lnTo>
                  <a:lnTo>
                    <a:pt x="80452" y="93557"/>
                  </a:lnTo>
                  <a:lnTo>
                    <a:pt x="81237" y="113053"/>
                  </a:lnTo>
                  <a:lnTo>
                    <a:pt x="82747" y="132384"/>
                  </a:lnTo>
                  <a:lnTo>
                    <a:pt x="84831" y="151811"/>
                  </a:lnTo>
                  <a:lnTo>
                    <a:pt x="87345" y="171502"/>
                  </a:lnTo>
                  <a:lnTo>
                    <a:pt x="90168" y="191168"/>
                  </a:lnTo>
                  <a:lnTo>
                    <a:pt x="93209" y="210161"/>
                  </a:lnTo>
                  <a:lnTo>
                    <a:pt x="96400" y="228159"/>
                  </a:lnTo>
                  <a:lnTo>
                    <a:pt x="99695" y="245010"/>
                  </a:lnTo>
                  <a:lnTo>
                    <a:pt x="103060" y="260562"/>
                  </a:lnTo>
                  <a:lnTo>
                    <a:pt x="106469" y="274869"/>
                  </a:lnTo>
                  <a:lnTo>
                    <a:pt x="109752" y="288069"/>
                  </a:lnTo>
                  <a:lnTo>
                    <a:pt x="112927" y="301789"/>
                  </a:lnTo>
                  <a:lnTo>
                    <a:pt x="116270" y="319474"/>
                  </a:lnTo>
                  <a:lnTo>
                    <a:pt x="120316" y="34693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916601" y="484310"/>
              <a:ext cx="1" cy="73701"/>
            </a:xfrm>
            <a:custGeom>
              <a:avLst/>
              <a:gdLst/>
              <a:ahLst/>
              <a:cxnLst/>
              <a:rect l="0" t="0" r="0" b="0"/>
              <a:pathLst>
                <a:path w="1" h="73701">
                  <a:moveTo>
                    <a:pt x="0" y="0"/>
                  </a:moveTo>
                  <a:lnTo>
                    <a:pt x="0" y="11790"/>
                  </a:lnTo>
                  <a:lnTo>
                    <a:pt x="0" y="24223"/>
                  </a:lnTo>
                  <a:lnTo>
                    <a:pt x="0" y="42311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906072" y="3684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990300" y="444949"/>
              <a:ext cx="115815" cy="123590"/>
            </a:xfrm>
            <a:custGeom>
              <a:avLst/>
              <a:gdLst/>
              <a:ahLst/>
              <a:cxnLst/>
              <a:rect l="0" t="0" r="0" b="0"/>
              <a:pathLst>
                <a:path w="115815" h="123590">
                  <a:moveTo>
                    <a:pt x="0" y="49890"/>
                  </a:moveTo>
                  <a:lnTo>
                    <a:pt x="2934" y="61558"/>
                  </a:lnTo>
                  <a:lnTo>
                    <a:pt x="5716" y="72047"/>
                  </a:lnTo>
                  <a:lnTo>
                    <a:pt x="8620" y="82277"/>
                  </a:lnTo>
                  <a:lnTo>
                    <a:pt x="11820" y="89930"/>
                  </a:lnTo>
                  <a:lnTo>
                    <a:pt x="14959" y="91757"/>
                  </a:lnTo>
                  <a:lnTo>
                    <a:pt x="17232" y="88462"/>
                  </a:lnTo>
                  <a:lnTo>
                    <a:pt x="18683" y="81556"/>
                  </a:lnTo>
                  <a:lnTo>
                    <a:pt x="19745" y="72401"/>
                  </a:lnTo>
                  <a:lnTo>
                    <a:pt x="20940" y="62124"/>
                  </a:lnTo>
                  <a:lnTo>
                    <a:pt x="22538" y="51405"/>
                  </a:lnTo>
                  <a:lnTo>
                    <a:pt x="24750" y="40732"/>
                  </a:lnTo>
                  <a:lnTo>
                    <a:pt x="27831" y="30546"/>
                  </a:lnTo>
                  <a:lnTo>
                    <a:pt x="31832" y="21034"/>
                  </a:lnTo>
                  <a:lnTo>
                    <a:pt x="36806" y="12660"/>
                  </a:lnTo>
                  <a:lnTo>
                    <a:pt x="42892" y="6235"/>
                  </a:lnTo>
                  <a:lnTo>
                    <a:pt x="50055" y="2029"/>
                  </a:lnTo>
                  <a:lnTo>
                    <a:pt x="57966" y="0"/>
                  </a:lnTo>
                  <a:lnTo>
                    <a:pt x="66113" y="68"/>
                  </a:lnTo>
                  <a:lnTo>
                    <a:pt x="74177" y="1967"/>
                  </a:lnTo>
                  <a:lnTo>
                    <a:pt x="81878" y="5494"/>
                  </a:lnTo>
                  <a:lnTo>
                    <a:pt x="88896" y="10593"/>
                  </a:lnTo>
                  <a:lnTo>
                    <a:pt x="95128" y="17096"/>
                  </a:lnTo>
                  <a:lnTo>
                    <a:pt x="100482" y="24901"/>
                  </a:lnTo>
                  <a:lnTo>
                    <a:pt x="104787" y="34041"/>
                  </a:lnTo>
                  <a:lnTo>
                    <a:pt x="108056" y="44408"/>
                  </a:lnTo>
                  <a:lnTo>
                    <a:pt x="110444" y="55754"/>
                  </a:lnTo>
                  <a:lnTo>
                    <a:pt x="112398" y="69197"/>
                  </a:lnTo>
                  <a:lnTo>
                    <a:pt x="114089" y="89269"/>
                  </a:lnTo>
                  <a:lnTo>
                    <a:pt x="115814" y="12358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106114" y="459032"/>
              <a:ext cx="188166" cy="320077"/>
            </a:xfrm>
            <a:custGeom>
              <a:avLst/>
              <a:gdLst/>
              <a:ahLst/>
              <a:cxnLst/>
              <a:rect l="0" t="0" r="0" b="0"/>
              <a:pathLst>
                <a:path w="188166" h="320077">
                  <a:moveTo>
                    <a:pt x="147399" y="109506"/>
                  </a:moveTo>
                  <a:lnTo>
                    <a:pt x="153199" y="103572"/>
                  </a:lnTo>
                  <a:lnTo>
                    <a:pt x="158124" y="97367"/>
                  </a:lnTo>
                  <a:lnTo>
                    <a:pt x="162617" y="90267"/>
                  </a:lnTo>
                  <a:lnTo>
                    <a:pt x="166492" y="82154"/>
                  </a:lnTo>
                  <a:lnTo>
                    <a:pt x="169209" y="72859"/>
                  </a:lnTo>
                  <a:lnTo>
                    <a:pt x="170559" y="62416"/>
                  </a:lnTo>
                  <a:lnTo>
                    <a:pt x="170488" y="51163"/>
                  </a:lnTo>
                  <a:lnTo>
                    <a:pt x="168921" y="39626"/>
                  </a:lnTo>
                  <a:lnTo>
                    <a:pt x="165969" y="28148"/>
                  </a:lnTo>
                  <a:lnTo>
                    <a:pt x="161547" y="17513"/>
                  </a:lnTo>
                  <a:lnTo>
                    <a:pt x="155306" y="8969"/>
                  </a:lnTo>
                  <a:lnTo>
                    <a:pt x="147233" y="3023"/>
                  </a:lnTo>
                  <a:lnTo>
                    <a:pt x="138068" y="0"/>
                  </a:lnTo>
                  <a:lnTo>
                    <a:pt x="129073" y="383"/>
                  </a:lnTo>
                  <a:lnTo>
                    <a:pt x="120955" y="4083"/>
                  </a:lnTo>
                  <a:lnTo>
                    <a:pt x="113883" y="10429"/>
                  </a:lnTo>
                  <a:lnTo>
                    <a:pt x="107750" y="18490"/>
                  </a:lnTo>
                  <a:lnTo>
                    <a:pt x="102378" y="27565"/>
                  </a:lnTo>
                  <a:lnTo>
                    <a:pt x="97905" y="37228"/>
                  </a:lnTo>
                  <a:lnTo>
                    <a:pt x="94790" y="47231"/>
                  </a:lnTo>
                  <a:lnTo>
                    <a:pt x="93171" y="57435"/>
                  </a:lnTo>
                  <a:lnTo>
                    <a:pt x="92894" y="67761"/>
                  </a:lnTo>
                  <a:lnTo>
                    <a:pt x="93696" y="78160"/>
                  </a:lnTo>
                  <a:lnTo>
                    <a:pt x="95322" y="88588"/>
                  </a:lnTo>
                  <a:lnTo>
                    <a:pt x="98039" y="98371"/>
                  </a:lnTo>
                  <a:lnTo>
                    <a:pt x="102599" y="106271"/>
                  </a:lnTo>
                  <a:lnTo>
                    <a:pt x="109246" y="111755"/>
                  </a:lnTo>
                  <a:lnTo>
                    <a:pt x="117303" y="114620"/>
                  </a:lnTo>
                  <a:lnTo>
                    <a:pt x="125481" y="114656"/>
                  </a:lnTo>
                  <a:lnTo>
                    <a:pt x="133013" y="112048"/>
                  </a:lnTo>
                  <a:lnTo>
                    <a:pt x="139676" y="107247"/>
                  </a:lnTo>
                  <a:lnTo>
                    <a:pt x="145526" y="100762"/>
                  </a:lnTo>
                  <a:lnTo>
                    <a:pt x="150714" y="93040"/>
                  </a:lnTo>
                  <a:lnTo>
                    <a:pt x="155402" y="84438"/>
                  </a:lnTo>
                  <a:lnTo>
                    <a:pt x="159725" y="75220"/>
                  </a:lnTo>
                  <a:lnTo>
                    <a:pt x="163797" y="65672"/>
                  </a:lnTo>
                  <a:lnTo>
                    <a:pt x="167900" y="59196"/>
                  </a:lnTo>
                  <a:lnTo>
                    <a:pt x="171909" y="59578"/>
                  </a:lnTo>
                  <a:lnTo>
                    <a:pt x="175288" y="65057"/>
                  </a:lnTo>
                  <a:lnTo>
                    <a:pt x="178260" y="73704"/>
                  </a:lnTo>
                  <a:lnTo>
                    <a:pt x="180965" y="84309"/>
                  </a:lnTo>
                  <a:lnTo>
                    <a:pt x="183259" y="96139"/>
                  </a:lnTo>
                  <a:lnTo>
                    <a:pt x="185060" y="108750"/>
                  </a:lnTo>
                  <a:lnTo>
                    <a:pt x="186403" y="122025"/>
                  </a:lnTo>
                  <a:lnTo>
                    <a:pt x="187369" y="136098"/>
                  </a:lnTo>
                  <a:lnTo>
                    <a:pt x="188040" y="150976"/>
                  </a:lnTo>
                  <a:lnTo>
                    <a:pt x="188165" y="166226"/>
                  </a:lnTo>
                  <a:lnTo>
                    <a:pt x="187190" y="181087"/>
                  </a:lnTo>
                  <a:lnTo>
                    <a:pt x="184895" y="195153"/>
                  </a:lnTo>
                  <a:lnTo>
                    <a:pt x="181046" y="208207"/>
                  </a:lnTo>
                  <a:lnTo>
                    <a:pt x="175256" y="220056"/>
                  </a:lnTo>
                  <a:lnTo>
                    <a:pt x="167500" y="230724"/>
                  </a:lnTo>
                  <a:lnTo>
                    <a:pt x="157885" y="240227"/>
                  </a:lnTo>
                  <a:lnTo>
                    <a:pt x="146464" y="248480"/>
                  </a:lnTo>
                  <a:lnTo>
                    <a:pt x="133455" y="255556"/>
                  </a:lnTo>
                  <a:lnTo>
                    <a:pt x="119333" y="261650"/>
                  </a:lnTo>
                  <a:lnTo>
                    <a:pt x="104717" y="266986"/>
                  </a:lnTo>
                  <a:lnTo>
                    <a:pt x="90011" y="271769"/>
                  </a:lnTo>
                  <a:lnTo>
                    <a:pt x="75716" y="276323"/>
                  </a:lnTo>
                  <a:lnTo>
                    <a:pt x="62495" y="281074"/>
                  </a:lnTo>
                  <a:lnTo>
                    <a:pt x="50611" y="286234"/>
                  </a:lnTo>
                  <a:lnTo>
                    <a:pt x="40079" y="291717"/>
                  </a:lnTo>
                  <a:lnTo>
                    <a:pt x="29723" y="297883"/>
                  </a:lnTo>
                  <a:lnTo>
                    <a:pt x="17517" y="306392"/>
                  </a:lnTo>
                  <a:lnTo>
                    <a:pt x="0" y="32007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527253" y="178984"/>
              <a:ext cx="163189" cy="358553"/>
            </a:xfrm>
            <a:custGeom>
              <a:avLst/>
              <a:gdLst/>
              <a:ahLst/>
              <a:cxnLst/>
              <a:rect l="0" t="0" r="0" b="0"/>
              <a:pathLst>
                <a:path w="163189" h="358553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74"/>
                  </a:lnTo>
                  <a:lnTo>
                    <a:pt x="178" y="54416"/>
                  </a:lnTo>
                  <a:lnTo>
                    <a:pt x="826" y="67924"/>
                  </a:lnTo>
                  <a:lnTo>
                    <a:pt x="2075" y="81583"/>
                  </a:lnTo>
                  <a:lnTo>
                    <a:pt x="3727" y="95522"/>
                  </a:lnTo>
                  <a:lnTo>
                    <a:pt x="5375" y="110019"/>
                  </a:lnTo>
                  <a:lnTo>
                    <a:pt x="6783" y="125177"/>
                  </a:lnTo>
                  <a:lnTo>
                    <a:pt x="8049" y="140779"/>
                  </a:lnTo>
                  <a:lnTo>
                    <a:pt x="9505" y="156406"/>
                  </a:lnTo>
                  <a:lnTo>
                    <a:pt x="11332" y="171806"/>
                  </a:lnTo>
                  <a:lnTo>
                    <a:pt x="13389" y="186910"/>
                  </a:lnTo>
                  <a:lnTo>
                    <a:pt x="15317" y="201738"/>
                  </a:lnTo>
                  <a:lnTo>
                    <a:pt x="16911" y="216342"/>
                  </a:lnTo>
                  <a:lnTo>
                    <a:pt x="18134" y="230777"/>
                  </a:lnTo>
                  <a:lnTo>
                    <a:pt x="19029" y="245089"/>
                  </a:lnTo>
                  <a:lnTo>
                    <a:pt x="19662" y="259310"/>
                  </a:lnTo>
                  <a:lnTo>
                    <a:pt x="19933" y="273302"/>
                  </a:lnTo>
                  <a:lnTo>
                    <a:pt x="19591" y="286778"/>
                  </a:lnTo>
                  <a:lnTo>
                    <a:pt x="18535" y="299590"/>
                  </a:lnTo>
                  <a:lnTo>
                    <a:pt x="16416" y="310660"/>
                  </a:lnTo>
                  <a:lnTo>
                    <a:pt x="12963" y="316628"/>
                  </a:lnTo>
                  <a:lnTo>
                    <a:pt x="9177" y="315585"/>
                  </a:lnTo>
                  <a:lnTo>
                    <a:pt x="6200" y="309362"/>
                  </a:lnTo>
                  <a:lnTo>
                    <a:pt x="4299" y="299920"/>
                  </a:lnTo>
                  <a:lnTo>
                    <a:pt x="3558" y="288967"/>
                  </a:lnTo>
                  <a:lnTo>
                    <a:pt x="3890" y="277523"/>
                  </a:lnTo>
                  <a:lnTo>
                    <a:pt x="5107" y="266059"/>
                  </a:lnTo>
                  <a:lnTo>
                    <a:pt x="6999" y="254742"/>
                  </a:lnTo>
                  <a:lnTo>
                    <a:pt x="9392" y="243611"/>
                  </a:lnTo>
                  <a:lnTo>
                    <a:pt x="12306" y="232811"/>
                  </a:lnTo>
                  <a:lnTo>
                    <a:pt x="15941" y="222614"/>
                  </a:lnTo>
                  <a:lnTo>
                    <a:pt x="20359" y="213132"/>
                  </a:lnTo>
                  <a:lnTo>
                    <a:pt x="25802" y="204796"/>
                  </a:lnTo>
                  <a:lnTo>
                    <a:pt x="32743" y="198405"/>
                  </a:lnTo>
                  <a:lnTo>
                    <a:pt x="41303" y="194222"/>
                  </a:lnTo>
                  <a:lnTo>
                    <a:pt x="51137" y="192041"/>
                  </a:lnTo>
                  <a:lnTo>
                    <a:pt x="61648" y="191475"/>
                  </a:lnTo>
                  <a:lnTo>
                    <a:pt x="72414" y="192132"/>
                  </a:lnTo>
                  <a:lnTo>
                    <a:pt x="83064" y="193840"/>
                  </a:lnTo>
                  <a:lnTo>
                    <a:pt x="93207" y="196648"/>
                  </a:lnTo>
                  <a:lnTo>
                    <a:pt x="102691" y="200498"/>
                  </a:lnTo>
                  <a:lnTo>
                    <a:pt x="111550" y="205386"/>
                  </a:lnTo>
                  <a:lnTo>
                    <a:pt x="119894" y="211424"/>
                  </a:lnTo>
                  <a:lnTo>
                    <a:pt x="127841" y="218567"/>
                  </a:lnTo>
                  <a:lnTo>
                    <a:pt x="135332" y="226805"/>
                  </a:lnTo>
                  <a:lnTo>
                    <a:pt x="142145" y="236239"/>
                  </a:lnTo>
                  <a:lnTo>
                    <a:pt x="148207" y="246807"/>
                  </a:lnTo>
                  <a:lnTo>
                    <a:pt x="153431" y="258328"/>
                  </a:lnTo>
                  <a:lnTo>
                    <a:pt x="157642" y="270585"/>
                  </a:lnTo>
                  <a:lnTo>
                    <a:pt x="160835" y="283376"/>
                  </a:lnTo>
                  <a:lnTo>
                    <a:pt x="162826" y="296218"/>
                  </a:lnTo>
                  <a:lnTo>
                    <a:pt x="163188" y="308379"/>
                  </a:lnTo>
                  <a:lnTo>
                    <a:pt x="161834" y="319514"/>
                  </a:lnTo>
                  <a:lnTo>
                    <a:pt x="158806" y="329463"/>
                  </a:lnTo>
                  <a:lnTo>
                    <a:pt x="154108" y="338082"/>
                  </a:lnTo>
                  <a:lnTo>
                    <a:pt x="147906" y="345427"/>
                  </a:lnTo>
                  <a:lnTo>
                    <a:pt x="140319" y="351377"/>
                  </a:lnTo>
                  <a:lnTo>
                    <a:pt x="131332" y="355559"/>
                  </a:lnTo>
                  <a:lnTo>
                    <a:pt x="121071" y="357926"/>
                  </a:lnTo>
                  <a:lnTo>
                    <a:pt x="109929" y="358552"/>
                  </a:lnTo>
                  <a:lnTo>
                    <a:pt x="98458" y="357460"/>
                  </a:lnTo>
                  <a:lnTo>
                    <a:pt x="87018" y="354847"/>
                  </a:lnTo>
                  <a:lnTo>
                    <a:pt x="76198" y="351314"/>
                  </a:lnTo>
                  <a:lnTo>
                    <a:pt x="65847" y="347431"/>
                  </a:lnTo>
                  <a:lnTo>
                    <a:pt x="55061" y="342862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695709" y="431668"/>
              <a:ext cx="94758" cy="105286"/>
            </a:xfrm>
            <a:custGeom>
              <a:avLst/>
              <a:gdLst/>
              <a:ahLst/>
              <a:cxnLst/>
              <a:rect l="0" t="0" r="0" b="0"/>
              <a:pathLst>
                <a:path w="94758" h="105286">
                  <a:moveTo>
                    <a:pt x="0" y="0"/>
                  </a:moveTo>
                  <a:lnTo>
                    <a:pt x="5868" y="5867"/>
                  </a:lnTo>
                  <a:lnTo>
                    <a:pt x="11432" y="11432"/>
                  </a:lnTo>
                  <a:lnTo>
                    <a:pt x="17232" y="17231"/>
                  </a:lnTo>
                  <a:lnTo>
                    <a:pt x="23313" y="23312"/>
                  </a:lnTo>
                  <a:lnTo>
                    <a:pt x="29642" y="29642"/>
                  </a:lnTo>
                  <a:lnTo>
                    <a:pt x="36171" y="36174"/>
                  </a:lnTo>
                  <a:lnTo>
                    <a:pt x="42847" y="43023"/>
                  </a:lnTo>
                  <a:lnTo>
                    <a:pt x="49629" y="50454"/>
                  </a:lnTo>
                  <a:lnTo>
                    <a:pt x="56482" y="58556"/>
                  </a:lnTo>
                  <a:lnTo>
                    <a:pt x="63272" y="67007"/>
                  </a:lnTo>
                  <a:lnTo>
                    <a:pt x="70537" y="76099"/>
                  </a:lnTo>
                  <a:lnTo>
                    <a:pt x="80033" y="87750"/>
                  </a:lnTo>
                  <a:lnTo>
                    <a:pt x="94757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727295" y="400082"/>
              <a:ext cx="136871" cy="400084"/>
            </a:xfrm>
            <a:custGeom>
              <a:avLst/>
              <a:gdLst/>
              <a:ahLst/>
              <a:cxnLst/>
              <a:rect l="0" t="0" r="0" b="0"/>
              <a:pathLst>
                <a:path w="136871" h="400084">
                  <a:moveTo>
                    <a:pt x="136870" y="0"/>
                  </a:moveTo>
                  <a:lnTo>
                    <a:pt x="133870" y="8869"/>
                  </a:lnTo>
                  <a:lnTo>
                    <a:pt x="130448" y="17856"/>
                  </a:lnTo>
                  <a:lnTo>
                    <a:pt x="126256" y="27846"/>
                  </a:lnTo>
                  <a:lnTo>
                    <a:pt x="121529" y="38654"/>
                  </a:lnTo>
                  <a:lnTo>
                    <a:pt x="116696" y="49817"/>
                  </a:lnTo>
                  <a:lnTo>
                    <a:pt x="112013" y="61027"/>
                  </a:lnTo>
                  <a:lnTo>
                    <a:pt x="107405" y="72312"/>
                  </a:lnTo>
                  <a:lnTo>
                    <a:pt x="102554" y="83945"/>
                  </a:lnTo>
                  <a:lnTo>
                    <a:pt x="97297" y="96059"/>
                  </a:lnTo>
                  <a:lnTo>
                    <a:pt x="91784" y="108482"/>
                  </a:lnTo>
                  <a:lnTo>
                    <a:pt x="86384" y="120827"/>
                  </a:lnTo>
                  <a:lnTo>
                    <a:pt x="81296" y="132880"/>
                  </a:lnTo>
                  <a:lnTo>
                    <a:pt x="76235" y="144754"/>
                  </a:lnTo>
                  <a:lnTo>
                    <a:pt x="70545" y="156793"/>
                  </a:lnTo>
                  <a:lnTo>
                    <a:pt x="63908" y="169185"/>
                  </a:lnTo>
                  <a:lnTo>
                    <a:pt x="56654" y="181795"/>
                  </a:lnTo>
                  <a:lnTo>
                    <a:pt x="49545" y="194268"/>
                  </a:lnTo>
                  <a:lnTo>
                    <a:pt x="43023" y="206411"/>
                  </a:lnTo>
                  <a:lnTo>
                    <a:pt x="37188" y="218515"/>
                  </a:lnTo>
                  <a:lnTo>
                    <a:pt x="31968" y="231241"/>
                  </a:lnTo>
                  <a:lnTo>
                    <a:pt x="27238" y="244907"/>
                  </a:lnTo>
                  <a:lnTo>
                    <a:pt x="22876" y="259187"/>
                  </a:lnTo>
                  <a:lnTo>
                    <a:pt x="18779" y="273320"/>
                  </a:lnTo>
                  <a:lnTo>
                    <a:pt x="14873" y="286868"/>
                  </a:lnTo>
                  <a:lnTo>
                    <a:pt x="11264" y="299897"/>
                  </a:lnTo>
                  <a:lnTo>
                    <a:pt x="8220" y="312786"/>
                  </a:lnTo>
                  <a:lnTo>
                    <a:pt x="5839" y="325780"/>
                  </a:lnTo>
                  <a:lnTo>
                    <a:pt x="4068" y="338746"/>
                  </a:lnTo>
                  <a:lnTo>
                    <a:pt x="2605" y="352732"/>
                  </a:lnTo>
                  <a:lnTo>
                    <a:pt x="1323" y="371208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110625" y="385168"/>
              <a:ext cx="153624" cy="158498"/>
            </a:xfrm>
            <a:custGeom>
              <a:avLst/>
              <a:gdLst/>
              <a:ahLst/>
              <a:cxnLst/>
              <a:rect l="0" t="0" r="0" b="0"/>
              <a:pathLst>
                <a:path w="153624" h="158498">
                  <a:moveTo>
                    <a:pt x="79924" y="78085"/>
                  </a:moveTo>
                  <a:lnTo>
                    <a:pt x="79857" y="66350"/>
                  </a:lnTo>
                  <a:lnTo>
                    <a:pt x="79217" y="55221"/>
                  </a:lnTo>
                  <a:lnTo>
                    <a:pt x="77911" y="43637"/>
                  </a:lnTo>
                  <a:lnTo>
                    <a:pt x="75706" y="31994"/>
                  </a:lnTo>
                  <a:lnTo>
                    <a:pt x="72093" y="21279"/>
                  </a:lnTo>
                  <a:lnTo>
                    <a:pt x="66929" y="12001"/>
                  </a:lnTo>
                  <a:lnTo>
                    <a:pt x="60700" y="4817"/>
                  </a:lnTo>
                  <a:lnTo>
                    <a:pt x="54296" y="735"/>
                  </a:lnTo>
                  <a:lnTo>
                    <a:pt x="48255" y="0"/>
                  </a:lnTo>
                  <a:lnTo>
                    <a:pt x="42746" y="2238"/>
                  </a:lnTo>
                  <a:lnTo>
                    <a:pt x="37745" y="6848"/>
                  </a:lnTo>
                  <a:lnTo>
                    <a:pt x="33164" y="13236"/>
                  </a:lnTo>
                  <a:lnTo>
                    <a:pt x="28901" y="20907"/>
                  </a:lnTo>
                  <a:lnTo>
                    <a:pt x="24870" y="29484"/>
                  </a:lnTo>
                  <a:lnTo>
                    <a:pt x="21004" y="38688"/>
                  </a:lnTo>
                  <a:lnTo>
                    <a:pt x="17251" y="48322"/>
                  </a:lnTo>
                  <a:lnTo>
                    <a:pt x="13578" y="58249"/>
                  </a:lnTo>
                  <a:lnTo>
                    <a:pt x="9963" y="68378"/>
                  </a:lnTo>
                  <a:lnTo>
                    <a:pt x="6552" y="78808"/>
                  </a:lnTo>
                  <a:lnTo>
                    <a:pt x="3641" y="89804"/>
                  </a:lnTo>
                  <a:lnTo>
                    <a:pt x="1360" y="101455"/>
                  </a:lnTo>
                  <a:lnTo>
                    <a:pt x="0" y="113383"/>
                  </a:lnTo>
                  <a:lnTo>
                    <a:pt x="68" y="124857"/>
                  </a:lnTo>
                  <a:lnTo>
                    <a:pt x="1716" y="135485"/>
                  </a:lnTo>
                  <a:lnTo>
                    <a:pt x="4942" y="144739"/>
                  </a:lnTo>
                  <a:lnTo>
                    <a:pt x="9774" y="151818"/>
                  </a:lnTo>
                  <a:lnTo>
                    <a:pt x="16052" y="156484"/>
                  </a:lnTo>
                  <a:lnTo>
                    <a:pt x="23180" y="158497"/>
                  </a:lnTo>
                  <a:lnTo>
                    <a:pt x="30262" y="157361"/>
                  </a:lnTo>
                  <a:lnTo>
                    <a:pt x="36799" y="153116"/>
                  </a:lnTo>
                  <a:lnTo>
                    <a:pt x="42829" y="146217"/>
                  </a:lnTo>
                  <a:lnTo>
                    <a:pt x="48719" y="137245"/>
                  </a:lnTo>
                  <a:lnTo>
                    <a:pt x="54719" y="126768"/>
                  </a:lnTo>
                  <a:lnTo>
                    <a:pt x="60920" y="116367"/>
                  </a:lnTo>
                  <a:lnTo>
                    <a:pt x="67323" y="108523"/>
                  </a:lnTo>
                  <a:lnTo>
                    <a:pt x="73897" y="104375"/>
                  </a:lnTo>
                  <a:lnTo>
                    <a:pt x="80602" y="103700"/>
                  </a:lnTo>
                  <a:lnTo>
                    <a:pt x="87403" y="105598"/>
                  </a:lnTo>
                  <a:lnTo>
                    <a:pt x="94277" y="109236"/>
                  </a:lnTo>
                  <a:lnTo>
                    <a:pt x="101368" y="113856"/>
                  </a:lnTo>
                  <a:lnTo>
                    <a:pt x="108966" y="118758"/>
                  </a:lnTo>
                  <a:lnTo>
                    <a:pt x="117178" y="123547"/>
                  </a:lnTo>
                  <a:lnTo>
                    <a:pt x="125506" y="127938"/>
                  </a:lnTo>
                  <a:lnTo>
                    <a:pt x="133758" y="132063"/>
                  </a:lnTo>
                  <a:lnTo>
                    <a:pt x="142662" y="136277"/>
                  </a:lnTo>
                  <a:lnTo>
                    <a:pt x="153623" y="1412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478646" y="342836"/>
              <a:ext cx="122515" cy="201962"/>
            </a:xfrm>
            <a:custGeom>
              <a:avLst/>
              <a:gdLst/>
              <a:ahLst/>
              <a:cxnLst/>
              <a:rect l="0" t="0" r="0" b="0"/>
              <a:pathLst>
                <a:path w="122515" h="201962">
                  <a:moveTo>
                    <a:pt x="101457" y="4604"/>
                  </a:moveTo>
                  <a:lnTo>
                    <a:pt x="92656" y="1804"/>
                  </a:lnTo>
                  <a:lnTo>
                    <a:pt x="84309" y="302"/>
                  </a:lnTo>
                  <a:lnTo>
                    <a:pt x="75615" y="0"/>
                  </a:lnTo>
                  <a:lnTo>
                    <a:pt x="66668" y="853"/>
                  </a:lnTo>
                  <a:lnTo>
                    <a:pt x="57821" y="2969"/>
                  </a:lnTo>
                  <a:lnTo>
                    <a:pt x="49286" y="6295"/>
                  </a:lnTo>
                  <a:lnTo>
                    <a:pt x="41271" y="10803"/>
                  </a:lnTo>
                  <a:lnTo>
                    <a:pt x="34042" y="16571"/>
                  </a:lnTo>
                  <a:lnTo>
                    <a:pt x="27665" y="23522"/>
                  </a:lnTo>
                  <a:lnTo>
                    <a:pt x="22044" y="31459"/>
                  </a:lnTo>
                  <a:lnTo>
                    <a:pt x="17028" y="40156"/>
                  </a:lnTo>
                  <a:lnTo>
                    <a:pt x="12468" y="49417"/>
                  </a:lnTo>
                  <a:lnTo>
                    <a:pt x="8404" y="59245"/>
                  </a:lnTo>
                  <a:lnTo>
                    <a:pt x="5046" y="69827"/>
                  </a:lnTo>
                  <a:lnTo>
                    <a:pt x="2457" y="81201"/>
                  </a:lnTo>
                  <a:lnTo>
                    <a:pt x="718" y="93111"/>
                  </a:lnTo>
                  <a:lnTo>
                    <a:pt x="0" y="105105"/>
                  </a:lnTo>
                  <a:lnTo>
                    <a:pt x="302" y="116914"/>
                  </a:lnTo>
                  <a:lnTo>
                    <a:pt x="1640" y="128453"/>
                  </a:lnTo>
                  <a:lnTo>
                    <a:pt x="4134" y="139735"/>
                  </a:lnTo>
                  <a:lnTo>
                    <a:pt x="7741" y="150800"/>
                  </a:lnTo>
                  <a:lnTo>
                    <a:pt x="12451" y="161536"/>
                  </a:lnTo>
                  <a:lnTo>
                    <a:pt x="18361" y="171680"/>
                  </a:lnTo>
                  <a:lnTo>
                    <a:pt x="25412" y="181121"/>
                  </a:lnTo>
                  <a:lnTo>
                    <a:pt x="33416" y="189429"/>
                  </a:lnTo>
                  <a:lnTo>
                    <a:pt x="42159" y="195798"/>
                  </a:lnTo>
                  <a:lnTo>
                    <a:pt x="51442" y="199962"/>
                  </a:lnTo>
                  <a:lnTo>
                    <a:pt x="60945" y="201961"/>
                  </a:lnTo>
                  <a:lnTo>
                    <a:pt x="70244" y="201872"/>
                  </a:lnTo>
                  <a:lnTo>
                    <a:pt x="79122" y="199966"/>
                  </a:lnTo>
                  <a:lnTo>
                    <a:pt x="87443" y="196729"/>
                  </a:lnTo>
                  <a:lnTo>
                    <a:pt x="95985" y="192341"/>
                  </a:lnTo>
                  <a:lnTo>
                    <a:pt x="106613" y="185305"/>
                  </a:lnTo>
                  <a:lnTo>
                    <a:pt x="122514" y="17306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617007" y="389554"/>
              <a:ext cx="97117" cy="154840"/>
            </a:xfrm>
            <a:custGeom>
              <a:avLst/>
              <a:gdLst/>
              <a:ahLst/>
              <a:cxnLst/>
              <a:rect l="0" t="0" r="0" b="0"/>
              <a:pathLst>
                <a:path w="97117" h="154840">
                  <a:moveTo>
                    <a:pt x="78910" y="10528"/>
                  </a:moveTo>
                  <a:lnTo>
                    <a:pt x="72975" y="4929"/>
                  </a:lnTo>
                  <a:lnTo>
                    <a:pt x="66770" y="1925"/>
                  </a:lnTo>
                  <a:lnTo>
                    <a:pt x="59679" y="1312"/>
                  </a:lnTo>
                  <a:lnTo>
                    <a:pt x="51911" y="2671"/>
                  </a:lnTo>
                  <a:lnTo>
                    <a:pt x="43913" y="5606"/>
                  </a:lnTo>
                  <a:lnTo>
                    <a:pt x="35977" y="9754"/>
                  </a:lnTo>
                  <a:lnTo>
                    <a:pt x="28375" y="15118"/>
                  </a:lnTo>
                  <a:lnTo>
                    <a:pt x="21431" y="22060"/>
                  </a:lnTo>
                  <a:lnTo>
                    <a:pt x="15251" y="30651"/>
                  </a:lnTo>
                  <a:lnTo>
                    <a:pt x="9935" y="40688"/>
                  </a:lnTo>
                  <a:lnTo>
                    <a:pt x="5655" y="51873"/>
                  </a:lnTo>
                  <a:lnTo>
                    <a:pt x="2413" y="63913"/>
                  </a:lnTo>
                  <a:lnTo>
                    <a:pt x="386" y="76404"/>
                  </a:lnTo>
                  <a:lnTo>
                    <a:pt x="0" y="88855"/>
                  </a:lnTo>
                  <a:lnTo>
                    <a:pt x="1333" y="100998"/>
                  </a:lnTo>
                  <a:lnTo>
                    <a:pt x="4177" y="112607"/>
                  </a:lnTo>
                  <a:lnTo>
                    <a:pt x="8220" y="123411"/>
                  </a:lnTo>
                  <a:lnTo>
                    <a:pt x="13168" y="133332"/>
                  </a:lnTo>
                  <a:lnTo>
                    <a:pt x="19099" y="141978"/>
                  </a:lnTo>
                  <a:lnTo>
                    <a:pt x="26436" y="148582"/>
                  </a:lnTo>
                  <a:lnTo>
                    <a:pt x="35287" y="152903"/>
                  </a:lnTo>
                  <a:lnTo>
                    <a:pt x="45163" y="154839"/>
                  </a:lnTo>
                  <a:lnTo>
                    <a:pt x="55177" y="154176"/>
                  </a:lnTo>
                  <a:lnTo>
                    <a:pt x="64790" y="151058"/>
                  </a:lnTo>
                  <a:lnTo>
                    <a:pt x="73513" y="145730"/>
                  </a:lnTo>
                  <a:lnTo>
                    <a:pt x="80760" y="138349"/>
                  </a:lnTo>
                  <a:lnTo>
                    <a:pt x="86368" y="129205"/>
                  </a:lnTo>
                  <a:lnTo>
                    <a:pt x="90506" y="118662"/>
                  </a:lnTo>
                  <a:lnTo>
                    <a:pt x="93464" y="107070"/>
                  </a:lnTo>
                  <a:lnTo>
                    <a:pt x="95530" y="94725"/>
                  </a:lnTo>
                  <a:lnTo>
                    <a:pt x="96787" y="82014"/>
                  </a:lnTo>
                  <a:lnTo>
                    <a:pt x="97116" y="69408"/>
                  </a:lnTo>
                  <a:lnTo>
                    <a:pt x="96526" y="57162"/>
                  </a:lnTo>
                  <a:lnTo>
                    <a:pt x="95112" y="45582"/>
                  </a:lnTo>
                  <a:lnTo>
                    <a:pt x="92735" y="33887"/>
                  </a:lnTo>
                  <a:lnTo>
                    <a:pt x="88068" y="19932"/>
                  </a:lnTo>
                  <a:lnTo>
                    <a:pt x="7891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759088" y="388917"/>
              <a:ext cx="178986" cy="169094"/>
            </a:xfrm>
            <a:custGeom>
              <a:avLst/>
              <a:gdLst/>
              <a:ahLst/>
              <a:cxnLst/>
              <a:rect l="0" t="0" r="0" b="0"/>
              <a:pathLst>
                <a:path w="178986" h="169094">
                  <a:moveTo>
                    <a:pt x="0" y="42751"/>
                  </a:moveTo>
                  <a:lnTo>
                    <a:pt x="67" y="54486"/>
                  </a:lnTo>
                  <a:lnTo>
                    <a:pt x="708" y="65615"/>
                  </a:lnTo>
                  <a:lnTo>
                    <a:pt x="2000" y="77213"/>
                  </a:lnTo>
                  <a:lnTo>
                    <a:pt x="3686" y="89374"/>
                  </a:lnTo>
                  <a:lnTo>
                    <a:pt x="5355" y="102034"/>
                  </a:lnTo>
                  <a:lnTo>
                    <a:pt x="6743" y="115019"/>
                  </a:lnTo>
                  <a:lnTo>
                    <a:pt x="6911" y="125705"/>
                  </a:lnTo>
                  <a:lnTo>
                    <a:pt x="5496" y="130238"/>
                  </a:lnTo>
                  <a:lnTo>
                    <a:pt x="3924" y="128661"/>
                  </a:lnTo>
                  <a:lnTo>
                    <a:pt x="2698" y="122506"/>
                  </a:lnTo>
                  <a:lnTo>
                    <a:pt x="1828" y="112994"/>
                  </a:lnTo>
                  <a:lnTo>
                    <a:pt x="1235" y="101048"/>
                  </a:lnTo>
                  <a:lnTo>
                    <a:pt x="1003" y="87694"/>
                  </a:lnTo>
                  <a:lnTo>
                    <a:pt x="1379" y="74069"/>
                  </a:lnTo>
                  <a:lnTo>
                    <a:pt x="2448" y="60809"/>
                  </a:lnTo>
                  <a:lnTo>
                    <a:pt x="4151" y="48114"/>
                  </a:lnTo>
                  <a:lnTo>
                    <a:pt x="6366" y="35968"/>
                  </a:lnTo>
                  <a:lnTo>
                    <a:pt x="8976" y="24297"/>
                  </a:lnTo>
                  <a:lnTo>
                    <a:pt x="12204" y="13814"/>
                  </a:lnTo>
                  <a:lnTo>
                    <a:pt x="16581" y="5960"/>
                  </a:lnTo>
                  <a:lnTo>
                    <a:pt x="22300" y="1319"/>
                  </a:lnTo>
                  <a:lnTo>
                    <a:pt x="29090" y="0"/>
                  </a:lnTo>
                  <a:lnTo>
                    <a:pt x="36412" y="2072"/>
                  </a:lnTo>
                  <a:lnTo>
                    <a:pt x="43886" y="7205"/>
                  </a:lnTo>
                  <a:lnTo>
                    <a:pt x="51175" y="14666"/>
                  </a:lnTo>
                  <a:lnTo>
                    <a:pt x="57908" y="23550"/>
                  </a:lnTo>
                  <a:lnTo>
                    <a:pt x="63959" y="33144"/>
                  </a:lnTo>
                  <a:lnTo>
                    <a:pt x="69673" y="40595"/>
                  </a:lnTo>
                  <a:lnTo>
                    <a:pt x="75143" y="42741"/>
                  </a:lnTo>
                  <a:lnTo>
                    <a:pt x="80031" y="40764"/>
                  </a:lnTo>
                  <a:lnTo>
                    <a:pt x="84784" y="36386"/>
                  </a:lnTo>
                  <a:lnTo>
                    <a:pt x="89799" y="30730"/>
                  </a:lnTo>
                  <a:lnTo>
                    <a:pt x="95223" y="24413"/>
                  </a:lnTo>
                  <a:lnTo>
                    <a:pt x="101047" y="17778"/>
                  </a:lnTo>
                  <a:lnTo>
                    <a:pt x="107203" y="11642"/>
                  </a:lnTo>
                  <a:lnTo>
                    <a:pt x="113615" y="7318"/>
                  </a:lnTo>
                  <a:lnTo>
                    <a:pt x="120212" y="5373"/>
                  </a:lnTo>
                  <a:lnTo>
                    <a:pt x="126943" y="5860"/>
                  </a:lnTo>
                  <a:lnTo>
                    <a:pt x="133765" y="8693"/>
                  </a:lnTo>
                  <a:lnTo>
                    <a:pt x="140642" y="13570"/>
                  </a:lnTo>
                  <a:lnTo>
                    <a:pt x="147226" y="20402"/>
                  </a:lnTo>
                  <a:lnTo>
                    <a:pt x="152889" y="29398"/>
                  </a:lnTo>
                  <a:lnTo>
                    <a:pt x="157360" y="40475"/>
                  </a:lnTo>
                  <a:lnTo>
                    <a:pt x="160702" y="53147"/>
                  </a:lnTo>
                  <a:lnTo>
                    <a:pt x="163110" y="66715"/>
                  </a:lnTo>
                  <a:lnTo>
                    <a:pt x="164809" y="80685"/>
                  </a:lnTo>
                  <a:lnTo>
                    <a:pt x="166156" y="94640"/>
                  </a:lnTo>
                  <a:lnTo>
                    <a:pt x="167610" y="108156"/>
                  </a:lnTo>
                  <a:lnTo>
                    <a:pt x="169405" y="121045"/>
                  </a:lnTo>
                  <a:lnTo>
                    <a:pt x="171437" y="132874"/>
                  </a:lnTo>
                  <a:lnTo>
                    <a:pt x="173554" y="144028"/>
                  </a:lnTo>
                  <a:lnTo>
                    <a:pt x="175945" y="155486"/>
                  </a:lnTo>
                  <a:lnTo>
                    <a:pt x="178985" y="16909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959130" y="382268"/>
              <a:ext cx="189514" cy="154686"/>
            </a:xfrm>
            <a:custGeom>
              <a:avLst/>
              <a:gdLst/>
              <a:ahLst/>
              <a:cxnLst/>
              <a:rect l="0" t="0" r="0" b="0"/>
              <a:pathLst>
                <a:path w="189514" h="154686">
                  <a:moveTo>
                    <a:pt x="0" y="38871"/>
                  </a:moveTo>
                  <a:lnTo>
                    <a:pt x="0" y="50606"/>
                  </a:lnTo>
                  <a:lnTo>
                    <a:pt x="0" y="61735"/>
                  </a:lnTo>
                  <a:lnTo>
                    <a:pt x="4" y="73329"/>
                  </a:lnTo>
                  <a:lnTo>
                    <a:pt x="177" y="85318"/>
                  </a:lnTo>
                  <a:lnTo>
                    <a:pt x="825" y="97329"/>
                  </a:lnTo>
                  <a:lnTo>
                    <a:pt x="2081" y="109063"/>
                  </a:lnTo>
                  <a:lnTo>
                    <a:pt x="3985" y="118031"/>
                  </a:lnTo>
                  <a:lnTo>
                    <a:pt x="5941" y="120952"/>
                  </a:lnTo>
                  <a:lnTo>
                    <a:pt x="6898" y="118397"/>
                  </a:lnTo>
                  <a:lnTo>
                    <a:pt x="6691" y="111937"/>
                  </a:lnTo>
                  <a:lnTo>
                    <a:pt x="5688" y="102708"/>
                  </a:lnTo>
                  <a:lnTo>
                    <a:pt x="4443" y="91298"/>
                  </a:lnTo>
                  <a:lnTo>
                    <a:pt x="3299" y="78177"/>
                  </a:lnTo>
                  <a:lnTo>
                    <a:pt x="2539" y="64087"/>
                  </a:lnTo>
                  <a:lnTo>
                    <a:pt x="2482" y="49995"/>
                  </a:lnTo>
                  <a:lnTo>
                    <a:pt x="3232" y="36454"/>
                  </a:lnTo>
                  <a:lnTo>
                    <a:pt x="5042" y="24256"/>
                  </a:lnTo>
                  <a:lnTo>
                    <a:pt x="8384" y="14578"/>
                  </a:lnTo>
                  <a:lnTo>
                    <a:pt x="13369" y="7824"/>
                  </a:lnTo>
                  <a:lnTo>
                    <a:pt x="19648" y="4070"/>
                  </a:lnTo>
                  <a:lnTo>
                    <a:pt x="26618" y="3421"/>
                  </a:lnTo>
                  <a:lnTo>
                    <a:pt x="33853" y="5611"/>
                  </a:lnTo>
                  <a:lnTo>
                    <a:pt x="40978" y="10128"/>
                  </a:lnTo>
                  <a:lnTo>
                    <a:pt x="47602" y="16421"/>
                  </a:lnTo>
                  <a:lnTo>
                    <a:pt x="53570" y="24014"/>
                  </a:lnTo>
                  <a:lnTo>
                    <a:pt x="58915" y="32530"/>
                  </a:lnTo>
                  <a:lnTo>
                    <a:pt x="63747" y="41689"/>
                  </a:lnTo>
                  <a:lnTo>
                    <a:pt x="68201" y="51247"/>
                  </a:lnTo>
                  <a:lnTo>
                    <a:pt x="72871" y="59468"/>
                  </a:lnTo>
                  <a:lnTo>
                    <a:pt x="77951" y="63511"/>
                  </a:lnTo>
                  <a:lnTo>
                    <a:pt x="82641" y="62724"/>
                  </a:lnTo>
                  <a:lnTo>
                    <a:pt x="86856" y="57956"/>
                  </a:lnTo>
                  <a:lnTo>
                    <a:pt x="90763" y="50285"/>
                  </a:lnTo>
                  <a:lnTo>
                    <a:pt x="94659" y="40909"/>
                  </a:lnTo>
                  <a:lnTo>
                    <a:pt x="98934" y="31082"/>
                  </a:lnTo>
                  <a:lnTo>
                    <a:pt x="103766" y="21525"/>
                  </a:lnTo>
                  <a:lnTo>
                    <a:pt x="109311" y="12972"/>
                  </a:lnTo>
                  <a:lnTo>
                    <a:pt x="115787" y="6353"/>
                  </a:lnTo>
                  <a:lnTo>
                    <a:pt x="123209" y="1985"/>
                  </a:lnTo>
                  <a:lnTo>
                    <a:pt x="131125" y="0"/>
                  </a:lnTo>
                  <a:lnTo>
                    <a:pt x="138743" y="620"/>
                  </a:lnTo>
                  <a:lnTo>
                    <a:pt x="145640" y="3705"/>
                  </a:lnTo>
                  <a:lnTo>
                    <a:pt x="151742" y="9010"/>
                  </a:lnTo>
                  <a:lnTo>
                    <a:pt x="157148" y="16373"/>
                  </a:lnTo>
                  <a:lnTo>
                    <a:pt x="162005" y="25501"/>
                  </a:lnTo>
                  <a:lnTo>
                    <a:pt x="166455" y="35862"/>
                  </a:lnTo>
                  <a:lnTo>
                    <a:pt x="170612" y="46800"/>
                  </a:lnTo>
                  <a:lnTo>
                    <a:pt x="174558" y="57897"/>
                  </a:lnTo>
                  <a:lnTo>
                    <a:pt x="178194" y="69126"/>
                  </a:lnTo>
                  <a:lnTo>
                    <a:pt x="181257" y="80731"/>
                  </a:lnTo>
                  <a:lnTo>
                    <a:pt x="183650" y="92822"/>
                  </a:lnTo>
                  <a:lnTo>
                    <a:pt x="185429" y="104966"/>
                  </a:lnTo>
                  <a:lnTo>
                    <a:pt x="186897" y="117560"/>
                  </a:lnTo>
                  <a:lnTo>
                    <a:pt x="188185" y="132830"/>
                  </a:lnTo>
                  <a:lnTo>
                    <a:pt x="189513" y="1546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182080" y="368497"/>
              <a:ext cx="108859" cy="170967"/>
            </a:xfrm>
            <a:custGeom>
              <a:avLst/>
              <a:gdLst/>
              <a:ahLst/>
              <a:cxnLst/>
              <a:rect l="0" t="0" r="0" b="0"/>
              <a:pathLst>
                <a:path w="108859" h="170967">
                  <a:moveTo>
                    <a:pt x="82376" y="31585"/>
                  </a:moveTo>
                  <a:lnTo>
                    <a:pt x="70708" y="31719"/>
                  </a:lnTo>
                  <a:lnTo>
                    <a:pt x="60219" y="33000"/>
                  </a:lnTo>
                  <a:lnTo>
                    <a:pt x="49922" y="35598"/>
                  </a:lnTo>
                  <a:lnTo>
                    <a:pt x="39793" y="39490"/>
                  </a:lnTo>
                  <a:lnTo>
                    <a:pt x="30098" y="44771"/>
                  </a:lnTo>
                  <a:lnTo>
                    <a:pt x="20975" y="51362"/>
                  </a:lnTo>
                  <a:lnTo>
                    <a:pt x="12891" y="59207"/>
                  </a:lnTo>
                  <a:lnTo>
                    <a:pt x="6675" y="68367"/>
                  </a:lnTo>
                  <a:lnTo>
                    <a:pt x="2611" y="78742"/>
                  </a:lnTo>
                  <a:lnTo>
                    <a:pt x="511" y="89961"/>
                  </a:lnTo>
                  <a:lnTo>
                    <a:pt x="0" y="101482"/>
                  </a:lnTo>
                  <a:lnTo>
                    <a:pt x="692" y="112965"/>
                  </a:lnTo>
                  <a:lnTo>
                    <a:pt x="2425" y="124115"/>
                  </a:lnTo>
                  <a:lnTo>
                    <a:pt x="5249" y="134602"/>
                  </a:lnTo>
                  <a:lnTo>
                    <a:pt x="9115" y="144311"/>
                  </a:lnTo>
                  <a:lnTo>
                    <a:pt x="14184" y="152983"/>
                  </a:lnTo>
                  <a:lnTo>
                    <a:pt x="20874" y="160138"/>
                  </a:lnTo>
                  <a:lnTo>
                    <a:pt x="29265" y="165645"/>
                  </a:lnTo>
                  <a:lnTo>
                    <a:pt x="38986" y="169362"/>
                  </a:lnTo>
                  <a:lnTo>
                    <a:pt x="49420" y="170966"/>
                  </a:lnTo>
                  <a:lnTo>
                    <a:pt x="60130" y="170484"/>
                  </a:lnTo>
                  <a:lnTo>
                    <a:pt x="70573" y="168060"/>
                  </a:lnTo>
                  <a:lnTo>
                    <a:pt x="80046" y="163776"/>
                  </a:lnTo>
                  <a:lnTo>
                    <a:pt x="88257" y="157850"/>
                  </a:lnTo>
                  <a:lnTo>
                    <a:pt x="95107" y="150281"/>
                  </a:lnTo>
                  <a:lnTo>
                    <a:pt x="100499" y="140774"/>
                  </a:lnTo>
                  <a:lnTo>
                    <a:pt x="104532" y="129351"/>
                  </a:lnTo>
                  <a:lnTo>
                    <a:pt x="107277" y="116613"/>
                  </a:lnTo>
                  <a:lnTo>
                    <a:pt x="108688" y="103533"/>
                  </a:lnTo>
                  <a:lnTo>
                    <a:pt x="108858" y="90702"/>
                  </a:lnTo>
                  <a:lnTo>
                    <a:pt x="107840" y="78327"/>
                  </a:lnTo>
                  <a:lnTo>
                    <a:pt x="105561" y="66410"/>
                  </a:lnTo>
                  <a:lnTo>
                    <a:pt x="102113" y="54887"/>
                  </a:lnTo>
                  <a:lnTo>
                    <a:pt x="98000" y="43930"/>
                  </a:lnTo>
                  <a:lnTo>
                    <a:pt x="93656" y="32785"/>
                  </a:lnTo>
                  <a:lnTo>
                    <a:pt x="88703" y="19353"/>
                  </a:lnTo>
                  <a:lnTo>
                    <a:pt x="8237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306570" y="342755"/>
              <a:ext cx="157928" cy="183670"/>
            </a:xfrm>
            <a:custGeom>
              <a:avLst/>
              <a:gdLst/>
              <a:ahLst/>
              <a:cxnLst/>
              <a:rect l="0" t="0" r="0" b="0"/>
              <a:pathLst>
                <a:path w="157928" h="183670">
                  <a:moveTo>
                    <a:pt x="0" y="36270"/>
                  </a:moveTo>
                  <a:lnTo>
                    <a:pt x="3000" y="45072"/>
                  </a:lnTo>
                  <a:lnTo>
                    <a:pt x="6422" y="53418"/>
                  </a:lnTo>
                  <a:lnTo>
                    <a:pt x="10614" y="62122"/>
                  </a:lnTo>
                  <a:lnTo>
                    <a:pt x="15342" y="71415"/>
                  </a:lnTo>
                  <a:lnTo>
                    <a:pt x="20174" y="81559"/>
                  </a:lnTo>
                  <a:lnTo>
                    <a:pt x="24852" y="92604"/>
                  </a:lnTo>
                  <a:lnTo>
                    <a:pt x="29288" y="104444"/>
                  </a:lnTo>
                  <a:lnTo>
                    <a:pt x="33490" y="116914"/>
                  </a:lnTo>
                  <a:lnTo>
                    <a:pt x="37498" y="129852"/>
                  </a:lnTo>
                  <a:lnTo>
                    <a:pt x="41358" y="142962"/>
                  </a:lnTo>
                  <a:lnTo>
                    <a:pt x="45111" y="155835"/>
                  </a:lnTo>
                  <a:lnTo>
                    <a:pt x="48763" y="168195"/>
                  </a:lnTo>
                  <a:lnTo>
                    <a:pt x="51482" y="177387"/>
                  </a:lnTo>
                  <a:lnTo>
                    <a:pt x="52244" y="180038"/>
                  </a:lnTo>
                  <a:lnTo>
                    <a:pt x="51442" y="177044"/>
                  </a:lnTo>
                  <a:lnTo>
                    <a:pt x="49628" y="170002"/>
                  </a:lnTo>
                  <a:lnTo>
                    <a:pt x="47189" y="159962"/>
                  </a:lnTo>
                  <a:lnTo>
                    <a:pt x="44364" y="147699"/>
                  </a:lnTo>
                  <a:lnTo>
                    <a:pt x="41464" y="133987"/>
                  </a:lnTo>
                  <a:lnTo>
                    <a:pt x="38887" y="119600"/>
                  </a:lnTo>
                  <a:lnTo>
                    <a:pt x="36816" y="105011"/>
                  </a:lnTo>
                  <a:lnTo>
                    <a:pt x="35253" y="90274"/>
                  </a:lnTo>
                  <a:lnTo>
                    <a:pt x="34120" y="75155"/>
                  </a:lnTo>
                  <a:lnTo>
                    <a:pt x="33333" y="59553"/>
                  </a:lnTo>
                  <a:lnTo>
                    <a:pt x="33295" y="44141"/>
                  </a:lnTo>
                  <a:lnTo>
                    <a:pt x="34858" y="30231"/>
                  </a:lnTo>
                  <a:lnTo>
                    <a:pt x="38353" y="18445"/>
                  </a:lnTo>
                  <a:lnTo>
                    <a:pt x="43481" y="9229"/>
                  </a:lnTo>
                  <a:lnTo>
                    <a:pt x="49604" y="3162"/>
                  </a:lnTo>
                  <a:lnTo>
                    <a:pt x="56239" y="236"/>
                  </a:lnTo>
                  <a:lnTo>
                    <a:pt x="63114" y="0"/>
                  </a:lnTo>
                  <a:lnTo>
                    <a:pt x="70096" y="1868"/>
                  </a:lnTo>
                  <a:lnTo>
                    <a:pt x="77118" y="5303"/>
                  </a:lnTo>
                  <a:lnTo>
                    <a:pt x="84153" y="10025"/>
                  </a:lnTo>
                  <a:lnTo>
                    <a:pt x="91191" y="16008"/>
                  </a:lnTo>
                  <a:lnTo>
                    <a:pt x="98220" y="23139"/>
                  </a:lnTo>
                  <a:lnTo>
                    <a:pt x="105078" y="31213"/>
                  </a:lnTo>
                  <a:lnTo>
                    <a:pt x="111458" y="40011"/>
                  </a:lnTo>
                  <a:lnTo>
                    <a:pt x="117230" y="49343"/>
                  </a:lnTo>
                  <a:lnTo>
                    <a:pt x="122428" y="59220"/>
                  </a:lnTo>
                  <a:lnTo>
                    <a:pt x="127153" y="69836"/>
                  </a:lnTo>
                  <a:lnTo>
                    <a:pt x="131514" y="81239"/>
                  </a:lnTo>
                  <a:lnTo>
                    <a:pt x="135443" y="93337"/>
                  </a:lnTo>
                  <a:lnTo>
                    <a:pt x="138710" y="105990"/>
                  </a:lnTo>
                  <a:lnTo>
                    <a:pt x="141247" y="119046"/>
                  </a:lnTo>
                  <a:lnTo>
                    <a:pt x="143323" y="131973"/>
                  </a:lnTo>
                  <a:lnTo>
                    <a:pt x="145770" y="145244"/>
                  </a:lnTo>
                  <a:lnTo>
                    <a:pt x="149918" y="161139"/>
                  </a:lnTo>
                  <a:lnTo>
                    <a:pt x="157927" y="1836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667466" y="166646"/>
              <a:ext cx="133944" cy="359779"/>
            </a:xfrm>
            <a:custGeom>
              <a:avLst/>
              <a:gdLst/>
              <a:ahLst/>
              <a:cxnLst/>
              <a:rect l="0" t="0" r="0" b="0"/>
              <a:pathLst>
                <a:path w="133944" h="359779">
                  <a:moveTo>
                    <a:pt x="49715" y="359778"/>
                  </a:moveTo>
                  <a:lnTo>
                    <a:pt x="46782" y="348043"/>
                  </a:lnTo>
                  <a:lnTo>
                    <a:pt x="44000" y="336914"/>
                  </a:lnTo>
                  <a:lnTo>
                    <a:pt x="41100" y="325311"/>
                  </a:lnTo>
                  <a:lnTo>
                    <a:pt x="38060" y="312977"/>
                  </a:lnTo>
                  <a:lnTo>
                    <a:pt x="34895" y="299669"/>
                  </a:lnTo>
                  <a:lnTo>
                    <a:pt x="31630" y="285360"/>
                  </a:lnTo>
                  <a:lnTo>
                    <a:pt x="28291" y="270182"/>
                  </a:lnTo>
                  <a:lnTo>
                    <a:pt x="24900" y="254321"/>
                  </a:lnTo>
                  <a:lnTo>
                    <a:pt x="21476" y="237954"/>
                  </a:lnTo>
                  <a:lnTo>
                    <a:pt x="18194" y="221390"/>
                  </a:lnTo>
                  <a:lnTo>
                    <a:pt x="15371" y="205043"/>
                  </a:lnTo>
                  <a:lnTo>
                    <a:pt x="13134" y="189124"/>
                  </a:lnTo>
                  <a:lnTo>
                    <a:pt x="11294" y="173655"/>
                  </a:lnTo>
                  <a:lnTo>
                    <a:pt x="9444" y="158574"/>
                  </a:lnTo>
                  <a:lnTo>
                    <a:pt x="7350" y="143797"/>
                  </a:lnTo>
                  <a:lnTo>
                    <a:pt x="5111" y="129244"/>
                  </a:lnTo>
                  <a:lnTo>
                    <a:pt x="3060" y="114852"/>
                  </a:lnTo>
                  <a:lnTo>
                    <a:pt x="1388" y="100578"/>
                  </a:lnTo>
                  <a:lnTo>
                    <a:pt x="283" y="86549"/>
                  </a:lnTo>
                  <a:lnTo>
                    <a:pt x="0" y="73049"/>
                  </a:lnTo>
                  <a:lnTo>
                    <a:pt x="606" y="60200"/>
                  </a:lnTo>
                  <a:lnTo>
                    <a:pt x="2488" y="48283"/>
                  </a:lnTo>
                  <a:lnTo>
                    <a:pt x="6413" y="37805"/>
                  </a:lnTo>
                  <a:lnTo>
                    <a:pt x="12607" y="28907"/>
                  </a:lnTo>
                  <a:lnTo>
                    <a:pt x="20683" y="21424"/>
                  </a:lnTo>
                  <a:lnTo>
                    <a:pt x="29930" y="15073"/>
                  </a:lnTo>
                  <a:lnTo>
                    <a:pt x="39812" y="9584"/>
                  </a:lnTo>
                  <a:lnTo>
                    <a:pt x="50021" y="5047"/>
                  </a:lnTo>
                  <a:lnTo>
                    <a:pt x="60392" y="1896"/>
                  </a:lnTo>
                  <a:lnTo>
                    <a:pt x="70838" y="256"/>
                  </a:lnTo>
                  <a:lnTo>
                    <a:pt x="81252" y="0"/>
                  </a:lnTo>
                  <a:lnTo>
                    <a:pt x="92708" y="993"/>
                  </a:lnTo>
                  <a:lnTo>
                    <a:pt x="108447" y="4441"/>
                  </a:lnTo>
                  <a:lnTo>
                    <a:pt x="133943" y="1233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580311" y="368497"/>
              <a:ext cx="189513" cy="42115"/>
            </a:xfrm>
            <a:custGeom>
              <a:avLst/>
              <a:gdLst/>
              <a:ahLst/>
              <a:cxnLst/>
              <a:rect l="0" t="0" r="0" b="0"/>
              <a:pathLst>
                <a:path w="189513" h="42115">
                  <a:moveTo>
                    <a:pt x="189512" y="0"/>
                  </a:moveTo>
                  <a:lnTo>
                    <a:pt x="180711" y="2934"/>
                  </a:lnTo>
                  <a:lnTo>
                    <a:pt x="172365" y="5716"/>
                  </a:lnTo>
                  <a:lnTo>
                    <a:pt x="163665" y="8616"/>
                  </a:lnTo>
                  <a:lnTo>
                    <a:pt x="154545" y="11656"/>
                  </a:lnTo>
                  <a:lnTo>
                    <a:pt x="145049" y="14821"/>
                  </a:lnTo>
                  <a:lnTo>
                    <a:pt x="135249" y="18080"/>
                  </a:lnTo>
                  <a:lnTo>
                    <a:pt x="124889" y="21245"/>
                  </a:lnTo>
                  <a:lnTo>
                    <a:pt x="113419" y="23988"/>
                  </a:lnTo>
                  <a:lnTo>
                    <a:pt x="100631" y="26168"/>
                  </a:lnTo>
                  <a:lnTo>
                    <a:pt x="86788" y="27971"/>
                  </a:lnTo>
                  <a:lnTo>
                    <a:pt x="72426" y="29795"/>
                  </a:lnTo>
                  <a:lnTo>
                    <a:pt x="57931" y="31872"/>
                  </a:lnTo>
                  <a:lnTo>
                    <a:pt x="44083" y="34109"/>
                  </a:lnTo>
                  <a:lnTo>
                    <a:pt x="30764" y="36393"/>
                  </a:lnTo>
                  <a:lnTo>
                    <a:pt x="16812" y="3892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747959" y="417742"/>
              <a:ext cx="169264" cy="81315"/>
            </a:xfrm>
            <a:custGeom>
              <a:avLst/>
              <a:gdLst/>
              <a:ahLst/>
              <a:cxnLst/>
              <a:rect l="0" t="0" r="0" b="0"/>
              <a:pathLst>
                <a:path w="169264" h="81315">
                  <a:moveTo>
                    <a:pt x="95564" y="45511"/>
                  </a:moveTo>
                  <a:lnTo>
                    <a:pt x="92563" y="36777"/>
                  </a:lnTo>
                  <a:lnTo>
                    <a:pt x="89141" y="29071"/>
                  </a:lnTo>
                  <a:lnTo>
                    <a:pt x="84936" y="21678"/>
                  </a:lnTo>
                  <a:lnTo>
                    <a:pt x="79690" y="14762"/>
                  </a:lnTo>
                  <a:lnTo>
                    <a:pt x="72912" y="8880"/>
                  </a:lnTo>
                  <a:lnTo>
                    <a:pt x="64484" y="4270"/>
                  </a:lnTo>
                  <a:lnTo>
                    <a:pt x="54918" y="1177"/>
                  </a:lnTo>
                  <a:lnTo>
                    <a:pt x="45123" y="0"/>
                  </a:lnTo>
                  <a:lnTo>
                    <a:pt x="35657" y="772"/>
                  </a:lnTo>
                  <a:lnTo>
                    <a:pt x="26866" y="3392"/>
                  </a:lnTo>
                  <a:lnTo>
                    <a:pt x="19041" y="7809"/>
                  </a:lnTo>
                  <a:lnTo>
                    <a:pt x="12237" y="13814"/>
                  </a:lnTo>
                  <a:lnTo>
                    <a:pt x="6652" y="21097"/>
                  </a:lnTo>
                  <a:lnTo>
                    <a:pt x="2716" y="29347"/>
                  </a:lnTo>
                  <a:lnTo>
                    <a:pt x="515" y="38296"/>
                  </a:lnTo>
                  <a:lnTo>
                    <a:pt x="0" y="47573"/>
                  </a:lnTo>
                  <a:lnTo>
                    <a:pt x="1167" y="56720"/>
                  </a:lnTo>
                  <a:lnTo>
                    <a:pt x="3843" y="65482"/>
                  </a:lnTo>
                  <a:lnTo>
                    <a:pt x="7910" y="73160"/>
                  </a:lnTo>
                  <a:lnTo>
                    <a:pt x="13381" y="78574"/>
                  </a:lnTo>
                  <a:lnTo>
                    <a:pt x="20123" y="81279"/>
                  </a:lnTo>
                  <a:lnTo>
                    <a:pt x="27579" y="81314"/>
                  </a:lnTo>
                  <a:lnTo>
                    <a:pt x="34889" y="78836"/>
                  </a:lnTo>
                  <a:lnTo>
                    <a:pt x="41579" y="74209"/>
                  </a:lnTo>
                  <a:lnTo>
                    <a:pt x="47544" y="67885"/>
                  </a:lnTo>
                  <a:lnTo>
                    <a:pt x="52857" y="60295"/>
                  </a:lnTo>
                  <a:lnTo>
                    <a:pt x="57657" y="51815"/>
                  </a:lnTo>
                  <a:lnTo>
                    <a:pt x="62262" y="43543"/>
                  </a:lnTo>
                  <a:lnTo>
                    <a:pt x="67905" y="37487"/>
                  </a:lnTo>
                  <a:lnTo>
                    <a:pt x="75035" y="34727"/>
                  </a:lnTo>
                  <a:lnTo>
                    <a:pt x="82285" y="34928"/>
                  </a:lnTo>
                  <a:lnTo>
                    <a:pt x="89329" y="37317"/>
                  </a:lnTo>
                  <a:lnTo>
                    <a:pt x="96412" y="41057"/>
                  </a:lnTo>
                  <a:lnTo>
                    <a:pt x="103934" y="45349"/>
                  </a:lnTo>
                  <a:lnTo>
                    <a:pt x="112066" y="49722"/>
                  </a:lnTo>
                  <a:lnTo>
                    <a:pt x="120717" y="53829"/>
                  </a:lnTo>
                  <a:lnTo>
                    <a:pt x="130702" y="57732"/>
                  </a:lnTo>
                  <a:lnTo>
                    <a:pt x="145134" y="61764"/>
                  </a:lnTo>
                  <a:lnTo>
                    <a:pt x="169263" y="665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903612" y="395479"/>
              <a:ext cx="129425" cy="123307"/>
            </a:xfrm>
            <a:custGeom>
              <a:avLst/>
              <a:gdLst/>
              <a:ahLst/>
              <a:cxnLst/>
              <a:rect l="0" t="0" r="0" b="0"/>
              <a:pathLst>
                <a:path w="129425" h="123307">
                  <a:moveTo>
                    <a:pt x="87310" y="4603"/>
                  </a:moveTo>
                  <a:lnTo>
                    <a:pt x="78509" y="1804"/>
                  </a:lnTo>
                  <a:lnTo>
                    <a:pt x="70161" y="302"/>
                  </a:lnTo>
                  <a:lnTo>
                    <a:pt x="61463" y="0"/>
                  </a:lnTo>
                  <a:lnTo>
                    <a:pt x="52342" y="852"/>
                  </a:lnTo>
                  <a:lnTo>
                    <a:pt x="42847" y="2968"/>
                  </a:lnTo>
                  <a:lnTo>
                    <a:pt x="33069" y="6300"/>
                  </a:lnTo>
                  <a:lnTo>
                    <a:pt x="23573" y="10980"/>
                  </a:lnTo>
                  <a:lnTo>
                    <a:pt x="15344" y="17396"/>
                  </a:lnTo>
                  <a:lnTo>
                    <a:pt x="8822" y="25596"/>
                  </a:lnTo>
                  <a:lnTo>
                    <a:pt x="4108" y="35186"/>
                  </a:lnTo>
                  <a:lnTo>
                    <a:pt x="1229" y="45531"/>
                  </a:lnTo>
                  <a:lnTo>
                    <a:pt x="0" y="56190"/>
                  </a:lnTo>
                  <a:lnTo>
                    <a:pt x="275" y="66938"/>
                  </a:lnTo>
                  <a:lnTo>
                    <a:pt x="2039" y="77679"/>
                  </a:lnTo>
                  <a:lnTo>
                    <a:pt x="5153" y="88369"/>
                  </a:lnTo>
                  <a:lnTo>
                    <a:pt x="9698" y="98513"/>
                  </a:lnTo>
                  <a:lnTo>
                    <a:pt x="16029" y="107193"/>
                  </a:lnTo>
                  <a:lnTo>
                    <a:pt x="24175" y="114026"/>
                  </a:lnTo>
                  <a:lnTo>
                    <a:pt x="33729" y="118953"/>
                  </a:lnTo>
                  <a:lnTo>
                    <a:pt x="44053" y="121977"/>
                  </a:lnTo>
                  <a:lnTo>
                    <a:pt x="54697" y="123306"/>
                  </a:lnTo>
                  <a:lnTo>
                    <a:pt x="65435" y="123269"/>
                  </a:lnTo>
                  <a:lnTo>
                    <a:pt x="76170" y="122198"/>
                  </a:lnTo>
                  <a:lnTo>
                    <a:pt x="86856" y="120380"/>
                  </a:lnTo>
                  <a:lnTo>
                    <a:pt x="97033" y="118187"/>
                  </a:lnTo>
                  <a:lnTo>
                    <a:pt x="106818" y="115874"/>
                  </a:lnTo>
                  <a:lnTo>
                    <a:pt x="117068" y="113242"/>
                  </a:lnTo>
                  <a:lnTo>
                    <a:pt x="129424" y="10988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085678" y="210569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1" y="0"/>
                  </a:moveTo>
                  <a:lnTo>
                    <a:pt x="0" y="11736"/>
                  </a:lnTo>
                  <a:lnTo>
                    <a:pt x="0" y="22865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10"/>
                  </a:lnTo>
                  <a:lnTo>
                    <a:pt x="5" y="74424"/>
                  </a:lnTo>
                  <a:lnTo>
                    <a:pt x="177" y="89774"/>
                  </a:lnTo>
                  <a:lnTo>
                    <a:pt x="826" y="106284"/>
                  </a:lnTo>
                  <a:lnTo>
                    <a:pt x="2074" y="123899"/>
                  </a:lnTo>
                  <a:lnTo>
                    <a:pt x="3727" y="142116"/>
                  </a:lnTo>
                  <a:lnTo>
                    <a:pt x="5375" y="160111"/>
                  </a:lnTo>
                  <a:lnTo>
                    <a:pt x="6777" y="177433"/>
                  </a:lnTo>
                  <a:lnTo>
                    <a:pt x="7871" y="193995"/>
                  </a:lnTo>
                  <a:lnTo>
                    <a:pt x="8679" y="209884"/>
                  </a:lnTo>
                  <a:lnTo>
                    <a:pt x="9257" y="225225"/>
                  </a:lnTo>
                  <a:lnTo>
                    <a:pt x="9662" y="239744"/>
                  </a:lnTo>
                  <a:lnTo>
                    <a:pt x="9987" y="254279"/>
                  </a:lnTo>
                  <a:lnTo>
                    <a:pt x="10259" y="271231"/>
                  </a:lnTo>
                  <a:lnTo>
                    <a:pt x="10529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927751" y="285445"/>
              <a:ext cx="263214" cy="30410"/>
            </a:xfrm>
            <a:custGeom>
              <a:avLst/>
              <a:gdLst/>
              <a:ahLst/>
              <a:cxnLst/>
              <a:rect l="0" t="0" r="0" b="0"/>
              <a:pathLst>
                <a:path w="263214" h="30410">
                  <a:moveTo>
                    <a:pt x="263213" y="30409"/>
                  </a:moveTo>
                  <a:lnTo>
                    <a:pt x="254411" y="27476"/>
                  </a:lnTo>
                  <a:lnTo>
                    <a:pt x="246064" y="24693"/>
                  </a:lnTo>
                  <a:lnTo>
                    <a:pt x="237362" y="21798"/>
                  </a:lnTo>
                  <a:lnTo>
                    <a:pt x="228068" y="18931"/>
                  </a:lnTo>
                  <a:lnTo>
                    <a:pt x="217926" y="16414"/>
                  </a:lnTo>
                  <a:lnTo>
                    <a:pt x="206874" y="14399"/>
                  </a:lnTo>
                  <a:lnTo>
                    <a:pt x="194863" y="12714"/>
                  </a:lnTo>
                  <a:lnTo>
                    <a:pt x="181744" y="10971"/>
                  </a:lnTo>
                  <a:lnTo>
                    <a:pt x="167553" y="8949"/>
                  </a:lnTo>
                  <a:lnTo>
                    <a:pt x="152617" y="6760"/>
                  </a:lnTo>
                  <a:lnTo>
                    <a:pt x="137447" y="4744"/>
                  </a:lnTo>
                  <a:lnTo>
                    <a:pt x="122356" y="3090"/>
                  </a:lnTo>
                  <a:lnTo>
                    <a:pt x="107462" y="1828"/>
                  </a:lnTo>
                  <a:lnTo>
                    <a:pt x="92774" y="906"/>
                  </a:lnTo>
                  <a:lnTo>
                    <a:pt x="78274" y="255"/>
                  </a:lnTo>
                  <a:lnTo>
                    <a:pt x="64142" y="0"/>
                  </a:lnTo>
                  <a:lnTo>
                    <a:pt x="49171" y="537"/>
                  </a:lnTo>
                  <a:lnTo>
                    <a:pt x="29809" y="3031"/>
                  </a:lnTo>
                  <a:lnTo>
                    <a:pt x="0" y="935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118860" y="421139"/>
              <a:ext cx="94083" cy="95831"/>
            </a:xfrm>
            <a:custGeom>
              <a:avLst/>
              <a:gdLst/>
              <a:ahLst/>
              <a:cxnLst/>
              <a:rect l="0" t="0" r="0" b="0"/>
              <a:pathLst>
                <a:path w="94083" h="95831">
                  <a:moveTo>
                    <a:pt x="93161" y="10529"/>
                  </a:moveTo>
                  <a:lnTo>
                    <a:pt x="81492" y="10596"/>
                  </a:lnTo>
                  <a:lnTo>
                    <a:pt x="71004" y="11236"/>
                  </a:lnTo>
                  <a:lnTo>
                    <a:pt x="60707" y="12537"/>
                  </a:lnTo>
                  <a:lnTo>
                    <a:pt x="50579" y="14570"/>
                  </a:lnTo>
                  <a:lnTo>
                    <a:pt x="40883" y="17535"/>
                  </a:lnTo>
                  <a:lnTo>
                    <a:pt x="31751" y="21459"/>
                  </a:lnTo>
                  <a:lnTo>
                    <a:pt x="23321" y="26381"/>
                  </a:lnTo>
                  <a:lnTo>
                    <a:pt x="15808" y="32433"/>
                  </a:lnTo>
                  <a:lnTo>
                    <a:pt x="9251" y="39573"/>
                  </a:lnTo>
                  <a:lnTo>
                    <a:pt x="4018" y="47468"/>
                  </a:lnTo>
                  <a:lnTo>
                    <a:pt x="858" y="55605"/>
                  </a:lnTo>
                  <a:lnTo>
                    <a:pt x="0" y="63663"/>
                  </a:lnTo>
                  <a:lnTo>
                    <a:pt x="1373" y="71359"/>
                  </a:lnTo>
                  <a:lnTo>
                    <a:pt x="4878" y="78374"/>
                  </a:lnTo>
                  <a:lnTo>
                    <a:pt x="10235" y="84599"/>
                  </a:lnTo>
                  <a:lnTo>
                    <a:pt x="17065" y="89779"/>
                  </a:lnTo>
                  <a:lnTo>
                    <a:pt x="25004" y="93435"/>
                  </a:lnTo>
                  <a:lnTo>
                    <a:pt x="33740" y="95445"/>
                  </a:lnTo>
                  <a:lnTo>
                    <a:pt x="42874" y="95830"/>
                  </a:lnTo>
                  <a:lnTo>
                    <a:pt x="51925" y="94576"/>
                  </a:lnTo>
                  <a:lnTo>
                    <a:pt x="60635" y="91840"/>
                  </a:lnTo>
                  <a:lnTo>
                    <a:pt x="68787" y="87734"/>
                  </a:lnTo>
                  <a:lnTo>
                    <a:pt x="76117" y="82238"/>
                  </a:lnTo>
                  <a:lnTo>
                    <a:pt x="82557" y="75469"/>
                  </a:lnTo>
                  <a:lnTo>
                    <a:pt x="87883" y="67654"/>
                  </a:lnTo>
                  <a:lnTo>
                    <a:pt x="91638" y="59039"/>
                  </a:lnTo>
                  <a:lnTo>
                    <a:pt x="93714" y="49847"/>
                  </a:lnTo>
                  <a:lnTo>
                    <a:pt x="94082" y="40511"/>
                  </a:lnTo>
                  <a:lnTo>
                    <a:pt x="92440" y="30654"/>
                  </a:lnTo>
                  <a:lnTo>
                    <a:pt x="86409" y="18298"/>
                  </a:lnTo>
                  <a:lnTo>
                    <a:pt x="7210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243606" y="376553"/>
              <a:ext cx="115814" cy="138904"/>
            </a:xfrm>
            <a:custGeom>
              <a:avLst/>
              <a:gdLst/>
              <a:ahLst/>
              <a:cxnLst/>
              <a:rect l="0" t="0" r="0" b="0"/>
              <a:pathLst>
                <a:path w="115814" h="138904">
                  <a:moveTo>
                    <a:pt x="0" y="55115"/>
                  </a:moveTo>
                  <a:lnTo>
                    <a:pt x="5801" y="61049"/>
                  </a:lnTo>
                  <a:lnTo>
                    <a:pt x="10725" y="67254"/>
                  </a:lnTo>
                  <a:lnTo>
                    <a:pt x="15227" y="74350"/>
                  </a:lnTo>
                  <a:lnTo>
                    <a:pt x="19448" y="82290"/>
                  </a:lnTo>
                  <a:lnTo>
                    <a:pt x="23462" y="90937"/>
                  </a:lnTo>
                  <a:lnTo>
                    <a:pt x="27328" y="100131"/>
                  </a:lnTo>
                  <a:lnTo>
                    <a:pt x="31253" y="109731"/>
                  </a:lnTo>
                  <a:lnTo>
                    <a:pt x="35577" y="119620"/>
                  </a:lnTo>
                  <a:lnTo>
                    <a:pt x="40433" y="129639"/>
                  </a:lnTo>
                  <a:lnTo>
                    <a:pt x="45090" y="137121"/>
                  </a:lnTo>
                  <a:lnTo>
                    <a:pt x="48079" y="138903"/>
                  </a:lnTo>
                  <a:lnTo>
                    <a:pt x="48917" y="136171"/>
                  </a:lnTo>
                  <a:lnTo>
                    <a:pt x="48121" y="130373"/>
                  </a:lnTo>
                  <a:lnTo>
                    <a:pt x="46280" y="122299"/>
                  </a:lnTo>
                  <a:lnTo>
                    <a:pt x="43809" y="112500"/>
                  </a:lnTo>
                  <a:lnTo>
                    <a:pt x="41121" y="101424"/>
                  </a:lnTo>
                  <a:lnTo>
                    <a:pt x="38671" y="89430"/>
                  </a:lnTo>
                  <a:lnTo>
                    <a:pt x="36688" y="76793"/>
                  </a:lnTo>
                  <a:lnTo>
                    <a:pt x="35520" y="63876"/>
                  </a:lnTo>
                  <a:lnTo>
                    <a:pt x="35714" y="51126"/>
                  </a:lnTo>
                  <a:lnTo>
                    <a:pt x="37449" y="38786"/>
                  </a:lnTo>
                  <a:lnTo>
                    <a:pt x="40903" y="27382"/>
                  </a:lnTo>
                  <a:lnTo>
                    <a:pt x="46418" y="17779"/>
                  </a:lnTo>
                  <a:lnTo>
                    <a:pt x="53973" y="10291"/>
                  </a:lnTo>
                  <a:lnTo>
                    <a:pt x="63040" y="4925"/>
                  </a:lnTo>
                  <a:lnTo>
                    <a:pt x="73870" y="1229"/>
                  </a:lnTo>
                  <a:lnTo>
                    <a:pt x="89651" y="0"/>
                  </a:lnTo>
                  <a:lnTo>
                    <a:pt x="115813" y="247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391005" y="53695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109811" y="544556"/>
              <a:ext cx="5249609" cy="155691"/>
            </a:xfrm>
            <a:custGeom>
              <a:avLst/>
              <a:gdLst/>
              <a:ahLst/>
              <a:cxnLst/>
              <a:rect l="0" t="0" r="0" b="0"/>
              <a:pathLst>
                <a:path w="5249609" h="155691">
                  <a:moveTo>
                    <a:pt x="5249608" y="34511"/>
                  </a:moveTo>
                  <a:lnTo>
                    <a:pt x="5240806" y="40311"/>
                  </a:lnTo>
                  <a:lnTo>
                    <a:pt x="5232460" y="45236"/>
                  </a:lnTo>
                  <a:lnTo>
                    <a:pt x="5223766" y="49725"/>
                  </a:lnTo>
                  <a:lnTo>
                    <a:pt x="5214818" y="53427"/>
                  </a:lnTo>
                  <a:lnTo>
                    <a:pt x="5205971" y="55496"/>
                  </a:lnTo>
                  <a:lnTo>
                    <a:pt x="5197429" y="55602"/>
                  </a:lnTo>
                  <a:lnTo>
                    <a:pt x="5189067" y="54051"/>
                  </a:lnTo>
                  <a:lnTo>
                    <a:pt x="5180541" y="51485"/>
                  </a:lnTo>
                  <a:lnTo>
                    <a:pt x="5171663" y="48388"/>
                  </a:lnTo>
                  <a:lnTo>
                    <a:pt x="5162563" y="44871"/>
                  </a:lnTo>
                  <a:lnTo>
                    <a:pt x="5153603" y="40766"/>
                  </a:lnTo>
                  <a:lnTo>
                    <a:pt x="5144971" y="36020"/>
                  </a:lnTo>
                  <a:lnTo>
                    <a:pt x="5136378" y="31021"/>
                  </a:lnTo>
                  <a:lnTo>
                    <a:pt x="5127162" y="26498"/>
                  </a:lnTo>
                  <a:lnTo>
                    <a:pt x="5117006" y="22836"/>
                  </a:lnTo>
                  <a:lnTo>
                    <a:pt x="5106234" y="20395"/>
                  </a:lnTo>
                  <a:lnTo>
                    <a:pt x="5095611" y="19664"/>
                  </a:lnTo>
                  <a:lnTo>
                    <a:pt x="5085577" y="20733"/>
                  </a:lnTo>
                  <a:lnTo>
                    <a:pt x="5076230" y="23384"/>
                  </a:lnTo>
                  <a:lnTo>
                    <a:pt x="5067499" y="27290"/>
                  </a:lnTo>
                  <a:lnTo>
                    <a:pt x="5059255" y="32134"/>
                  </a:lnTo>
                  <a:lnTo>
                    <a:pt x="5051210" y="37653"/>
                  </a:lnTo>
                  <a:lnTo>
                    <a:pt x="5042954" y="43648"/>
                  </a:lnTo>
                  <a:lnTo>
                    <a:pt x="5034273" y="49959"/>
                  </a:lnTo>
                  <a:lnTo>
                    <a:pt x="5024810" y="55991"/>
                  </a:lnTo>
                  <a:lnTo>
                    <a:pt x="5014014" y="60749"/>
                  </a:lnTo>
                  <a:lnTo>
                    <a:pt x="5001713" y="63792"/>
                  </a:lnTo>
                  <a:lnTo>
                    <a:pt x="4988213" y="65020"/>
                  </a:lnTo>
                  <a:lnTo>
                    <a:pt x="4974090" y="64406"/>
                  </a:lnTo>
                  <a:lnTo>
                    <a:pt x="4959745" y="62145"/>
                  </a:lnTo>
                  <a:lnTo>
                    <a:pt x="4945540" y="58714"/>
                  </a:lnTo>
                  <a:lnTo>
                    <a:pt x="4931856" y="54743"/>
                  </a:lnTo>
                  <a:lnTo>
                    <a:pt x="4918842" y="50638"/>
                  </a:lnTo>
                  <a:lnTo>
                    <a:pt x="4906460" y="46582"/>
                  </a:lnTo>
                  <a:lnTo>
                    <a:pt x="4894597" y="42632"/>
                  </a:lnTo>
                  <a:lnTo>
                    <a:pt x="4883130" y="38801"/>
                  </a:lnTo>
                  <a:lnTo>
                    <a:pt x="4871951" y="35398"/>
                  </a:lnTo>
                  <a:lnTo>
                    <a:pt x="4860979" y="33017"/>
                  </a:lnTo>
                  <a:lnTo>
                    <a:pt x="4850143" y="31897"/>
                  </a:lnTo>
                  <a:lnTo>
                    <a:pt x="4839236" y="31958"/>
                  </a:lnTo>
                  <a:lnTo>
                    <a:pt x="4827922" y="32987"/>
                  </a:lnTo>
                  <a:lnTo>
                    <a:pt x="4816052" y="34753"/>
                  </a:lnTo>
                  <a:lnTo>
                    <a:pt x="4803809" y="37055"/>
                  </a:lnTo>
                  <a:lnTo>
                    <a:pt x="4791592" y="39738"/>
                  </a:lnTo>
                  <a:lnTo>
                    <a:pt x="4779628" y="42681"/>
                  </a:lnTo>
                  <a:lnTo>
                    <a:pt x="4767815" y="45637"/>
                  </a:lnTo>
                  <a:lnTo>
                    <a:pt x="4755818" y="48243"/>
                  </a:lnTo>
                  <a:lnTo>
                    <a:pt x="4743455" y="50322"/>
                  </a:lnTo>
                  <a:lnTo>
                    <a:pt x="4730863" y="51718"/>
                  </a:lnTo>
                  <a:lnTo>
                    <a:pt x="4718403" y="52206"/>
                  </a:lnTo>
                  <a:lnTo>
                    <a:pt x="4706278" y="51754"/>
                  </a:lnTo>
                  <a:lnTo>
                    <a:pt x="4694525" y="50486"/>
                  </a:lnTo>
                  <a:lnTo>
                    <a:pt x="4683100" y="48571"/>
                  </a:lnTo>
                  <a:lnTo>
                    <a:pt x="4671934" y="46171"/>
                  </a:lnTo>
                  <a:lnTo>
                    <a:pt x="4660960" y="43255"/>
                  </a:lnTo>
                  <a:lnTo>
                    <a:pt x="4650125" y="39621"/>
                  </a:lnTo>
                  <a:lnTo>
                    <a:pt x="4639384" y="35223"/>
                  </a:lnTo>
                  <a:lnTo>
                    <a:pt x="4628541" y="30473"/>
                  </a:lnTo>
                  <a:lnTo>
                    <a:pt x="4617267" y="26125"/>
                  </a:lnTo>
                  <a:lnTo>
                    <a:pt x="4605421" y="22574"/>
                  </a:lnTo>
                  <a:lnTo>
                    <a:pt x="4593025" y="19870"/>
                  </a:lnTo>
                  <a:lnTo>
                    <a:pt x="4580170" y="17897"/>
                  </a:lnTo>
                  <a:lnTo>
                    <a:pt x="4566967" y="16498"/>
                  </a:lnTo>
                  <a:lnTo>
                    <a:pt x="4553507" y="15524"/>
                  </a:lnTo>
                  <a:lnTo>
                    <a:pt x="4539866" y="14854"/>
                  </a:lnTo>
                  <a:lnTo>
                    <a:pt x="4526101" y="14402"/>
                  </a:lnTo>
                  <a:lnTo>
                    <a:pt x="4512418" y="14265"/>
                  </a:lnTo>
                  <a:lnTo>
                    <a:pt x="4499152" y="14704"/>
                  </a:lnTo>
                  <a:lnTo>
                    <a:pt x="4486445" y="15817"/>
                  </a:lnTo>
                  <a:lnTo>
                    <a:pt x="4474115" y="17548"/>
                  </a:lnTo>
                  <a:lnTo>
                    <a:pt x="4461762" y="19782"/>
                  </a:lnTo>
                  <a:lnTo>
                    <a:pt x="4449152" y="22391"/>
                  </a:lnTo>
                  <a:lnTo>
                    <a:pt x="4436223" y="25108"/>
                  </a:lnTo>
                  <a:lnTo>
                    <a:pt x="4423004" y="27546"/>
                  </a:lnTo>
                  <a:lnTo>
                    <a:pt x="4409552" y="29509"/>
                  </a:lnTo>
                  <a:lnTo>
                    <a:pt x="4395924" y="30826"/>
                  </a:lnTo>
                  <a:lnTo>
                    <a:pt x="4382168" y="31260"/>
                  </a:lnTo>
                  <a:lnTo>
                    <a:pt x="4368323" y="30772"/>
                  </a:lnTo>
                  <a:lnTo>
                    <a:pt x="4354416" y="29478"/>
                  </a:lnTo>
                  <a:lnTo>
                    <a:pt x="4340467" y="27547"/>
                  </a:lnTo>
                  <a:lnTo>
                    <a:pt x="4326493" y="25140"/>
                  </a:lnTo>
                  <a:lnTo>
                    <a:pt x="4312668" y="22391"/>
                  </a:lnTo>
                  <a:lnTo>
                    <a:pt x="4299306" y="19400"/>
                  </a:lnTo>
                  <a:lnTo>
                    <a:pt x="4286535" y="16242"/>
                  </a:lnTo>
                  <a:lnTo>
                    <a:pt x="4274161" y="12970"/>
                  </a:lnTo>
                  <a:lnTo>
                    <a:pt x="4261779" y="9621"/>
                  </a:lnTo>
                  <a:lnTo>
                    <a:pt x="4249154" y="6227"/>
                  </a:lnTo>
                  <a:lnTo>
                    <a:pt x="4236385" y="3135"/>
                  </a:lnTo>
                  <a:lnTo>
                    <a:pt x="4223806" y="971"/>
                  </a:lnTo>
                  <a:lnTo>
                    <a:pt x="4211596" y="0"/>
                  </a:lnTo>
                  <a:lnTo>
                    <a:pt x="4199617" y="163"/>
                  </a:lnTo>
                  <a:lnTo>
                    <a:pt x="4187507" y="1261"/>
                  </a:lnTo>
                  <a:lnTo>
                    <a:pt x="4175059" y="3073"/>
                  </a:lnTo>
                  <a:lnTo>
                    <a:pt x="4162072" y="5406"/>
                  </a:lnTo>
                  <a:lnTo>
                    <a:pt x="4148281" y="8110"/>
                  </a:lnTo>
                  <a:lnTo>
                    <a:pt x="4133631" y="11072"/>
                  </a:lnTo>
                  <a:lnTo>
                    <a:pt x="4118385" y="14210"/>
                  </a:lnTo>
                  <a:lnTo>
                    <a:pt x="4103005" y="17470"/>
                  </a:lnTo>
                  <a:lnTo>
                    <a:pt x="4087778" y="20812"/>
                  </a:lnTo>
                  <a:lnTo>
                    <a:pt x="4072961" y="24209"/>
                  </a:lnTo>
                  <a:lnTo>
                    <a:pt x="4058859" y="27643"/>
                  </a:lnTo>
                  <a:lnTo>
                    <a:pt x="4045552" y="31098"/>
                  </a:lnTo>
                  <a:lnTo>
                    <a:pt x="4032631" y="34401"/>
                  </a:lnTo>
                  <a:lnTo>
                    <a:pt x="4019343" y="37240"/>
                  </a:lnTo>
                  <a:lnTo>
                    <a:pt x="4005283" y="39481"/>
                  </a:lnTo>
                  <a:lnTo>
                    <a:pt x="3990395" y="41155"/>
                  </a:lnTo>
                  <a:lnTo>
                    <a:pt x="3974789" y="42361"/>
                  </a:lnTo>
                  <a:lnTo>
                    <a:pt x="3958630" y="43206"/>
                  </a:lnTo>
                  <a:lnTo>
                    <a:pt x="3942388" y="43621"/>
                  </a:lnTo>
                  <a:lnTo>
                    <a:pt x="3926798" y="43376"/>
                  </a:lnTo>
                  <a:lnTo>
                    <a:pt x="3912208" y="42397"/>
                  </a:lnTo>
                  <a:lnTo>
                    <a:pt x="3898616" y="40756"/>
                  </a:lnTo>
                  <a:lnTo>
                    <a:pt x="3885867" y="38585"/>
                  </a:lnTo>
                  <a:lnTo>
                    <a:pt x="3873762" y="36008"/>
                  </a:lnTo>
                  <a:lnTo>
                    <a:pt x="3861798" y="32973"/>
                  </a:lnTo>
                  <a:lnTo>
                    <a:pt x="3849225" y="29258"/>
                  </a:lnTo>
                  <a:lnTo>
                    <a:pt x="3835685" y="24805"/>
                  </a:lnTo>
                  <a:lnTo>
                    <a:pt x="3821333" y="20019"/>
                  </a:lnTo>
                  <a:lnTo>
                    <a:pt x="3806628" y="15646"/>
                  </a:lnTo>
                  <a:lnTo>
                    <a:pt x="3791876" y="12079"/>
                  </a:lnTo>
                  <a:lnTo>
                    <a:pt x="3776886" y="9364"/>
                  </a:lnTo>
                  <a:lnTo>
                    <a:pt x="3761078" y="7384"/>
                  </a:lnTo>
                  <a:lnTo>
                    <a:pt x="3744197" y="5984"/>
                  </a:lnTo>
                  <a:lnTo>
                    <a:pt x="3726777" y="5179"/>
                  </a:lnTo>
                  <a:lnTo>
                    <a:pt x="3709916" y="5155"/>
                  </a:lnTo>
                  <a:lnTo>
                    <a:pt x="3694196" y="5950"/>
                  </a:lnTo>
                  <a:lnTo>
                    <a:pt x="3679370" y="7465"/>
                  </a:lnTo>
                  <a:lnTo>
                    <a:pt x="3664660" y="9552"/>
                  </a:lnTo>
                  <a:lnTo>
                    <a:pt x="3649587" y="12068"/>
                  </a:lnTo>
                  <a:lnTo>
                    <a:pt x="3634326" y="14891"/>
                  </a:lnTo>
                  <a:lnTo>
                    <a:pt x="3619520" y="17933"/>
                  </a:lnTo>
                  <a:lnTo>
                    <a:pt x="3605516" y="21124"/>
                  </a:lnTo>
                  <a:lnTo>
                    <a:pt x="3592349" y="24419"/>
                  </a:lnTo>
                  <a:lnTo>
                    <a:pt x="3579899" y="27784"/>
                  </a:lnTo>
                  <a:lnTo>
                    <a:pt x="3567994" y="31197"/>
                  </a:lnTo>
                  <a:lnTo>
                    <a:pt x="3555999" y="34642"/>
                  </a:lnTo>
                  <a:lnTo>
                    <a:pt x="3542874" y="38108"/>
                  </a:lnTo>
                  <a:lnTo>
                    <a:pt x="3528138" y="41584"/>
                  </a:lnTo>
                  <a:lnTo>
                    <a:pt x="3511659" y="44901"/>
                  </a:lnTo>
                  <a:lnTo>
                    <a:pt x="3493390" y="47749"/>
                  </a:lnTo>
                  <a:lnTo>
                    <a:pt x="3473514" y="49997"/>
                  </a:lnTo>
                  <a:lnTo>
                    <a:pt x="3452658" y="51675"/>
                  </a:lnTo>
                  <a:lnTo>
                    <a:pt x="3431755" y="52884"/>
                  </a:lnTo>
                  <a:lnTo>
                    <a:pt x="3411343" y="53730"/>
                  </a:lnTo>
                  <a:lnTo>
                    <a:pt x="3391895" y="54147"/>
                  </a:lnTo>
                  <a:lnTo>
                    <a:pt x="3373982" y="53903"/>
                  </a:lnTo>
                  <a:lnTo>
                    <a:pt x="3357736" y="52929"/>
                  </a:lnTo>
                  <a:lnTo>
                    <a:pt x="3342487" y="51462"/>
                  </a:lnTo>
                  <a:lnTo>
                    <a:pt x="3327011" y="49939"/>
                  </a:lnTo>
                  <a:lnTo>
                    <a:pt x="3310617" y="48624"/>
                  </a:lnTo>
                  <a:lnTo>
                    <a:pt x="3292989" y="47761"/>
                  </a:lnTo>
                  <a:lnTo>
                    <a:pt x="3273932" y="47639"/>
                  </a:lnTo>
                  <a:lnTo>
                    <a:pt x="3253514" y="48339"/>
                  </a:lnTo>
                  <a:lnTo>
                    <a:pt x="3232123" y="49777"/>
                  </a:lnTo>
                  <a:lnTo>
                    <a:pt x="3210327" y="51805"/>
                  </a:lnTo>
                  <a:lnTo>
                    <a:pt x="3188502" y="54277"/>
                  </a:lnTo>
                  <a:lnTo>
                    <a:pt x="3167292" y="57071"/>
                  </a:lnTo>
                  <a:lnTo>
                    <a:pt x="3147657" y="60091"/>
                  </a:lnTo>
                  <a:lnTo>
                    <a:pt x="3129973" y="63269"/>
                  </a:lnTo>
                  <a:lnTo>
                    <a:pt x="3114115" y="66554"/>
                  </a:lnTo>
                  <a:lnTo>
                    <a:pt x="3099755" y="69912"/>
                  </a:lnTo>
                  <a:lnTo>
                    <a:pt x="3086532" y="73320"/>
                  </a:lnTo>
                  <a:lnTo>
                    <a:pt x="3074139" y="76762"/>
                  </a:lnTo>
                  <a:lnTo>
                    <a:pt x="3062333" y="80226"/>
                  </a:lnTo>
                  <a:lnTo>
                    <a:pt x="3050936" y="83705"/>
                  </a:lnTo>
                  <a:lnTo>
                    <a:pt x="3039821" y="87194"/>
                  </a:lnTo>
                  <a:lnTo>
                    <a:pt x="3028898" y="90690"/>
                  </a:lnTo>
                  <a:lnTo>
                    <a:pt x="3018104" y="94191"/>
                  </a:lnTo>
                  <a:lnTo>
                    <a:pt x="3007397" y="97694"/>
                  </a:lnTo>
                  <a:lnTo>
                    <a:pt x="2996750" y="101199"/>
                  </a:lnTo>
                  <a:lnTo>
                    <a:pt x="2986128" y="104706"/>
                  </a:lnTo>
                  <a:lnTo>
                    <a:pt x="2975028" y="108214"/>
                  </a:lnTo>
                  <a:lnTo>
                    <a:pt x="2962519" y="111722"/>
                  </a:lnTo>
                  <a:lnTo>
                    <a:pt x="2948220" y="115222"/>
                  </a:lnTo>
                  <a:lnTo>
                    <a:pt x="2932718" y="118385"/>
                  </a:lnTo>
                  <a:lnTo>
                    <a:pt x="2917234" y="120598"/>
                  </a:lnTo>
                  <a:lnTo>
                    <a:pt x="2902477" y="121600"/>
                  </a:lnTo>
                  <a:lnTo>
                    <a:pt x="2888147" y="121459"/>
                  </a:lnTo>
                  <a:lnTo>
                    <a:pt x="2873247" y="120375"/>
                  </a:lnTo>
                  <a:lnTo>
                    <a:pt x="2857221" y="118572"/>
                  </a:lnTo>
                  <a:lnTo>
                    <a:pt x="2840000" y="116245"/>
                  </a:lnTo>
                  <a:lnTo>
                    <a:pt x="2821743" y="113546"/>
                  </a:lnTo>
                  <a:lnTo>
                    <a:pt x="2802686" y="110587"/>
                  </a:lnTo>
                  <a:lnTo>
                    <a:pt x="2783531" y="107450"/>
                  </a:lnTo>
                  <a:lnTo>
                    <a:pt x="2765371" y="104191"/>
                  </a:lnTo>
                  <a:lnTo>
                    <a:pt x="2748718" y="100851"/>
                  </a:lnTo>
                  <a:lnTo>
                    <a:pt x="2733405" y="97454"/>
                  </a:lnTo>
                  <a:lnTo>
                    <a:pt x="2718886" y="94020"/>
                  </a:lnTo>
                  <a:lnTo>
                    <a:pt x="2704734" y="90566"/>
                  </a:lnTo>
                  <a:lnTo>
                    <a:pt x="2690395" y="87263"/>
                  </a:lnTo>
                  <a:lnTo>
                    <a:pt x="2675147" y="84424"/>
                  </a:lnTo>
                  <a:lnTo>
                    <a:pt x="2658690" y="82183"/>
                  </a:lnTo>
                  <a:lnTo>
                    <a:pt x="2641074" y="80509"/>
                  </a:lnTo>
                  <a:lnTo>
                    <a:pt x="2622498" y="79303"/>
                  </a:lnTo>
                  <a:lnTo>
                    <a:pt x="2603202" y="78458"/>
                  </a:lnTo>
                  <a:lnTo>
                    <a:pt x="2583874" y="78043"/>
                  </a:lnTo>
                  <a:lnTo>
                    <a:pt x="2565593" y="78288"/>
                  </a:lnTo>
                  <a:lnTo>
                    <a:pt x="2548846" y="79268"/>
                  </a:lnTo>
                  <a:lnTo>
                    <a:pt x="2533130" y="80908"/>
                  </a:lnTo>
                  <a:lnTo>
                    <a:pt x="2517274" y="83079"/>
                  </a:lnTo>
                  <a:lnTo>
                    <a:pt x="2500594" y="85647"/>
                  </a:lnTo>
                  <a:lnTo>
                    <a:pt x="2482758" y="88336"/>
                  </a:lnTo>
                  <a:lnTo>
                    <a:pt x="2463554" y="90755"/>
                  </a:lnTo>
                  <a:lnTo>
                    <a:pt x="2443035" y="92710"/>
                  </a:lnTo>
                  <a:lnTo>
                    <a:pt x="2421574" y="94191"/>
                  </a:lnTo>
                  <a:lnTo>
                    <a:pt x="2399731" y="95268"/>
                  </a:lnTo>
                  <a:lnTo>
                    <a:pt x="2377869" y="96025"/>
                  </a:lnTo>
                  <a:lnTo>
                    <a:pt x="2356465" y="96382"/>
                  </a:lnTo>
                  <a:lnTo>
                    <a:pt x="2336166" y="96097"/>
                  </a:lnTo>
                  <a:lnTo>
                    <a:pt x="2317210" y="95092"/>
                  </a:lnTo>
                  <a:lnTo>
                    <a:pt x="2299175" y="93434"/>
                  </a:lnTo>
                  <a:lnTo>
                    <a:pt x="2281217" y="91251"/>
                  </a:lnTo>
                  <a:lnTo>
                    <a:pt x="2262829" y="88671"/>
                  </a:lnTo>
                  <a:lnTo>
                    <a:pt x="2243864" y="85804"/>
                  </a:lnTo>
                  <a:lnTo>
                    <a:pt x="2224360" y="82733"/>
                  </a:lnTo>
                  <a:lnTo>
                    <a:pt x="2204416" y="79527"/>
                  </a:lnTo>
                  <a:lnTo>
                    <a:pt x="2184140" y="76391"/>
                  </a:lnTo>
                  <a:lnTo>
                    <a:pt x="2163623" y="73666"/>
                  </a:lnTo>
                  <a:lnTo>
                    <a:pt x="2142944" y="71501"/>
                  </a:lnTo>
                  <a:lnTo>
                    <a:pt x="2122484" y="69878"/>
                  </a:lnTo>
                  <a:lnTo>
                    <a:pt x="2102893" y="68706"/>
                  </a:lnTo>
                  <a:lnTo>
                    <a:pt x="2084448" y="67880"/>
                  </a:lnTo>
                  <a:lnTo>
                    <a:pt x="2066773" y="67307"/>
                  </a:lnTo>
                  <a:lnTo>
                    <a:pt x="2049064" y="66914"/>
                  </a:lnTo>
                  <a:lnTo>
                    <a:pt x="2030861" y="66651"/>
                  </a:lnTo>
                  <a:lnTo>
                    <a:pt x="2012530" y="66643"/>
                  </a:lnTo>
                  <a:lnTo>
                    <a:pt x="1995050" y="67170"/>
                  </a:lnTo>
                  <a:lnTo>
                    <a:pt x="1978919" y="68341"/>
                  </a:lnTo>
                  <a:lnTo>
                    <a:pt x="1964155" y="70112"/>
                  </a:lnTo>
                  <a:lnTo>
                    <a:pt x="1950552" y="72371"/>
                  </a:lnTo>
                  <a:lnTo>
                    <a:pt x="1937834" y="75003"/>
                  </a:lnTo>
                  <a:lnTo>
                    <a:pt x="1925275" y="77905"/>
                  </a:lnTo>
                  <a:lnTo>
                    <a:pt x="1911762" y="80998"/>
                  </a:lnTo>
                  <a:lnTo>
                    <a:pt x="1896780" y="84225"/>
                  </a:lnTo>
                  <a:lnTo>
                    <a:pt x="1880815" y="87543"/>
                  </a:lnTo>
                  <a:lnTo>
                    <a:pt x="1865019" y="90924"/>
                  </a:lnTo>
                  <a:lnTo>
                    <a:pt x="1850051" y="94343"/>
                  </a:lnTo>
                  <a:lnTo>
                    <a:pt x="1835581" y="97621"/>
                  </a:lnTo>
                  <a:lnTo>
                    <a:pt x="1820586" y="100444"/>
                  </a:lnTo>
                  <a:lnTo>
                    <a:pt x="1804499" y="102674"/>
                  </a:lnTo>
                  <a:lnTo>
                    <a:pt x="1787236" y="104341"/>
                  </a:lnTo>
                  <a:lnTo>
                    <a:pt x="1768950" y="105542"/>
                  </a:lnTo>
                  <a:lnTo>
                    <a:pt x="1749874" y="106383"/>
                  </a:lnTo>
                  <a:lnTo>
                    <a:pt x="1730706" y="106796"/>
                  </a:lnTo>
                  <a:lnTo>
                    <a:pt x="1712538" y="106550"/>
                  </a:lnTo>
                  <a:lnTo>
                    <a:pt x="1695884" y="105570"/>
                  </a:lnTo>
                  <a:lnTo>
                    <a:pt x="1680740" y="103929"/>
                  </a:lnTo>
                  <a:lnTo>
                    <a:pt x="1666867" y="101757"/>
                  </a:lnTo>
                  <a:lnTo>
                    <a:pt x="1653962" y="99189"/>
                  </a:lnTo>
                  <a:lnTo>
                    <a:pt x="1641275" y="96499"/>
                  </a:lnTo>
                  <a:lnTo>
                    <a:pt x="1627674" y="94081"/>
                  </a:lnTo>
                  <a:lnTo>
                    <a:pt x="1612633" y="92120"/>
                  </a:lnTo>
                  <a:lnTo>
                    <a:pt x="1596627" y="90467"/>
                  </a:lnTo>
                  <a:lnTo>
                    <a:pt x="1580805" y="88742"/>
                  </a:lnTo>
                  <a:lnTo>
                    <a:pt x="1565833" y="86736"/>
                  </a:lnTo>
                  <a:lnTo>
                    <a:pt x="1551868" y="84727"/>
                  </a:lnTo>
                  <a:lnTo>
                    <a:pt x="1538811" y="83363"/>
                  </a:lnTo>
                  <a:lnTo>
                    <a:pt x="1526464" y="82965"/>
                  </a:lnTo>
                  <a:lnTo>
                    <a:pt x="1514155" y="83530"/>
                  </a:lnTo>
                  <a:lnTo>
                    <a:pt x="1500811" y="84906"/>
                  </a:lnTo>
                  <a:lnTo>
                    <a:pt x="1485942" y="86907"/>
                  </a:lnTo>
                  <a:lnTo>
                    <a:pt x="1470052" y="89370"/>
                  </a:lnTo>
                  <a:lnTo>
                    <a:pt x="1454307" y="92161"/>
                  </a:lnTo>
                  <a:lnTo>
                    <a:pt x="1439378" y="95185"/>
                  </a:lnTo>
                  <a:lnTo>
                    <a:pt x="1425102" y="98536"/>
                  </a:lnTo>
                  <a:lnTo>
                    <a:pt x="1410771" y="102471"/>
                  </a:lnTo>
                  <a:lnTo>
                    <a:pt x="1395946" y="107079"/>
                  </a:lnTo>
                  <a:lnTo>
                    <a:pt x="1380515" y="112140"/>
                  </a:lnTo>
                  <a:lnTo>
                    <a:pt x="1364530" y="117231"/>
                  </a:lnTo>
                  <a:lnTo>
                    <a:pt x="1348100" y="122098"/>
                  </a:lnTo>
                  <a:lnTo>
                    <a:pt x="1331335" y="126670"/>
                  </a:lnTo>
                  <a:lnTo>
                    <a:pt x="1314326" y="130968"/>
                  </a:lnTo>
                  <a:lnTo>
                    <a:pt x="1297157" y="135033"/>
                  </a:lnTo>
                  <a:lnTo>
                    <a:pt x="1280206" y="138592"/>
                  </a:lnTo>
                  <a:lnTo>
                    <a:pt x="1264124" y="141079"/>
                  </a:lnTo>
                  <a:lnTo>
                    <a:pt x="1249187" y="142273"/>
                  </a:lnTo>
                  <a:lnTo>
                    <a:pt x="1235022" y="142432"/>
                  </a:lnTo>
                  <a:lnTo>
                    <a:pt x="1220822" y="142082"/>
                  </a:lnTo>
                  <a:lnTo>
                    <a:pt x="1206123" y="141586"/>
                  </a:lnTo>
                  <a:lnTo>
                    <a:pt x="1191130" y="140951"/>
                  </a:lnTo>
                  <a:lnTo>
                    <a:pt x="1176510" y="139926"/>
                  </a:lnTo>
                  <a:lnTo>
                    <a:pt x="1162636" y="138387"/>
                  </a:lnTo>
                  <a:lnTo>
                    <a:pt x="1149556" y="136355"/>
                  </a:lnTo>
                  <a:lnTo>
                    <a:pt x="1137165" y="133912"/>
                  </a:lnTo>
                  <a:lnTo>
                    <a:pt x="1125306" y="131154"/>
                  </a:lnTo>
                  <a:lnTo>
                    <a:pt x="1113511" y="128166"/>
                  </a:lnTo>
                  <a:lnTo>
                    <a:pt x="1101053" y="125014"/>
                  </a:lnTo>
                  <a:lnTo>
                    <a:pt x="1087586" y="121757"/>
                  </a:lnTo>
                  <a:lnTo>
                    <a:pt x="1073114" y="118758"/>
                  </a:lnTo>
                  <a:lnTo>
                    <a:pt x="1057795" y="116656"/>
                  </a:lnTo>
                  <a:lnTo>
                    <a:pt x="1041821" y="115727"/>
                  </a:lnTo>
                  <a:lnTo>
                    <a:pt x="1025367" y="115919"/>
                  </a:lnTo>
                  <a:lnTo>
                    <a:pt x="1008570" y="117036"/>
                  </a:lnTo>
                  <a:lnTo>
                    <a:pt x="991533" y="118860"/>
                  </a:lnTo>
                  <a:lnTo>
                    <a:pt x="974332" y="121203"/>
                  </a:lnTo>
                  <a:lnTo>
                    <a:pt x="957017" y="123912"/>
                  </a:lnTo>
                  <a:lnTo>
                    <a:pt x="939631" y="126882"/>
                  </a:lnTo>
                  <a:lnTo>
                    <a:pt x="922362" y="130196"/>
                  </a:lnTo>
                  <a:lnTo>
                    <a:pt x="905533" y="134106"/>
                  </a:lnTo>
                  <a:lnTo>
                    <a:pt x="889285" y="138693"/>
                  </a:lnTo>
                  <a:lnTo>
                    <a:pt x="873595" y="143571"/>
                  </a:lnTo>
                  <a:lnTo>
                    <a:pt x="858365" y="148005"/>
                  </a:lnTo>
                  <a:lnTo>
                    <a:pt x="843483" y="151610"/>
                  </a:lnTo>
                  <a:lnTo>
                    <a:pt x="828690" y="154180"/>
                  </a:lnTo>
                  <a:lnTo>
                    <a:pt x="813605" y="155531"/>
                  </a:lnTo>
                  <a:lnTo>
                    <a:pt x="798042" y="155690"/>
                  </a:lnTo>
                  <a:lnTo>
                    <a:pt x="781996" y="154677"/>
                  </a:lnTo>
                  <a:lnTo>
                    <a:pt x="765537" y="152411"/>
                  </a:lnTo>
                  <a:lnTo>
                    <a:pt x="748761" y="148963"/>
                  </a:lnTo>
                  <a:lnTo>
                    <a:pt x="731748" y="144533"/>
                  </a:lnTo>
                  <a:lnTo>
                    <a:pt x="714569" y="139343"/>
                  </a:lnTo>
                  <a:lnTo>
                    <a:pt x="697276" y="133599"/>
                  </a:lnTo>
                  <a:lnTo>
                    <a:pt x="680071" y="127625"/>
                  </a:lnTo>
                  <a:lnTo>
                    <a:pt x="663286" y="121849"/>
                  </a:lnTo>
                  <a:lnTo>
                    <a:pt x="647069" y="116495"/>
                  </a:lnTo>
                  <a:lnTo>
                    <a:pt x="631399" y="111918"/>
                  </a:lnTo>
                  <a:lnTo>
                    <a:pt x="616182" y="108675"/>
                  </a:lnTo>
                  <a:lnTo>
                    <a:pt x="601314" y="106941"/>
                  </a:lnTo>
                  <a:lnTo>
                    <a:pt x="586700" y="106573"/>
                  </a:lnTo>
                  <a:lnTo>
                    <a:pt x="572267" y="107306"/>
                  </a:lnTo>
                  <a:lnTo>
                    <a:pt x="557965" y="108870"/>
                  </a:lnTo>
                  <a:lnTo>
                    <a:pt x="543918" y="111035"/>
                  </a:lnTo>
                  <a:lnTo>
                    <a:pt x="530406" y="113626"/>
                  </a:lnTo>
                  <a:lnTo>
                    <a:pt x="517530" y="116506"/>
                  </a:lnTo>
                  <a:lnTo>
                    <a:pt x="504917" y="119421"/>
                  </a:lnTo>
                  <a:lnTo>
                    <a:pt x="491842" y="121999"/>
                  </a:lnTo>
                  <a:lnTo>
                    <a:pt x="477928" y="124060"/>
                  </a:lnTo>
                  <a:lnTo>
                    <a:pt x="463141" y="125443"/>
                  </a:lnTo>
                  <a:lnTo>
                    <a:pt x="447604" y="125922"/>
                  </a:lnTo>
                  <a:lnTo>
                    <a:pt x="431489" y="125465"/>
                  </a:lnTo>
                  <a:lnTo>
                    <a:pt x="415279" y="124193"/>
                  </a:lnTo>
                  <a:lnTo>
                    <a:pt x="399710" y="122276"/>
                  </a:lnTo>
                  <a:lnTo>
                    <a:pt x="385133" y="119878"/>
                  </a:lnTo>
                  <a:lnTo>
                    <a:pt x="371551" y="117135"/>
                  </a:lnTo>
                  <a:lnTo>
                    <a:pt x="358809" y="114148"/>
                  </a:lnTo>
                  <a:lnTo>
                    <a:pt x="346707" y="110998"/>
                  </a:lnTo>
                  <a:lnTo>
                    <a:pt x="334746" y="107900"/>
                  </a:lnTo>
                  <a:lnTo>
                    <a:pt x="322175" y="105200"/>
                  </a:lnTo>
                  <a:lnTo>
                    <a:pt x="308632" y="103052"/>
                  </a:lnTo>
                  <a:lnTo>
                    <a:pt x="294109" y="101441"/>
                  </a:lnTo>
                  <a:lnTo>
                    <a:pt x="278755" y="100276"/>
                  </a:lnTo>
                  <a:lnTo>
                    <a:pt x="262768" y="99464"/>
                  </a:lnTo>
                  <a:lnTo>
                    <a:pt x="246644" y="99240"/>
                  </a:lnTo>
                  <a:lnTo>
                    <a:pt x="231133" y="100146"/>
                  </a:lnTo>
                  <a:lnTo>
                    <a:pt x="216591" y="102382"/>
                  </a:lnTo>
                  <a:lnTo>
                    <a:pt x="202863" y="105681"/>
                  </a:lnTo>
                  <a:lnTo>
                    <a:pt x="189491" y="109504"/>
                  </a:lnTo>
                  <a:lnTo>
                    <a:pt x="176161" y="113472"/>
                  </a:lnTo>
                  <a:lnTo>
                    <a:pt x="162902" y="117083"/>
                  </a:lnTo>
                  <a:lnTo>
                    <a:pt x="149984" y="119663"/>
                  </a:lnTo>
                  <a:lnTo>
                    <a:pt x="137540" y="120948"/>
                  </a:lnTo>
                  <a:lnTo>
                    <a:pt x="125231" y="121182"/>
                  </a:lnTo>
                  <a:lnTo>
                    <a:pt x="112368" y="120890"/>
                  </a:lnTo>
                  <a:lnTo>
                    <a:pt x="98609" y="120436"/>
                  </a:lnTo>
                  <a:lnTo>
                    <a:pt x="84266" y="119830"/>
                  </a:lnTo>
                  <a:lnTo>
                    <a:pt x="70092" y="118825"/>
                  </a:lnTo>
                  <a:lnTo>
                    <a:pt x="56530" y="117310"/>
                  </a:lnTo>
                  <a:lnTo>
                    <a:pt x="43930" y="115652"/>
                  </a:lnTo>
                  <a:lnTo>
                    <a:pt x="31372" y="114566"/>
                  </a:lnTo>
                  <a:lnTo>
                    <a:pt x="16640" y="115070"/>
                  </a:lnTo>
                  <a:lnTo>
                    <a:pt x="0" y="1180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958093" y="1553777"/>
            <a:ext cx="4958923" cy="454911"/>
            <a:chOff x="958093" y="1553777"/>
            <a:chExt cx="4958923" cy="454911"/>
          </a:xfrm>
        </p:grpSpPr>
        <p:sp>
          <p:nvSpPr>
            <p:cNvPr id="39" name="Freeform 38"/>
            <p:cNvSpPr/>
            <p:nvPr/>
          </p:nvSpPr>
          <p:spPr>
            <a:xfrm>
              <a:off x="1031792" y="1768787"/>
              <a:ext cx="31587" cy="178986"/>
            </a:xfrm>
            <a:custGeom>
              <a:avLst/>
              <a:gdLst/>
              <a:ahLst/>
              <a:cxnLst/>
              <a:rect l="0" t="0" r="0" b="0"/>
              <a:pathLst>
                <a:path w="31587" h="178986">
                  <a:moveTo>
                    <a:pt x="31586" y="178985"/>
                  </a:moveTo>
                  <a:lnTo>
                    <a:pt x="28719" y="170116"/>
                  </a:lnTo>
                  <a:lnTo>
                    <a:pt x="26577" y="161129"/>
                  </a:lnTo>
                  <a:lnTo>
                    <a:pt x="24969" y="151134"/>
                  </a:lnTo>
                  <a:lnTo>
                    <a:pt x="23616" y="140153"/>
                  </a:lnTo>
                  <a:lnTo>
                    <a:pt x="22119" y="128342"/>
                  </a:lnTo>
                  <a:lnTo>
                    <a:pt x="20273" y="115884"/>
                  </a:lnTo>
                  <a:lnTo>
                    <a:pt x="18206" y="102946"/>
                  </a:lnTo>
                  <a:lnTo>
                    <a:pt x="16274" y="89665"/>
                  </a:lnTo>
                  <a:lnTo>
                    <a:pt x="14673" y="76152"/>
                  </a:lnTo>
                  <a:lnTo>
                    <a:pt x="13245" y="62703"/>
                  </a:lnTo>
                  <a:lnTo>
                    <a:pt x="11313" y="48276"/>
                  </a:lnTo>
                  <a:lnTo>
                    <a:pt x="7592" y="293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58093" y="1713994"/>
              <a:ext cx="230318" cy="275893"/>
            </a:xfrm>
            <a:custGeom>
              <a:avLst/>
              <a:gdLst/>
              <a:ahLst/>
              <a:cxnLst/>
              <a:rect l="0" t="0" r="0" b="0"/>
              <a:pathLst>
                <a:path w="230318" h="275893">
                  <a:moveTo>
                    <a:pt x="10528" y="75850"/>
                  </a:moveTo>
                  <a:lnTo>
                    <a:pt x="13529" y="64249"/>
                  </a:lnTo>
                  <a:lnTo>
                    <a:pt x="16951" y="54401"/>
                  </a:lnTo>
                  <a:lnTo>
                    <a:pt x="21152" y="45400"/>
                  </a:lnTo>
                  <a:lnTo>
                    <a:pt x="26225" y="37131"/>
                  </a:lnTo>
                  <a:lnTo>
                    <a:pt x="32355" y="29752"/>
                  </a:lnTo>
                  <a:lnTo>
                    <a:pt x="39539" y="23282"/>
                  </a:lnTo>
                  <a:lnTo>
                    <a:pt x="47626" y="17603"/>
                  </a:lnTo>
                  <a:lnTo>
                    <a:pt x="56421" y="12549"/>
                  </a:lnTo>
                  <a:lnTo>
                    <a:pt x="65741" y="7970"/>
                  </a:lnTo>
                  <a:lnTo>
                    <a:pt x="75438" y="4062"/>
                  </a:lnTo>
                  <a:lnTo>
                    <a:pt x="85399" y="1342"/>
                  </a:lnTo>
                  <a:lnTo>
                    <a:pt x="95543" y="0"/>
                  </a:lnTo>
                  <a:lnTo>
                    <a:pt x="105813" y="81"/>
                  </a:lnTo>
                  <a:lnTo>
                    <a:pt x="116167" y="1657"/>
                  </a:lnTo>
                  <a:lnTo>
                    <a:pt x="126578" y="4608"/>
                  </a:lnTo>
                  <a:lnTo>
                    <a:pt x="137028" y="8690"/>
                  </a:lnTo>
                  <a:lnTo>
                    <a:pt x="147504" y="13639"/>
                  </a:lnTo>
                  <a:lnTo>
                    <a:pt x="157993" y="19227"/>
                  </a:lnTo>
                  <a:lnTo>
                    <a:pt x="168325" y="25434"/>
                  </a:lnTo>
                  <a:lnTo>
                    <a:pt x="178190" y="32432"/>
                  </a:lnTo>
                  <a:lnTo>
                    <a:pt x="187455" y="40250"/>
                  </a:lnTo>
                  <a:lnTo>
                    <a:pt x="196151" y="48790"/>
                  </a:lnTo>
                  <a:lnTo>
                    <a:pt x="204378" y="57900"/>
                  </a:lnTo>
                  <a:lnTo>
                    <a:pt x="212234" y="67442"/>
                  </a:lnTo>
                  <a:lnTo>
                    <a:pt x="219323" y="77460"/>
                  </a:lnTo>
                  <a:lnTo>
                    <a:pt x="224801" y="88170"/>
                  </a:lnTo>
                  <a:lnTo>
                    <a:pt x="228335" y="99631"/>
                  </a:lnTo>
                  <a:lnTo>
                    <a:pt x="230063" y="111598"/>
                  </a:lnTo>
                  <a:lnTo>
                    <a:pt x="230317" y="123631"/>
                  </a:lnTo>
                  <a:lnTo>
                    <a:pt x="229443" y="135466"/>
                  </a:lnTo>
                  <a:lnTo>
                    <a:pt x="227418" y="147022"/>
                  </a:lnTo>
                  <a:lnTo>
                    <a:pt x="223864" y="158316"/>
                  </a:lnTo>
                  <a:lnTo>
                    <a:pt x="218695" y="169389"/>
                  </a:lnTo>
                  <a:lnTo>
                    <a:pt x="211938" y="180130"/>
                  </a:lnTo>
                  <a:lnTo>
                    <a:pt x="203574" y="190277"/>
                  </a:lnTo>
                  <a:lnTo>
                    <a:pt x="193760" y="199734"/>
                  </a:lnTo>
                  <a:lnTo>
                    <a:pt x="182763" y="208561"/>
                  </a:lnTo>
                  <a:lnTo>
                    <a:pt x="170865" y="216877"/>
                  </a:lnTo>
                  <a:lnTo>
                    <a:pt x="158309" y="224801"/>
                  </a:lnTo>
                  <a:lnTo>
                    <a:pt x="145287" y="232277"/>
                  </a:lnTo>
                  <a:lnTo>
                    <a:pt x="131940" y="239078"/>
                  </a:lnTo>
                  <a:lnTo>
                    <a:pt x="118374" y="245136"/>
                  </a:lnTo>
                  <a:lnTo>
                    <a:pt x="104823" y="250527"/>
                  </a:lnTo>
                  <a:lnTo>
                    <a:pt x="91645" y="255383"/>
                  </a:lnTo>
                  <a:lnTo>
                    <a:pt x="79002" y="259831"/>
                  </a:lnTo>
                  <a:lnTo>
                    <a:pt x="66757" y="263832"/>
                  </a:lnTo>
                  <a:lnTo>
                    <a:pt x="53054" y="267573"/>
                  </a:lnTo>
                  <a:lnTo>
                    <a:pt x="33336" y="271387"/>
                  </a:lnTo>
                  <a:lnTo>
                    <a:pt x="0" y="2758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249493" y="1853015"/>
              <a:ext cx="95482" cy="115325"/>
            </a:xfrm>
            <a:custGeom>
              <a:avLst/>
              <a:gdLst/>
              <a:ahLst/>
              <a:cxnLst/>
              <a:rect l="0" t="0" r="0" b="0"/>
              <a:pathLst>
                <a:path w="95482" h="115325">
                  <a:moveTo>
                    <a:pt x="45512" y="0"/>
                  </a:moveTo>
                  <a:lnTo>
                    <a:pt x="36778" y="5935"/>
                  </a:lnTo>
                  <a:lnTo>
                    <a:pt x="29071" y="12139"/>
                  </a:lnTo>
                  <a:lnTo>
                    <a:pt x="21678" y="19240"/>
                  </a:lnTo>
                  <a:lnTo>
                    <a:pt x="14762" y="27353"/>
                  </a:lnTo>
                  <a:lnTo>
                    <a:pt x="8881" y="36647"/>
                  </a:lnTo>
                  <a:lnTo>
                    <a:pt x="4271" y="47091"/>
                  </a:lnTo>
                  <a:lnTo>
                    <a:pt x="1177" y="58343"/>
                  </a:lnTo>
                  <a:lnTo>
                    <a:pt x="0" y="69881"/>
                  </a:lnTo>
                  <a:lnTo>
                    <a:pt x="777" y="81363"/>
                  </a:lnTo>
                  <a:lnTo>
                    <a:pt x="3570" y="92171"/>
                  </a:lnTo>
                  <a:lnTo>
                    <a:pt x="8635" y="101363"/>
                  </a:lnTo>
                  <a:lnTo>
                    <a:pt x="15889" y="108563"/>
                  </a:lnTo>
                  <a:lnTo>
                    <a:pt x="24825" y="113411"/>
                  </a:lnTo>
                  <a:lnTo>
                    <a:pt x="34723" y="115324"/>
                  </a:lnTo>
                  <a:lnTo>
                    <a:pt x="45074" y="114272"/>
                  </a:lnTo>
                  <a:lnTo>
                    <a:pt x="55444" y="110499"/>
                  </a:lnTo>
                  <a:lnTo>
                    <a:pt x="65399" y="104245"/>
                  </a:lnTo>
                  <a:lnTo>
                    <a:pt x="74743" y="95902"/>
                  </a:lnTo>
                  <a:lnTo>
                    <a:pt x="82999" y="86085"/>
                  </a:lnTo>
                  <a:lnTo>
                    <a:pt x="89342" y="75520"/>
                  </a:lnTo>
                  <a:lnTo>
                    <a:pt x="93491" y="64687"/>
                  </a:lnTo>
                  <a:lnTo>
                    <a:pt x="95481" y="53976"/>
                  </a:lnTo>
                  <a:lnTo>
                    <a:pt x="95387" y="43784"/>
                  </a:lnTo>
                  <a:lnTo>
                    <a:pt x="93470" y="34273"/>
                  </a:lnTo>
                  <a:lnTo>
                    <a:pt x="89828" y="25705"/>
                  </a:lnTo>
                  <a:lnTo>
                    <a:pt x="83635" y="17707"/>
                  </a:lnTo>
                  <a:lnTo>
                    <a:pt x="71002" y="957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403517" y="1867075"/>
              <a:ext cx="102059" cy="103852"/>
            </a:xfrm>
            <a:custGeom>
              <a:avLst/>
              <a:gdLst/>
              <a:ahLst/>
              <a:cxnLst/>
              <a:rect l="0" t="0" r="0" b="0"/>
              <a:pathLst>
                <a:path w="102059" h="103852">
                  <a:moveTo>
                    <a:pt x="7301" y="28054"/>
                  </a:moveTo>
                  <a:lnTo>
                    <a:pt x="7368" y="39722"/>
                  </a:lnTo>
                  <a:lnTo>
                    <a:pt x="8008" y="50211"/>
                  </a:lnTo>
                  <a:lnTo>
                    <a:pt x="9296" y="60513"/>
                  </a:lnTo>
                  <a:lnTo>
                    <a:pt x="10810" y="70814"/>
                  </a:lnTo>
                  <a:lnTo>
                    <a:pt x="11830" y="81158"/>
                  </a:lnTo>
                  <a:lnTo>
                    <a:pt x="11968" y="91498"/>
                  </a:lnTo>
                  <a:lnTo>
                    <a:pt x="10437" y="100083"/>
                  </a:lnTo>
                  <a:lnTo>
                    <a:pt x="7289" y="103851"/>
                  </a:lnTo>
                  <a:lnTo>
                    <a:pt x="4278" y="102054"/>
                  </a:lnTo>
                  <a:lnTo>
                    <a:pt x="1972" y="95617"/>
                  </a:lnTo>
                  <a:lnTo>
                    <a:pt x="496" y="85908"/>
                  </a:lnTo>
                  <a:lnTo>
                    <a:pt x="0" y="74239"/>
                  </a:lnTo>
                  <a:lnTo>
                    <a:pt x="475" y="61498"/>
                  </a:lnTo>
                  <a:lnTo>
                    <a:pt x="1942" y="48511"/>
                  </a:lnTo>
                  <a:lnTo>
                    <a:pt x="4529" y="36164"/>
                  </a:lnTo>
                  <a:lnTo>
                    <a:pt x="8206" y="24870"/>
                  </a:lnTo>
                  <a:lnTo>
                    <a:pt x="13134" y="15132"/>
                  </a:lnTo>
                  <a:lnTo>
                    <a:pt x="19723" y="7710"/>
                  </a:lnTo>
                  <a:lnTo>
                    <a:pt x="28038" y="2796"/>
                  </a:lnTo>
                  <a:lnTo>
                    <a:pt x="37537" y="273"/>
                  </a:lnTo>
                  <a:lnTo>
                    <a:pt x="47289" y="0"/>
                  </a:lnTo>
                  <a:lnTo>
                    <a:pt x="56728" y="1668"/>
                  </a:lnTo>
                  <a:lnTo>
                    <a:pt x="65503" y="5037"/>
                  </a:lnTo>
                  <a:lnTo>
                    <a:pt x="73316" y="10030"/>
                  </a:lnTo>
                  <a:lnTo>
                    <a:pt x="80117" y="16462"/>
                  </a:lnTo>
                  <a:lnTo>
                    <a:pt x="85870" y="24218"/>
                  </a:lnTo>
                  <a:lnTo>
                    <a:pt x="90452" y="33327"/>
                  </a:lnTo>
                  <a:lnTo>
                    <a:pt x="93909" y="43663"/>
                  </a:lnTo>
                  <a:lnTo>
                    <a:pt x="96425" y="54591"/>
                  </a:lnTo>
                  <a:lnTo>
                    <a:pt x="98479" y="66220"/>
                  </a:lnTo>
                  <a:lnTo>
                    <a:pt x="100254" y="80687"/>
                  </a:lnTo>
                  <a:lnTo>
                    <a:pt x="102058" y="1017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537160" y="1737202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0"/>
                  </a:moveTo>
                  <a:lnTo>
                    <a:pt x="10529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740471" y="1758259"/>
              <a:ext cx="17789" cy="231628"/>
            </a:xfrm>
            <a:custGeom>
              <a:avLst/>
              <a:gdLst/>
              <a:ahLst/>
              <a:cxnLst/>
              <a:rect l="0" t="0" r="0" b="0"/>
              <a:pathLst>
                <a:path w="17789" h="231628">
                  <a:moveTo>
                    <a:pt x="17788" y="0"/>
                  </a:moveTo>
                  <a:lnTo>
                    <a:pt x="14854" y="11802"/>
                  </a:lnTo>
                  <a:lnTo>
                    <a:pt x="12072" y="23571"/>
                  </a:lnTo>
                  <a:lnTo>
                    <a:pt x="9177" y="36461"/>
                  </a:lnTo>
                  <a:lnTo>
                    <a:pt x="6309" y="50309"/>
                  </a:lnTo>
                  <a:lnTo>
                    <a:pt x="3793" y="64637"/>
                  </a:lnTo>
                  <a:lnTo>
                    <a:pt x="1786" y="79106"/>
                  </a:lnTo>
                  <a:lnTo>
                    <a:pt x="446" y="93557"/>
                  </a:lnTo>
                  <a:lnTo>
                    <a:pt x="0" y="107933"/>
                  </a:lnTo>
                  <a:lnTo>
                    <a:pt x="476" y="122227"/>
                  </a:lnTo>
                  <a:lnTo>
                    <a:pt x="1592" y="136452"/>
                  </a:lnTo>
                  <a:lnTo>
                    <a:pt x="2873" y="150622"/>
                  </a:lnTo>
                  <a:lnTo>
                    <a:pt x="4025" y="164738"/>
                  </a:lnTo>
                  <a:lnTo>
                    <a:pt x="4950" y="178398"/>
                  </a:lnTo>
                  <a:lnTo>
                    <a:pt x="5745" y="192249"/>
                  </a:lnTo>
                  <a:lnTo>
                    <a:pt x="6475" y="208626"/>
                  </a:lnTo>
                  <a:lnTo>
                    <a:pt x="7259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621388" y="1821430"/>
              <a:ext cx="200043" cy="42115"/>
            </a:xfrm>
            <a:custGeom>
              <a:avLst/>
              <a:gdLst/>
              <a:ahLst/>
              <a:cxnLst/>
              <a:rect l="0" t="0" r="0" b="0"/>
              <a:pathLst>
                <a:path w="200043" h="42115">
                  <a:moveTo>
                    <a:pt x="200042" y="0"/>
                  </a:moveTo>
                  <a:lnTo>
                    <a:pt x="188240" y="5800"/>
                  </a:lnTo>
                  <a:lnTo>
                    <a:pt x="176470" y="10724"/>
                  </a:lnTo>
                  <a:lnTo>
                    <a:pt x="163580" y="15222"/>
                  </a:lnTo>
                  <a:lnTo>
                    <a:pt x="149732" y="19271"/>
                  </a:lnTo>
                  <a:lnTo>
                    <a:pt x="135404" y="22636"/>
                  </a:lnTo>
                  <a:lnTo>
                    <a:pt x="120939" y="25248"/>
                  </a:lnTo>
                  <a:lnTo>
                    <a:pt x="106662" y="27348"/>
                  </a:lnTo>
                  <a:lnTo>
                    <a:pt x="92935" y="29376"/>
                  </a:lnTo>
                  <a:lnTo>
                    <a:pt x="79893" y="31590"/>
                  </a:lnTo>
                  <a:lnTo>
                    <a:pt x="67367" y="33920"/>
                  </a:lnTo>
                  <a:lnTo>
                    <a:pt x="53437" y="36277"/>
                  </a:lnTo>
                  <a:lnTo>
                    <a:pt x="33527" y="3887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053860" y="1837858"/>
              <a:ext cx="93954" cy="152029"/>
            </a:xfrm>
            <a:custGeom>
              <a:avLst/>
              <a:gdLst/>
              <a:ahLst/>
              <a:cxnLst/>
              <a:rect l="0" t="0" r="0" b="0"/>
              <a:pathLst>
                <a:path w="93954" h="152029">
                  <a:moveTo>
                    <a:pt x="9725" y="46743"/>
                  </a:moveTo>
                  <a:lnTo>
                    <a:pt x="6858" y="55611"/>
                  </a:lnTo>
                  <a:lnTo>
                    <a:pt x="4716" y="64598"/>
                  </a:lnTo>
                  <a:lnTo>
                    <a:pt x="3118" y="74593"/>
                  </a:lnTo>
                  <a:lnTo>
                    <a:pt x="2110" y="85574"/>
                  </a:lnTo>
                  <a:lnTo>
                    <a:pt x="1910" y="97385"/>
                  </a:lnTo>
                  <a:lnTo>
                    <a:pt x="2541" y="109767"/>
                  </a:lnTo>
                  <a:lnTo>
                    <a:pt x="3049" y="119838"/>
                  </a:lnTo>
                  <a:lnTo>
                    <a:pt x="2563" y="123384"/>
                  </a:lnTo>
                  <a:lnTo>
                    <a:pt x="1780" y="120343"/>
                  </a:lnTo>
                  <a:lnTo>
                    <a:pt x="1069" y="112410"/>
                  </a:lnTo>
                  <a:lnTo>
                    <a:pt x="516" y="101179"/>
                  </a:lnTo>
                  <a:lnTo>
                    <a:pt x="115" y="87790"/>
                  </a:lnTo>
                  <a:lnTo>
                    <a:pt x="0" y="73321"/>
                  </a:lnTo>
                  <a:lnTo>
                    <a:pt x="447" y="58875"/>
                  </a:lnTo>
                  <a:lnTo>
                    <a:pt x="1572" y="45037"/>
                  </a:lnTo>
                  <a:lnTo>
                    <a:pt x="3649" y="32278"/>
                  </a:lnTo>
                  <a:lnTo>
                    <a:pt x="7179" y="21146"/>
                  </a:lnTo>
                  <a:lnTo>
                    <a:pt x="12294" y="11785"/>
                  </a:lnTo>
                  <a:lnTo>
                    <a:pt x="18662" y="4649"/>
                  </a:lnTo>
                  <a:lnTo>
                    <a:pt x="25692" y="651"/>
                  </a:lnTo>
                  <a:lnTo>
                    <a:pt x="32972" y="0"/>
                  </a:lnTo>
                  <a:lnTo>
                    <a:pt x="40297" y="2306"/>
                  </a:lnTo>
                  <a:lnTo>
                    <a:pt x="47588" y="6968"/>
                  </a:lnTo>
                  <a:lnTo>
                    <a:pt x="54817" y="13393"/>
                  </a:lnTo>
                  <a:lnTo>
                    <a:pt x="61823" y="21092"/>
                  </a:lnTo>
                  <a:lnTo>
                    <a:pt x="68308" y="29688"/>
                  </a:lnTo>
                  <a:lnTo>
                    <a:pt x="74150" y="38909"/>
                  </a:lnTo>
                  <a:lnTo>
                    <a:pt x="79226" y="48724"/>
                  </a:lnTo>
                  <a:lnTo>
                    <a:pt x="83338" y="59305"/>
                  </a:lnTo>
                  <a:lnTo>
                    <a:pt x="86473" y="70682"/>
                  </a:lnTo>
                  <a:lnTo>
                    <a:pt x="88771" y="82727"/>
                  </a:lnTo>
                  <a:lnTo>
                    <a:pt x="90653" y="96724"/>
                  </a:lnTo>
                  <a:lnTo>
                    <a:pt x="92285" y="117257"/>
                  </a:lnTo>
                  <a:lnTo>
                    <a:pt x="93953" y="1520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168870" y="1828266"/>
              <a:ext cx="280479" cy="163035"/>
            </a:xfrm>
            <a:custGeom>
              <a:avLst/>
              <a:gdLst/>
              <a:ahLst/>
              <a:cxnLst/>
              <a:rect l="0" t="0" r="0" b="0"/>
              <a:pathLst>
                <a:path w="280479" h="163035">
                  <a:moveTo>
                    <a:pt x="0" y="87920"/>
                  </a:moveTo>
                  <a:lnTo>
                    <a:pt x="5935" y="82119"/>
                  </a:lnTo>
                  <a:lnTo>
                    <a:pt x="12139" y="77195"/>
                  </a:lnTo>
                  <a:lnTo>
                    <a:pt x="19240" y="72698"/>
                  </a:lnTo>
                  <a:lnTo>
                    <a:pt x="27353" y="68649"/>
                  </a:lnTo>
                  <a:lnTo>
                    <a:pt x="36647" y="65284"/>
                  </a:lnTo>
                  <a:lnTo>
                    <a:pt x="47091" y="62671"/>
                  </a:lnTo>
                  <a:lnTo>
                    <a:pt x="58343" y="60572"/>
                  </a:lnTo>
                  <a:lnTo>
                    <a:pt x="69881" y="58544"/>
                  </a:lnTo>
                  <a:lnTo>
                    <a:pt x="81372" y="56320"/>
                  </a:lnTo>
                  <a:lnTo>
                    <a:pt x="92526" y="53655"/>
                  </a:lnTo>
                  <a:lnTo>
                    <a:pt x="103015" y="50254"/>
                  </a:lnTo>
                  <a:lnTo>
                    <a:pt x="112716" y="46030"/>
                  </a:lnTo>
                  <a:lnTo>
                    <a:pt x="121043" y="40904"/>
                  </a:lnTo>
                  <a:lnTo>
                    <a:pt x="126901" y="34714"/>
                  </a:lnTo>
                  <a:lnTo>
                    <a:pt x="129902" y="27490"/>
                  </a:lnTo>
                  <a:lnTo>
                    <a:pt x="129967" y="19878"/>
                  </a:lnTo>
                  <a:lnTo>
                    <a:pt x="126978" y="12995"/>
                  </a:lnTo>
                  <a:lnTo>
                    <a:pt x="121193" y="7416"/>
                  </a:lnTo>
                  <a:lnTo>
                    <a:pt x="113279" y="3352"/>
                  </a:lnTo>
                  <a:lnTo>
                    <a:pt x="104082" y="917"/>
                  </a:lnTo>
                  <a:lnTo>
                    <a:pt x="94209" y="0"/>
                  </a:lnTo>
                  <a:lnTo>
                    <a:pt x="84162" y="824"/>
                  </a:lnTo>
                  <a:lnTo>
                    <a:pt x="74425" y="4021"/>
                  </a:lnTo>
                  <a:lnTo>
                    <a:pt x="65223" y="9725"/>
                  </a:lnTo>
                  <a:lnTo>
                    <a:pt x="56893" y="17638"/>
                  </a:lnTo>
                  <a:lnTo>
                    <a:pt x="49968" y="27307"/>
                  </a:lnTo>
                  <a:lnTo>
                    <a:pt x="44610" y="38286"/>
                  </a:lnTo>
                  <a:lnTo>
                    <a:pt x="40823" y="50045"/>
                  </a:lnTo>
                  <a:lnTo>
                    <a:pt x="38640" y="61996"/>
                  </a:lnTo>
                  <a:lnTo>
                    <a:pt x="37915" y="73805"/>
                  </a:lnTo>
                  <a:lnTo>
                    <a:pt x="38543" y="85358"/>
                  </a:lnTo>
                  <a:lnTo>
                    <a:pt x="40552" y="96656"/>
                  </a:lnTo>
                  <a:lnTo>
                    <a:pt x="43830" y="107731"/>
                  </a:lnTo>
                  <a:lnTo>
                    <a:pt x="48318" y="118306"/>
                  </a:lnTo>
                  <a:lnTo>
                    <a:pt x="54078" y="127809"/>
                  </a:lnTo>
                  <a:lnTo>
                    <a:pt x="61027" y="136008"/>
                  </a:lnTo>
                  <a:lnTo>
                    <a:pt x="68964" y="142667"/>
                  </a:lnTo>
                  <a:lnTo>
                    <a:pt x="77662" y="147391"/>
                  </a:lnTo>
                  <a:lnTo>
                    <a:pt x="86920" y="150154"/>
                  </a:lnTo>
                  <a:lnTo>
                    <a:pt x="96575" y="151061"/>
                  </a:lnTo>
                  <a:lnTo>
                    <a:pt x="106510" y="150165"/>
                  </a:lnTo>
                  <a:lnTo>
                    <a:pt x="116627" y="147673"/>
                  </a:lnTo>
                  <a:lnTo>
                    <a:pt x="126538" y="143732"/>
                  </a:lnTo>
                  <a:lnTo>
                    <a:pt x="135588" y="138346"/>
                  </a:lnTo>
                  <a:lnTo>
                    <a:pt x="143492" y="131657"/>
                  </a:lnTo>
                  <a:lnTo>
                    <a:pt x="150461" y="124065"/>
                  </a:lnTo>
                  <a:lnTo>
                    <a:pt x="156990" y="116132"/>
                  </a:lnTo>
                  <a:lnTo>
                    <a:pt x="163432" y="108215"/>
                  </a:lnTo>
                  <a:lnTo>
                    <a:pt x="170271" y="100783"/>
                  </a:lnTo>
                  <a:lnTo>
                    <a:pt x="178167" y="94477"/>
                  </a:lnTo>
                  <a:lnTo>
                    <a:pt x="187379" y="89537"/>
                  </a:lnTo>
                  <a:lnTo>
                    <a:pt x="197823" y="85865"/>
                  </a:lnTo>
                  <a:lnTo>
                    <a:pt x="209276" y="83227"/>
                  </a:lnTo>
                  <a:lnTo>
                    <a:pt x="221488" y="81364"/>
                  </a:lnTo>
                  <a:lnTo>
                    <a:pt x="233923" y="79736"/>
                  </a:lnTo>
                  <a:lnTo>
                    <a:pt x="245803" y="77562"/>
                  </a:lnTo>
                  <a:lnTo>
                    <a:pt x="256735" y="74450"/>
                  </a:lnTo>
                  <a:lnTo>
                    <a:pt x="266208" y="70050"/>
                  </a:lnTo>
                  <a:lnTo>
                    <a:pt x="273441" y="63889"/>
                  </a:lnTo>
                  <a:lnTo>
                    <a:pt x="278219" y="55902"/>
                  </a:lnTo>
                  <a:lnTo>
                    <a:pt x="280478" y="46811"/>
                  </a:lnTo>
                  <a:lnTo>
                    <a:pt x="280040" y="37872"/>
                  </a:lnTo>
                  <a:lnTo>
                    <a:pt x="277077" y="29806"/>
                  </a:lnTo>
                  <a:lnTo>
                    <a:pt x="271855" y="23108"/>
                  </a:lnTo>
                  <a:lnTo>
                    <a:pt x="264546" y="18293"/>
                  </a:lnTo>
                  <a:lnTo>
                    <a:pt x="255454" y="15437"/>
                  </a:lnTo>
                  <a:lnTo>
                    <a:pt x="245116" y="14452"/>
                  </a:lnTo>
                  <a:lnTo>
                    <a:pt x="234194" y="15288"/>
                  </a:lnTo>
                  <a:lnTo>
                    <a:pt x="223117" y="17737"/>
                  </a:lnTo>
                  <a:lnTo>
                    <a:pt x="212241" y="21648"/>
                  </a:lnTo>
                  <a:lnTo>
                    <a:pt x="201938" y="27012"/>
                  </a:lnTo>
                  <a:lnTo>
                    <a:pt x="192352" y="33695"/>
                  </a:lnTo>
                  <a:lnTo>
                    <a:pt x="183762" y="41622"/>
                  </a:lnTo>
                  <a:lnTo>
                    <a:pt x="176663" y="50845"/>
                  </a:lnTo>
                  <a:lnTo>
                    <a:pt x="171192" y="61268"/>
                  </a:lnTo>
                  <a:lnTo>
                    <a:pt x="167501" y="72521"/>
                  </a:lnTo>
                  <a:lnTo>
                    <a:pt x="165913" y="84066"/>
                  </a:lnTo>
                  <a:lnTo>
                    <a:pt x="166401" y="95566"/>
                  </a:lnTo>
                  <a:lnTo>
                    <a:pt x="168660" y="106727"/>
                  </a:lnTo>
                  <a:lnTo>
                    <a:pt x="172301" y="117221"/>
                  </a:lnTo>
                  <a:lnTo>
                    <a:pt x="176971" y="126940"/>
                  </a:lnTo>
                  <a:lnTo>
                    <a:pt x="182545" y="135788"/>
                  </a:lnTo>
                  <a:lnTo>
                    <a:pt x="189108" y="143594"/>
                  </a:lnTo>
                  <a:lnTo>
                    <a:pt x="196637" y="150356"/>
                  </a:lnTo>
                  <a:lnTo>
                    <a:pt x="205150" y="155899"/>
                  </a:lnTo>
                  <a:lnTo>
                    <a:pt x="214774" y="159800"/>
                  </a:lnTo>
                  <a:lnTo>
                    <a:pt x="225457" y="161984"/>
                  </a:lnTo>
                  <a:lnTo>
                    <a:pt x="236420" y="162821"/>
                  </a:lnTo>
                  <a:lnTo>
                    <a:pt x="247332" y="163034"/>
                  </a:lnTo>
                  <a:lnTo>
                    <a:pt x="259151" y="162641"/>
                  </a:lnTo>
                  <a:lnTo>
                    <a:pt x="273741" y="1616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494285" y="1636557"/>
              <a:ext cx="137840" cy="366393"/>
            </a:xfrm>
            <a:custGeom>
              <a:avLst/>
              <a:gdLst/>
              <a:ahLst/>
              <a:cxnLst/>
              <a:rect l="0" t="0" r="0" b="0"/>
              <a:pathLst>
                <a:path w="137840" h="366393">
                  <a:moveTo>
                    <a:pt x="106254" y="279629"/>
                  </a:moveTo>
                  <a:lnTo>
                    <a:pt x="100319" y="270962"/>
                  </a:lnTo>
                  <a:lnTo>
                    <a:pt x="94114" y="263895"/>
                  </a:lnTo>
                  <a:lnTo>
                    <a:pt x="87019" y="257799"/>
                  </a:lnTo>
                  <a:lnTo>
                    <a:pt x="79079" y="252743"/>
                  </a:lnTo>
                  <a:lnTo>
                    <a:pt x="70432" y="249178"/>
                  </a:lnTo>
                  <a:lnTo>
                    <a:pt x="61242" y="247234"/>
                  </a:lnTo>
                  <a:lnTo>
                    <a:pt x="51815" y="247065"/>
                  </a:lnTo>
                  <a:lnTo>
                    <a:pt x="42574" y="248995"/>
                  </a:lnTo>
                  <a:lnTo>
                    <a:pt x="33739" y="253002"/>
                  </a:lnTo>
                  <a:lnTo>
                    <a:pt x="25504" y="258946"/>
                  </a:lnTo>
                  <a:lnTo>
                    <a:pt x="18119" y="266748"/>
                  </a:lnTo>
                  <a:lnTo>
                    <a:pt x="11643" y="276173"/>
                  </a:lnTo>
                  <a:lnTo>
                    <a:pt x="6293" y="286737"/>
                  </a:lnTo>
                  <a:lnTo>
                    <a:pt x="2523" y="297810"/>
                  </a:lnTo>
                  <a:lnTo>
                    <a:pt x="436" y="308990"/>
                  </a:lnTo>
                  <a:lnTo>
                    <a:pt x="0" y="319934"/>
                  </a:lnTo>
                  <a:lnTo>
                    <a:pt x="1219" y="330283"/>
                  </a:lnTo>
                  <a:lnTo>
                    <a:pt x="3936" y="339900"/>
                  </a:lnTo>
                  <a:lnTo>
                    <a:pt x="8200" y="348510"/>
                  </a:lnTo>
                  <a:lnTo>
                    <a:pt x="14334" y="355623"/>
                  </a:lnTo>
                  <a:lnTo>
                    <a:pt x="22340" y="361103"/>
                  </a:lnTo>
                  <a:lnTo>
                    <a:pt x="31630" y="364800"/>
                  </a:lnTo>
                  <a:lnTo>
                    <a:pt x="41242" y="366392"/>
                  </a:lnTo>
                  <a:lnTo>
                    <a:pt x="50591" y="365897"/>
                  </a:lnTo>
                  <a:lnTo>
                    <a:pt x="59475" y="363295"/>
                  </a:lnTo>
                  <a:lnTo>
                    <a:pt x="67895" y="358359"/>
                  </a:lnTo>
                  <a:lnTo>
                    <a:pt x="75921" y="351187"/>
                  </a:lnTo>
                  <a:lnTo>
                    <a:pt x="83480" y="342136"/>
                  </a:lnTo>
                  <a:lnTo>
                    <a:pt x="90345" y="331628"/>
                  </a:lnTo>
                  <a:lnTo>
                    <a:pt x="96446" y="320040"/>
                  </a:lnTo>
                  <a:lnTo>
                    <a:pt x="101697" y="307517"/>
                  </a:lnTo>
                  <a:lnTo>
                    <a:pt x="105927" y="293980"/>
                  </a:lnTo>
                  <a:lnTo>
                    <a:pt x="109147" y="279462"/>
                  </a:lnTo>
                  <a:lnTo>
                    <a:pt x="111665" y="263951"/>
                  </a:lnTo>
                  <a:lnTo>
                    <a:pt x="113979" y="247321"/>
                  </a:lnTo>
                  <a:lnTo>
                    <a:pt x="116383" y="229625"/>
                  </a:lnTo>
                  <a:lnTo>
                    <a:pt x="118662" y="211520"/>
                  </a:lnTo>
                  <a:lnTo>
                    <a:pt x="120207" y="194132"/>
                  </a:lnTo>
                  <a:lnTo>
                    <a:pt x="120730" y="178020"/>
                  </a:lnTo>
                  <a:lnTo>
                    <a:pt x="120419" y="162746"/>
                  </a:lnTo>
                  <a:lnTo>
                    <a:pt x="119747" y="147196"/>
                  </a:lnTo>
                  <a:lnTo>
                    <a:pt x="119034" y="130733"/>
                  </a:lnTo>
                  <a:lnTo>
                    <a:pt x="118421" y="113384"/>
                  </a:lnTo>
                  <a:lnTo>
                    <a:pt x="117943" y="95572"/>
                  </a:lnTo>
                  <a:lnTo>
                    <a:pt x="117585" y="77627"/>
                  </a:lnTo>
                  <a:lnTo>
                    <a:pt x="117160" y="60034"/>
                  </a:lnTo>
                  <a:lnTo>
                    <a:pt x="116335" y="43460"/>
                  </a:lnTo>
                  <a:lnTo>
                    <a:pt x="114955" y="28197"/>
                  </a:lnTo>
                  <a:lnTo>
                    <a:pt x="112851" y="14990"/>
                  </a:lnTo>
                  <a:lnTo>
                    <a:pt x="109054" y="5333"/>
                  </a:lnTo>
                  <a:lnTo>
                    <a:pt x="103623" y="266"/>
                  </a:lnTo>
                  <a:lnTo>
                    <a:pt x="98570" y="0"/>
                  </a:lnTo>
                  <a:lnTo>
                    <a:pt x="94607" y="3795"/>
                  </a:lnTo>
                  <a:lnTo>
                    <a:pt x="91704" y="11007"/>
                  </a:lnTo>
                  <a:lnTo>
                    <a:pt x="89647" y="21399"/>
                  </a:lnTo>
                  <a:lnTo>
                    <a:pt x="88219" y="34569"/>
                  </a:lnTo>
                  <a:lnTo>
                    <a:pt x="87238" y="49970"/>
                  </a:lnTo>
                  <a:lnTo>
                    <a:pt x="86571" y="67057"/>
                  </a:lnTo>
                  <a:lnTo>
                    <a:pt x="86124" y="85354"/>
                  </a:lnTo>
                  <a:lnTo>
                    <a:pt x="85992" y="104014"/>
                  </a:lnTo>
                  <a:lnTo>
                    <a:pt x="86436" y="121849"/>
                  </a:lnTo>
                  <a:lnTo>
                    <a:pt x="87552" y="138283"/>
                  </a:lnTo>
                  <a:lnTo>
                    <a:pt x="89286" y="153282"/>
                  </a:lnTo>
                  <a:lnTo>
                    <a:pt x="91521" y="167059"/>
                  </a:lnTo>
                  <a:lnTo>
                    <a:pt x="94136" y="179900"/>
                  </a:lnTo>
                  <a:lnTo>
                    <a:pt x="97027" y="192545"/>
                  </a:lnTo>
                  <a:lnTo>
                    <a:pt x="100113" y="206117"/>
                  </a:lnTo>
                  <a:lnTo>
                    <a:pt x="103335" y="221143"/>
                  </a:lnTo>
                  <a:lnTo>
                    <a:pt x="106650" y="237309"/>
                  </a:lnTo>
                  <a:lnTo>
                    <a:pt x="110029" y="253772"/>
                  </a:lnTo>
                  <a:lnTo>
                    <a:pt x="113450" y="269988"/>
                  </a:lnTo>
                  <a:lnTo>
                    <a:pt x="116901" y="285601"/>
                  </a:lnTo>
                  <a:lnTo>
                    <a:pt x="120371" y="300305"/>
                  </a:lnTo>
                  <a:lnTo>
                    <a:pt x="123850" y="314026"/>
                  </a:lnTo>
                  <a:lnTo>
                    <a:pt x="127181" y="326430"/>
                  </a:lnTo>
                  <a:lnTo>
                    <a:pt x="130392" y="338042"/>
                  </a:lnTo>
                  <a:lnTo>
                    <a:pt x="133765" y="349879"/>
                  </a:lnTo>
                  <a:lnTo>
                    <a:pt x="137839" y="3638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011150" y="1600331"/>
              <a:ext cx="10529" cy="347442"/>
            </a:xfrm>
            <a:custGeom>
              <a:avLst/>
              <a:gdLst/>
              <a:ahLst/>
              <a:cxnLst/>
              <a:rect l="0" t="0" r="0" b="0"/>
              <a:pathLst>
                <a:path w="10529" h="347442">
                  <a:moveTo>
                    <a:pt x="10528" y="0"/>
                  </a:moveTo>
                  <a:lnTo>
                    <a:pt x="7661" y="14669"/>
                  </a:lnTo>
                  <a:lnTo>
                    <a:pt x="5519" y="28580"/>
                  </a:lnTo>
                  <a:lnTo>
                    <a:pt x="3916" y="43078"/>
                  </a:lnTo>
                  <a:lnTo>
                    <a:pt x="2736" y="58280"/>
                  </a:lnTo>
                  <a:lnTo>
                    <a:pt x="1887" y="74105"/>
                  </a:lnTo>
                  <a:lnTo>
                    <a:pt x="1290" y="90429"/>
                  </a:lnTo>
                  <a:lnTo>
                    <a:pt x="875" y="107292"/>
                  </a:lnTo>
                  <a:lnTo>
                    <a:pt x="591" y="124897"/>
                  </a:lnTo>
                  <a:lnTo>
                    <a:pt x="398" y="143289"/>
                  </a:lnTo>
                  <a:lnTo>
                    <a:pt x="267" y="162216"/>
                  </a:lnTo>
                  <a:lnTo>
                    <a:pt x="179" y="181226"/>
                  </a:lnTo>
                  <a:lnTo>
                    <a:pt x="120" y="200048"/>
                  </a:lnTo>
                  <a:lnTo>
                    <a:pt x="80" y="218432"/>
                  </a:lnTo>
                  <a:lnTo>
                    <a:pt x="53" y="236083"/>
                  </a:lnTo>
                  <a:lnTo>
                    <a:pt x="35" y="252914"/>
                  </a:lnTo>
                  <a:lnTo>
                    <a:pt x="23" y="268982"/>
                  </a:lnTo>
                  <a:lnTo>
                    <a:pt x="14" y="286290"/>
                  </a:lnTo>
                  <a:lnTo>
                    <a:pt x="7" y="309709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969036" y="1716145"/>
              <a:ext cx="200043" cy="52643"/>
            </a:xfrm>
            <a:custGeom>
              <a:avLst/>
              <a:gdLst/>
              <a:ahLst/>
              <a:cxnLst/>
              <a:rect l="0" t="0" r="0" b="0"/>
              <a:pathLst>
                <a:path w="200043" h="52643">
                  <a:moveTo>
                    <a:pt x="200042" y="0"/>
                  </a:moveTo>
                  <a:lnTo>
                    <a:pt x="191106" y="2933"/>
                  </a:lnTo>
                  <a:lnTo>
                    <a:pt x="181479" y="5716"/>
                  </a:lnTo>
                  <a:lnTo>
                    <a:pt x="170192" y="8615"/>
                  </a:lnTo>
                  <a:lnTo>
                    <a:pt x="157524" y="11655"/>
                  </a:lnTo>
                  <a:lnTo>
                    <a:pt x="144045" y="14821"/>
                  </a:lnTo>
                  <a:lnTo>
                    <a:pt x="130173" y="18085"/>
                  </a:lnTo>
                  <a:lnTo>
                    <a:pt x="116137" y="21422"/>
                  </a:lnTo>
                  <a:lnTo>
                    <a:pt x="102046" y="24814"/>
                  </a:lnTo>
                  <a:lnTo>
                    <a:pt x="87949" y="28243"/>
                  </a:lnTo>
                  <a:lnTo>
                    <a:pt x="74029" y="31698"/>
                  </a:lnTo>
                  <a:lnTo>
                    <a:pt x="60595" y="35170"/>
                  </a:lnTo>
                  <a:lnTo>
                    <a:pt x="47791" y="38650"/>
                  </a:lnTo>
                  <a:lnTo>
                    <a:pt x="36034" y="41982"/>
                  </a:lnTo>
                  <a:lnTo>
                    <a:pt x="24942" y="45194"/>
                  </a:lnTo>
                  <a:lnTo>
                    <a:pt x="13543" y="4856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108179" y="1842487"/>
              <a:ext cx="122863" cy="136700"/>
            </a:xfrm>
            <a:custGeom>
              <a:avLst/>
              <a:gdLst/>
              <a:ahLst/>
              <a:cxnLst/>
              <a:rect l="0" t="0" r="0" b="0"/>
              <a:pathLst>
                <a:path w="122863" h="136700">
                  <a:moveTo>
                    <a:pt x="71427" y="0"/>
                  </a:moveTo>
                  <a:lnTo>
                    <a:pt x="62626" y="3000"/>
                  </a:lnTo>
                  <a:lnTo>
                    <a:pt x="54279" y="6423"/>
                  </a:lnTo>
                  <a:lnTo>
                    <a:pt x="45585" y="10623"/>
                  </a:lnTo>
                  <a:lnTo>
                    <a:pt x="36637" y="15696"/>
                  </a:lnTo>
                  <a:lnTo>
                    <a:pt x="27790" y="21826"/>
                  </a:lnTo>
                  <a:lnTo>
                    <a:pt x="19265" y="29014"/>
                  </a:lnTo>
                  <a:lnTo>
                    <a:pt x="11595" y="37275"/>
                  </a:lnTo>
                  <a:lnTo>
                    <a:pt x="5663" y="46718"/>
                  </a:lnTo>
                  <a:lnTo>
                    <a:pt x="1797" y="57286"/>
                  </a:lnTo>
                  <a:lnTo>
                    <a:pt x="0" y="68636"/>
                  </a:lnTo>
                  <a:lnTo>
                    <a:pt x="225" y="80246"/>
                  </a:lnTo>
                  <a:lnTo>
                    <a:pt x="2231" y="91784"/>
                  </a:lnTo>
                  <a:lnTo>
                    <a:pt x="5829" y="102800"/>
                  </a:lnTo>
                  <a:lnTo>
                    <a:pt x="10976" y="112665"/>
                  </a:lnTo>
                  <a:lnTo>
                    <a:pt x="17507" y="121139"/>
                  </a:lnTo>
                  <a:lnTo>
                    <a:pt x="25160" y="127998"/>
                  </a:lnTo>
                  <a:lnTo>
                    <a:pt x="33667" y="132864"/>
                  </a:lnTo>
                  <a:lnTo>
                    <a:pt x="42790" y="135725"/>
                  </a:lnTo>
                  <a:lnTo>
                    <a:pt x="52186" y="136699"/>
                  </a:lnTo>
                  <a:lnTo>
                    <a:pt x="61414" y="135850"/>
                  </a:lnTo>
                  <a:lnTo>
                    <a:pt x="70248" y="133388"/>
                  </a:lnTo>
                  <a:lnTo>
                    <a:pt x="78654" y="129468"/>
                  </a:lnTo>
                  <a:lnTo>
                    <a:pt x="86687" y="124097"/>
                  </a:lnTo>
                  <a:lnTo>
                    <a:pt x="94421" y="117407"/>
                  </a:lnTo>
                  <a:lnTo>
                    <a:pt x="101769" y="109476"/>
                  </a:lnTo>
                  <a:lnTo>
                    <a:pt x="108484" y="100251"/>
                  </a:lnTo>
                  <a:lnTo>
                    <a:pt x="114472" y="89826"/>
                  </a:lnTo>
                  <a:lnTo>
                    <a:pt x="119306" y="78572"/>
                  </a:lnTo>
                  <a:lnTo>
                    <a:pt x="122192" y="67026"/>
                  </a:lnTo>
                  <a:lnTo>
                    <a:pt x="122862" y="55530"/>
                  </a:lnTo>
                  <a:lnTo>
                    <a:pt x="121362" y="44542"/>
                  </a:lnTo>
                  <a:lnTo>
                    <a:pt x="117771" y="34695"/>
                  </a:lnTo>
                  <a:lnTo>
                    <a:pt x="112361" y="26234"/>
                  </a:lnTo>
                  <a:lnTo>
                    <a:pt x="105577" y="19393"/>
                  </a:lnTo>
                  <a:lnTo>
                    <a:pt x="97065" y="14017"/>
                  </a:lnTo>
                  <a:lnTo>
                    <a:pt x="83848" y="10753"/>
                  </a:lnTo>
                  <a:lnTo>
                    <a:pt x="60899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534692" y="1553777"/>
              <a:ext cx="139754" cy="383467"/>
            </a:xfrm>
            <a:custGeom>
              <a:avLst/>
              <a:gdLst/>
              <a:ahLst/>
              <a:cxnLst/>
              <a:rect l="0" t="0" r="0" b="0"/>
              <a:pathLst>
                <a:path w="139754" h="383467">
                  <a:moveTo>
                    <a:pt x="76582" y="383466"/>
                  </a:moveTo>
                  <a:lnTo>
                    <a:pt x="73649" y="374665"/>
                  </a:lnTo>
                  <a:lnTo>
                    <a:pt x="70866" y="366318"/>
                  </a:lnTo>
                  <a:lnTo>
                    <a:pt x="67967" y="357619"/>
                  </a:lnTo>
                  <a:lnTo>
                    <a:pt x="64927" y="348499"/>
                  </a:lnTo>
                  <a:lnTo>
                    <a:pt x="61761" y="339003"/>
                  </a:lnTo>
                  <a:lnTo>
                    <a:pt x="58497" y="329202"/>
                  </a:lnTo>
                  <a:lnTo>
                    <a:pt x="55159" y="318843"/>
                  </a:lnTo>
                  <a:lnTo>
                    <a:pt x="51768" y="307372"/>
                  </a:lnTo>
                  <a:lnTo>
                    <a:pt x="48340" y="294579"/>
                  </a:lnTo>
                  <a:lnTo>
                    <a:pt x="44885" y="280564"/>
                  </a:lnTo>
                  <a:lnTo>
                    <a:pt x="41412" y="265553"/>
                  </a:lnTo>
                  <a:lnTo>
                    <a:pt x="37927" y="249792"/>
                  </a:lnTo>
                  <a:lnTo>
                    <a:pt x="34435" y="233650"/>
                  </a:lnTo>
                  <a:lnTo>
                    <a:pt x="30936" y="217594"/>
                  </a:lnTo>
                  <a:lnTo>
                    <a:pt x="27434" y="201878"/>
                  </a:lnTo>
                  <a:lnTo>
                    <a:pt x="23929" y="186716"/>
                  </a:lnTo>
                  <a:lnTo>
                    <a:pt x="20423" y="172375"/>
                  </a:lnTo>
                  <a:lnTo>
                    <a:pt x="16920" y="158907"/>
                  </a:lnTo>
                  <a:lnTo>
                    <a:pt x="13585" y="146048"/>
                  </a:lnTo>
                  <a:lnTo>
                    <a:pt x="10725" y="133332"/>
                  </a:lnTo>
                  <a:lnTo>
                    <a:pt x="8465" y="120478"/>
                  </a:lnTo>
                  <a:lnTo>
                    <a:pt x="6609" y="107555"/>
                  </a:lnTo>
                  <a:lnTo>
                    <a:pt x="4748" y="94871"/>
                  </a:lnTo>
                  <a:lnTo>
                    <a:pt x="2655" y="82596"/>
                  </a:lnTo>
                  <a:lnTo>
                    <a:pt x="757" y="70742"/>
                  </a:lnTo>
                  <a:lnTo>
                    <a:pt x="0" y="59249"/>
                  </a:lnTo>
                  <a:lnTo>
                    <a:pt x="837" y="48047"/>
                  </a:lnTo>
                  <a:lnTo>
                    <a:pt x="3555" y="37389"/>
                  </a:lnTo>
                  <a:lnTo>
                    <a:pt x="8512" y="27830"/>
                  </a:lnTo>
                  <a:lnTo>
                    <a:pt x="15668" y="19590"/>
                  </a:lnTo>
                  <a:lnTo>
                    <a:pt x="24695" y="12735"/>
                  </a:lnTo>
                  <a:lnTo>
                    <a:pt x="35179" y="7346"/>
                  </a:lnTo>
                  <a:lnTo>
                    <a:pt x="46743" y="3324"/>
                  </a:lnTo>
                  <a:lnTo>
                    <a:pt x="59080" y="757"/>
                  </a:lnTo>
                  <a:lnTo>
                    <a:pt x="71958" y="0"/>
                  </a:lnTo>
                  <a:lnTo>
                    <a:pt x="85191" y="1073"/>
                  </a:lnTo>
                  <a:lnTo>
                    <a:pt x="98056" y="3416"/>
                  </a:lnTo>
                  <a:lnTo>
                    <a:pt x="110541" y="6297"/>
                  </a:lnTo>
                  <a:lnTo>
                    <a:pt x="123740" y="9967"/>
                  </a:lnTo>
                  <a:lnTo>
                    <a:pt x="139753" y="14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505989" y="1768787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135664" y="5800"/>
                  </a:lnTo>
                  <a:lnTo>
                    <a:pt x="124535" y="10725"/>
                  </a:lnTo>
                  <a:lnTo>
                    <a:pt x="112937" y="15223"/>
                  </a:lnTo>
                  <a:lnTo>
                    <a:pt x="100776" y="19271"/>
                  </a:lnTo>
                  <a:lnTo>
                    <a:pt x="88116" y="22636"/>
                  </a:lnTo>
                  <a:lnTo>
                    <a:pt x="75069" y="25245"/>
                  </a:lnTo>
                  <a:lnTo>
                    <a:pt x="61957" y="27176"/>
                  </a:lnTo>
                  <a:lnTo>
                    <a:pt x="47803" y="28766"/>
                  </a:lnTo>
                  <a:lnTo>
                    <a:pt x="29129" y="3015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758673" y="1853015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53"/>
                  </a:lnTo>
                  <a:lnTo>
                    <a:pt x="0" y="46371"/>
                  </a:lnTo>
                  <a:lnTo>
                    <a:pt x="0" y="59489"/>
                  </a:lnTo>
                  <a:lnTo>
                    <a:pt x="0" y="77202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748145" y="175825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847522" y="1806901"/>
              <a:ext cx="132251" cy="130343"/>
            </a:xfrm>
            <a:custGeom>
              <a:avLst/>
              <a:gdLst/>
              <a:ahLst/>
              <a:cxnLst/>
              <a:rect l="0" t="0" r="0" b="0"/>
              <a:pathLst>
                <a:path w="132251" h="130343">
                  <a:moveTo>
                    <a:pt x="5908" y="67171"/>
                  </a:moveTo>
                  <a:lnTo>
                    <a:pt x="8775" y="76040"/>
                  </a:lnTo>
                  <a:lnTo>
                    <a:pt x="10917" y="85026"/>
                  </a:lnTo>
                  <a:lnTo>
                    <a:pt x="12497" y="94988"/>
                  </a:lnTo>
                  <a:lnTo>
                    <a:pt x="12810" y="104649"/>
                  </a:lnTo>
                  <a:lnTo>
                    <a:pt x="10655" y="110256"/>
                  </a:lnTo>
                  <a:lnTo>
                    <a:pt x="6919" y="109716"/>
                  </a:lnTo>
                  <a:lnTo>
                    <a:pt x="3525" y="104728"/>
                  </a:lnTo>
                  <a:lnTo>
                    <a:pt x="1148" y="96959"/>
                  </a:lnTo>
                  <a:lnTo>
                    <a:pt x="0" y="87682"/>
                  </a:lnTo>
                  <a:lnTo>
                    <a:pt x="19" y="77666"/>
                  </a:lnTo>
                  <a:lnTo>
                    <a:pt x="1005" y="67314"/>
                  </a:lnTo>
                  <a:lnTo>
                    <a:pt x="2734" y="56819"/>
                  </a:lnTo>
                  <a:lnTo>
                    <a:pt x="5014" y="46277"/>
                  </a:lnTo>
                  <a:lnTo>
                    <a:pt x="7849" y="35888"/>
                  </a:lnTo>
                  <a:lnTo>
                    <a:pt x="11430" y="25976"/>
                  </a:lnTo>
                  <a:lnTo>
                    <a:pt x="15808" y="16693"/>
                  </a:lnTo>
                  <a:lnTo>
                    <a:pt x="21053" y="8661"/>
                  </a:lnTo>
                  <a:lnTo>
                    <a:pt x="27330" y="3008"/>
                  </a:lnTo>
                  <a:lnTo>
                    <a:pt x="34625" y="143"/>
                  </a:lnTo>
                  <a:lnTo>
                    <a:pt x="42626" y="0"/>
                  </a:lnTo>
                  <a:lnTo>
                    <a:pt x="50836" y="2406"/>
                  </a:lnTo>
                  <a:lnTo>
                    <a:pt x="58947" y="6990"/>
                  </a:lnTo>
                  <a:lnTo>
                    <a:pt x="66849" y="13454"/>
                  </a:lnTo>
                  <a:lnTo>
                    <a:pt x="74535" y="21671"/>
                  </a:lnTo>
                  <a:lnTo>
                    <a:pt x="82032" y="31408"/>
                  </a:lnTo>
                  <a:lnTo>
                    <a:pt x="89220" y="42195"/>
                  </a:lnTo>
                  <a:lnTo>
                    <a:pt x="95828" y="53427"/>
                  </a:lnTo>
                  <a:lnTo>
                    <a:pt x="101756" y="64716"/>
                  </a:lnTo>
                  <a:lnTo>
                    <a:pt x="107105" y="75831"/>
                  </a:lnTo>
                  <a:lnTo>
                    <a:pt x="112716" y="87901"/>
                  </a:lnTo>
                  <a:lnTo>
                    <a:pt x="120201" y="104217"/>
                  </a:lnTo>
                  <a:lnTo>
                    <a:pt x="132250" y="130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020628" y="1602626"/>
              <a:ext cx="148658" cy="366204"/>
            </a:xfrm>
            <a:custGeom>
              <a:avLst/>
              <a:gdLst/>
              <a:ahLst/>
              <a:cxnLst/>
              <a:rect l="0" t="0" r="0" b="0"/>
              <a:pathLst>
                <a:path w="148658" h="366204">
                  <a:moveTo>
                    <a:pt x="74957" y="292503"/>
                  </a:moveTo>
                  <a:lnTo>
                    <a:pt x="77757" y="283702"/>
                  </a:lnTo>
                  <a:lnTo>
                    <a:pt x="79258" y="275355"/>
                  </a:lnTo>
                  <a:lnTo>
                    <a:pt x="79560" y="266661"/>
                  </a:lnTo>
                  <a:lnTo>
                    <a:pt x="78708" y="257713"/>
                  </a:lnTo>
                  <a:lnTo>
                    <a:pt x="76592" y="248866"/>
                  </a:lnTo>
                  <a:lnTo>
                    <a:pt x="73266" y="240346"/>
                  </a:lnTo>
                  <a:lnTo>
                    <a:pt x="68759" y="232848"/>
                  </a:lnTo>
                  <a:lnTo>
                    <a:pt x="62991" y="227565"/>
                  </a:lnTo>
                  <a:lnTo>
                    <a:pt x="56044" y="224947"/>
                  </a:lnTo>
                  <a:lnTo>
                    <a:pt x="48280" y="224803"/>
                  </a:lnTo>
                  <a:lnTo>
                    <a:pt x="40231" y="226676"/>
                  </a:lnTo>
                  <a:lnTo>
                    <a:pt x="32232" y="230090"/>
                  </a:lnTo>
                  <a:lnTo>
                    <a:pt x="24575" y="234953"/>
                  </a:lnTo>
                  <a:lnTo>
                    <a:pt x="17587" y="241557"/>
                  </a:lnTo>
                  <a:lnTo>
                    <a:pt x="11380" y="249914"/>
                  </a:lnTo>
                  <a:lnTo>
                    <a:pt x="6212" y="259625"/>
                  </a:lnTo>
                  <a:lnTo>
                    <a:pt x="2564" y="270059"/>
                  </a:lnTo>
                  <a:lnTo>
                    <a:pt x="554" y="280786"/>
                  </a:lnTo>
                  <a:lnTo>
                    <a:pt x="0" y="291751"/>
                  </a:lnTo>
                  <a:lnTo>
                    <a:pt x="608" y="303171"/>
                  </a:lnTo>
                  <a:lnTo>
                    <a:pt x="2097" y="315135"/>
                  </a:lnTo>
                  <a:lnTo>
                    <a:pt x="4551" y="327118"/>
                  </a:lnTo>
                  <a:lnTo>
                    <a:pt x="8400" y="338104"/>
                  </a:lnTo>
                  <a:lnTo>
                    <a:pt x="13762" y="347590"/>
                  </a:lnTo>
                  <a:lnTo>
                    <a:pt x="20311" y="355094"/>
                  </a:lnTo>
                  <a:lnTo>
                    <a:pt x="27470" y="359928"/>
                  </a:lnTo>
                  <a:lnTo>
                    <a:pt x="34841" y="361983"/>
                  </a:lnTo>
                  <a:lnTo>
                    <a:pt x="42229" y="361446"/>
                  </a:lnTo>
                  <a:lnTo>
                    <a:pt x="49562" y="358519"/>
                  </a:lnTo>
                  <a:lnTo>
                    <a:pt x="56819" y="353552"/>
                  </a:lnTo>
                  <a:lnTo>
                    <a:pt x="63844" y="346815"/>
                  </a:lnTo>
                  <a:lnTo>
                    <a:pt x="70343" y="338408"/>
                  </a:lnTo>
                  <a:lnTo>
                    <a:pt x="76193" y="328531"/>
                  </a:lnTo>
                  <a:lnTo>
                    <a:pt x="81275" y="317309"/>
                  </a:lnTo>
                  <a:lnTo>
                    <a:pt x="85391" y="304720"/>
                  </a:lnTo>
                  <a:lnTo>
                    <a:pt x="88533" y="290889"/>
                  </a:lnTo>
                  <a:lnTo>
                    <a:pt x="91000" y="276364"/>
                  </a:lnTo>
                  <a:lnTo>
                    <a:pt x="93280" y="262001"/>
                  </a:lnTo>
                  <a:lnTo>
                    <a:pt x="95666" y="248255"/>
                  </a:lnTo>
                  <a:lnTo>
                    <a:pt x="98103" y="234739"/>
                  </a:lnTo>
                  <a:lnTo>
                    <a:pt x="100285" y="220451"/>
                  </a:lnTo>
                  <a:lnTo>
                    <a:pt x="102050" y="204878"/>
                  </a:lnTo>
                  <a:lnTo>
                    <a:pt x="103388" y="188315"/>
                  </a:lnTo>
                  <a:lnTo>
                    <a:pt x="104360" y="171571"/>
                  </a:lnTo>
                  <a:lnTo>
                    <a:pt x="105044" y="155161"/>
                  </a:lnTo>
                  <a:lnTo>
                    <a:pt x="105350" y="139413"/>
                  </a:lnTo>
                  <a:lnTo>
                    <a:pt x="105031" y="124617"/>
                  </a:lnTo>
                  <a:lnTo>
                    <a:pt x="104002" y="110807"/>
                  </a:lnTo>
                  <a:lnTo>
                    <a:pt x="102328" y="97365"/>
                  </a:lnTo>
                  <a:lnTo>
                    <a:pt x="100134" y="83186"/>
                  </a:lnTo>
                  <a:lnTo>
                    <a:pt x="97546" y="67720"/>
                  </a:lnTo>
                  <a:lnTo>
                    <a:pt x="94675" y="51413"/>
                  </a:lnTo>
                  <a:lnTo>
                    <a:pt x="91601" y="35380"/>
                  </a:lnTo>
                  <a:lnTo>
                    <a:pt x="88373" y="20291"/>
                  </a:lnTo>
                  <a:lnTo>
                    <a:pt x="84565" y="7335"/>
                  </a:lnTo>
                  <a:lnTo>
                    <a:pt x="79792" y="0"/>
                  </a:lnTo>
                  <a:lnTo>
                    <a:pt x="75078" y="585"/>
                  </a:lnTo>
                  <a:lnTo>
                    <a:pt x="71517" y="7355"/>
                  </a:lnTo>
                  <a:lnTo>
                    <a:pt x="69266" y="18028"/>
                  </a:lnTo>
                  <a:lnTo>
                    <a:pt x="68318" y="30377"/>
                  </a:lnTo>
                  <a:lnTo>
                    <a:pt x="68522" y="43084"/>
                  </a:lnTo>
                  <a:lnTo>
                    <a:pt x="69489" y="56067"/>
                  </a:lnTo>
                  <a:lnTo>
                    <a:pt x="70686" y="70078"/>
                  </a:lnTo>
                  <a:lnTo>
                    <a:pt x="71797" y="85506"/>
                  </a:lnTo>
                  <a:lnTo>
                    <a:pt x="72865" y="101991"/>
                  </a:lnTo>
                  <a:lnTo>
                    <a:pt x="74192" y="118693"/>
                  </a:lnTo>
                  <a:lnTo>
                    <a:pt x="75937" y="135085"/>
                  </a:lnTo>
                  <a:lnTo>
                    <a:pt x="78110" y="150993"/>
                  </a:lnTo>
                  <a:lnTo>
                    <a:pt x="80648" y="166429"/>
                  </a:lnTo>
                  <a:lnTo>
                    <a:pt x="83469" y="181469"/>
                  </a:lnTo>
                  <a:lnTo>
                    <a:pt x="86500" y="196043"/>
                  </a:lnTo>
                  <a:lnTo>
                    <a:pt x="89681" y="209924"/>
                  </a:lnTo>
                  <a:lnTo>
                    <a:pt x="92966" y="223045"/>
                  </a:lnTo>
                  <a:lnTo>
                    <a:pt x="96324" y="235486"/>
                  </a:lnTo>
                  <a:lnTo>
                    <a:pt x="99732" y="247382"/>
                  </a:lnTo>
                  <a:lnTo>
                    <a:pt x="103177" y="258872"/>
                  </a:lnTo>
                  <a:lnTo>
                    <a:pt x="106813" y="270235"/>
                  </a:lnTo>
                  <a:lnTo>
                    <a:pt x="110940" y="281864"/>
                  </a:lnTo>
                  <a:lnTo>
                    <a:pt x="115678" y="293943"/>
                  </a:lnTo>
                  <a:lnTo>
                    <a:pt x="120876" y="306262"/>
                  </a:lnTo>
                  <a:lnTo>
                    <a:pt x="126818" y="319729"/>
                  </a:lnTo>
                  <a:lnTo>
                    <a:pt x="135147" y="337766"/>
                  </a:lnTo>
                  <a:lnTo>
                    <a:pt x="148657" y="3662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506197" y="1621388"/>
              <a:ext cx="21057" cy="357970"/>
            </a:xfrm>
            <a:custGeom>
              <a:avLst/>
              <a:gdLst/>
              <a:ahLst/>
              <a:cxnLst/>
              <a:rect l="0" t="0" r="0" b="0"/>
              <a:pathLst>
                <a:path w="21057" h="357970">
                  <a:moveTo>
                    <a:pt x="21056" y="0"/>
                  </a:moveTo>
                  <a:lnTo>
                    <a:pt x="15390" y="14669"/>
                  </a:lnTo>
                  <a:lnTo>
                    <a:pt x="11746" y="28580"/>
                  </a:lnTo>
                  <a:lnTo>
                    <a:pt x="9831" y="43073"/>
                  </a:lnTo>
                  <a:lnTo>
                    <a:pt x="9158" y="58102"/>
                  </a:lnTo>
                  <a:lnTo>
                    <a:pt x="9129" y="73279"/>
                  </a:lnTo>
                  <a:lnTo>
                    <a:pt x="9347" y="88359"/>
                  </a:lnTo>
                  <a:lnTo>
                    <a:pt x="9617" y="103742"/>
                  </a:lnTo>
                  <a:lnTo>
                    <a:pt x="9859" y="120347"/>
                  </a:lnTo>
                  <a:lnTo>
                    <a:pt x="10052" y="138586"/>
                  </a:lnTo>
                  <a:lnTo>
                    <a:pt x="10195" y="158072"/>
                  </a:lnTo>
                  <a:lnTo>
                    <a:pt x="10299" y="177923"/>
                  </a:lnTo>
                  <a:lnTo>
                    <a:pt x="10367" y="197574"/>
                  </a:lnTo>
                  <a:lnTo>
                    <a:pt x="10244" y="216818"/>
                  </a:lnTo>
                  <a:lnTo>
                    <a:pt x="9631" y="235646"/>
                  </a:lnTo>
                  <a:lnTo>
                    <a:pt x="8405" y="254113"/>
                  </a:lnTo>
                  <a:lnTo>
                    <a:pt x="6760" y="272118"/>
                  </a:lnTo>
                  <a:lnTo>
                    <a:pt x="4946" y="291474"/>
                  </a:lnTo>
                  <a:lnTo>
                    <a:pt x="2802" y="317236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400911" y="1758259"/>
              <a:ext cx="210572" cy="42115"/>
            </a:xfrm>
            <a:custGeom>
              <a:avLst/>
              <a:gdLst/>
              <a:ahLst/>
              <a:cxnLst/>
              <a:rect l="0" t="0" r="0" b="0"/>
              <a:pathLst>
                <a:path w="210572" h="42115">
                  <a:moveTo>
                    <a:pt x="210571" y="0"/>
                  </a:moveTo>
                  <a:lnTo>
                    <a:pt x="201769" y="2933"/>
                  </a:lnTo>
                  <a:lnTo>
                    <a:pt x="193423" y="5716"/>
                  </a:lnTo>
                  <a:lnTo>
                    <a:pt x="184711" y="8615"/>
                  </a:lnTo>
                  <a:lnTo>
                    <a:pt x="175071" y="11656"/>
                  </a:lnTo>
                  <a:lnTo>
                    <a:pt x="163631" y="14821"/>
                  </a:lnTo>
                  <a:lnTo>
                    <a:pt x="150083" y="18080"/>
                  </a:lnTo>
                  <a:lnTo>
                    <a:pt x="134766" y="21245"/>
                  </a:lnTo>
                  <a:lnTo>
                    <a:pt x="118351" y="23988"/>
                  </a:lnTo>
                  <a:lnTo>
                    <a:pt x="101359" y="26168"/>
                  </a:lnTo>
                  <a:lnTo>
                    <a:pt x="84411" y="27970"/>
                  </a:lnTo>
                  <a:lnTo>
                    <a:pt x="68273" y="29795"/>
                  </a:lnTo>
                  <a:lnTo>
                    <a:pt x="53293" y="31872"/>
                  </a:lnTo>
                  <a:lnTo>
                    <a:pt x="39889" y="34109"/>
                  </a:lnTo>
                  <a:lnTo>
                    <a:pt x="27424" y="36393"/>
                  </a:lnTo>
                  <a:lnTo>
                    <a:pt x="14810" y="3892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632538" y="1589803"/>
              <a:ext cx="326385" cy="396119"/>
            </a:xfrm>
            <a:custGeom>
              <a:avLst/>
              <a:gdLst/>
              <a:ahLst/>
              <a:cxnLst/>
              <a:rect l="0" t="0" r="0" b="0"/>
              <a:pathLst>
                <a:path w="326385" h="396119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5" y="45082"/>
                  </a:lnTo>
                  <a:lnTo>
                    <a:pt x="178" y="62143"/>
                  </a:lnTo>
                  <a:lnTo>
                    <a:pt x="826" y="80284"/>
                  </a:lnTo>
                  <a:lnTo>
                    <a:pt x="2074" y="99271"/>
                  </a:lnTo>
                  <a:lnTo>
                    <a:pt x="3727" y="118884"/>
                  </a:lnTo>
                  <a:lnTo>
                    <a:pt x="5376" y="138948"/>
                  </a:lnTo>
                  <a:lnTo>
                    <a:pt x="6783" y="159318"/>
                  </a:lnTo>
                  <a:lnTo>
                    <a:pt x="8049" y="179570"/>
                  </a:lnTo>
                  <a:lnTo>
                    <a:pt x="9505" y="199021"/>
                  </a:lnTo>
                  <a:lnTo>
                    <a:pt x="11332" y="217372"/>
                  </a:lnTo>
                  <a:lnTo>
                    <a:pt x="13390" y="234983"/>
                  </a:lnTo>
                  <a:lnTo>
                    <a:pt x="15317" y="252650"/>
                  </a:lnTo>
                  <a:lnTo>
                    <a:pt x="16915" y="270830"/>
                  </a:lnTo>
                  <a:lnTo>
                    <a:pt x="18311" y="289314"/>
                  </a:lnTo>
                  <a:lnTo>
                    <a:pt x="19855" y="307430"/>
                  </a:lnTo>
                  <a:lnTo>
                    <a:pt x="21741" y="324806"/>
                  </a:lnTo>
                  <a:lnTo>
                    <a:pt x="23838" y="341389"/>
                  </a:lnTo>
                  <a:lnTo>
                    <a:pt x="25792" y="357286"/>
                  </a:lnTo>
                  <a:lnTo>
                    <a:pt x="27393" y="372614"/>
                  </a:lnTo>
                  <a:lnTo>
                    <a:pt x="28221" y="386401"/>
                  </a:lnTo>
                  <a:lnTo>
                    <a:pt x="27686" y="395047"/>
                  </a:lnTo>
                  <a:lnTo>
                    <a:pt x="26205" y="396118"/>
                  </a:lnTo>
                  <a:lnTo>
                    <a:pt x="24751" y="391292"/>
                  </a:lnTo>
                  <a:lnTo>
                    <a:pt x="23623" y="382545"/>
                  </a:lnTo>
                  <a:lnTo>
                    <a:pt x="22813" y="371474"/>
                  </a:lnTo>
                  <a:lnTo>
                    <a:pt x="22253" y="359108"/>
                  </a:lnTo>
                  <a:lnTo>
                    <a:pt x="22039" y="346195"/>
                  </a:lnTo>
                  <a:lnTo>
                    <a:pt x="22424" y="333359"/>
                  </a:lnTo>
                  <a:lnTo>
                    <a:pt x="23499" y="320903"/>
                  </a:lnTo>
                  <a:lnTo>
                    <a:pt x="25205" y="308890"/>
                  </a:lnTo>
                  <a:lnTo>
                    <a:pt x="27421" y="297271"/>
                  </a:lnTo>
                  <a:lnTo>
                    <a:pt x="30032" y="285976"/>
                  </a:lnTo>
                  <a:lnTo>
                    <a:pt x="33260" y="275251"/>
                  </a:lnTo>
                  <a:lnTo>
                    <a:pt x="37637" y="265645"/>
                  </a:lnTo>
                  <a:lnTo>
                    <a:pt x="43357" y="257382"/>
                  </a:lnTo>
                  <a:lnTo>
                    <a:pt x="50148" y="250850"/>
                  </a:lnTo>
                  <a:lnTo>
                    <a:pt x="57470" y="246744"/>
                  </a:lnTo>
                  <a:lnTo>
                    <a:pt x="64949" y="245208"/>
                  </a:lnTo>
                  <a:lnTo>
                    <a:pt x="72410" y="245940"/>
                  </a:lnTo>
                  <a:lnTo>
                    <a:pt x="79792" y="248475"/>
                  </a:lnTo>
                  <a:lnTo>
                    <a:pt x="87082" y="252364"/>
                  </a:lnTo>
                  <a:lnTo>
                    <a:pt x="94129" y="257394"/>
                  </a:lnTo>
                  <a:lnTo>
                    <a:pt x="100642" y="263584"/>
                  </a:lnTo>
                  <a:lnTo>
                    <a:pt x="106507" y="270855"/>
                  </a:lnTo>
                  <a:lnTo>
                    <a:pt x="111768" y="279023"/>
                  </a:lnTo>
                  <a:lnTo>
                    <a:pt x="116537" y="287883"/>
                  </a:lnTo>
                  <a:lnTo>
                    <a:pt x="120926" y="297257"/>
                  </a:lnTo>
                  <a:lnTo>
                    <a:pt x="124875" y="307163"/>
                  </a:lnTo>
                  <a:lnTo>
                    <a:pt x="128156" y="317798"/>
                  </a:lnTo>
                  <a:lnTo>
                    <a:pt x="130711" y="329180"/>
                  </a:lnTo>
                  <a:lnTo>
                    <a:pt x="133120" y="340022"/>
                  </a:lnTo>
                  <a:lnTo>
                    <a:pt x="136354" y="346765"/>
                  </a:lnTo>
                  <a:lnTo>
                    <a:pt x="140262" y="347569"/>
                  </a:lnTo>
                  <a:lnTo>
                    <a:pt x="144094" y="344276"/>
                  </a:lnTo>
                  <a:lnTo>
                    <a:pt x="148061" y="338600"/>
                  </a:lnTo>
                  <a:lnTo>
                    <a:pt x="152861" y="331779"/>
                  </a:lnTo>
                  <a:lnTo>
                    <a:pt x="158835" y="324520"/>
                  </a:lnTo>
                  <a:lnTo>
                    <a:pt x="166283" y="317318"/>
                  </a:lnTo>
                  <a:lnTo>
                    <a:pt x="175630" y="310613"/>
                  </a:lnTo>
                  <a:lnTo>
                    <a:pt x="186913" y="304581"/>
                  </a:lnTo>
                  <a:lnTo>
                    <a:pt x="199708" y="299356"/>
                  </a:lnTo>
                  <a:lnTo>
                    <a:pt x="213350" y="295135"/>
                  </a:lnTo>
                  <a:lnTo>
                    <a:pt x="227362" y="291912"/>
                  </a:lnTo>
                  <a:lnTo>
                    <a:pt x="241173" y="289219"/>
                  </a:lnTo>
                  <a:lnTo>
                    <a:pt x="254059" y="286254"/>
                  </a:lnTo>
                  <a:lnTo>
                    <a:pt x="265706" y="282576"/>
                  </a:lnTo>
                  <a:lnTo>
                    <a:pt x="275677" y="277779"/>
                  </a:lnTo>
                  <a:lnTo>
                    <a:pt x="283253" y="271343"/>
                  </a:lnTo>
                  <a:lnTo>
                    <a:pt x="288261" y="263164"/>
                  </a:lnTo>
                  <a:lnTo>
                    <a:pt x="290505" y="253773"/>
                  </a:lnTo>
                  <a:lnTo>
                    <a:pt x="289526" y="244099"/>
                  </a:lnTo>
                  <a:lnTo>
                    <a:pt x="285387" y="234726"/>
                  </a:lnTo>
                  <a:lnTo>
                    <a:pt x="278559" y="226337"/>
                  </a:lnTo>
                  <a:lnTo>
                    <a:pt x="269635" y="219848"/>
                  </a:lnTo>
                  <a:lnTo>
                    <a:pt x="259162" y="215572"/>
                  </a:lnTo>
                  <a:lnTo>
                    <a:pt x="247745" y="213483"/>
                  </a:lnTo>
                  <a:lnTo>
                    <a:pt x="236026" y="213503"/>
                  </a:lnTo>
                  <a:lnTo>
                    <a:pt x="224377" y="215364"/>
                  </a:lnTo>
                  <a:lnTo>
                    <a:pt x="213100" y="218693"/>
                  </a:lnTo>
                  <a:lnTo>
                    <a:pt x="202519" y="223127"/>
                  </a:lnTo>
                  <a:lnTo>
                    <a:pt x="192744" y="228374"/>
                  </a:lnTo>
                  <a:lnTo>
                    <a:pt x="184027" y="234690"/>
                  </a:lnTo>
                  <a:lnTo>
                    <a:pt x="176841" y="242825"/>
                  </a:lnTo>
                  <a:lnTo>
                    <a:pt x="171307" y="253039"/>
                  </a:lnTo>
                  <a:lnTo>
                    <a:pt x="167403" y="264985"/>
                  </a:lnTo>
                  <a:lnTo>
                    <a:pt x="165142" y="277992"/>
                  </a:lnTo>
                  <a:lnTo>
                    <a:pt x="164363" y="291547"/>
                  </a:lnTo>
                  <a:lnTo>
                    <a:pt x="164956" y="305036"/>
                  </a:lnTo>
                  <a:lnTo>
                    <a:pt x="166941" y="317699"/>
                  </a:lnTo>
                  <a:lnTo>
                    <a:pt x="170200" y="329207"/>
                  </a:lnTo>
                  <a:lnTo>
                    <a:pt x="174505" y="339593"/>
                  </a:lnTo>
                  <a:lnTo>
                    <a:pt x="179609" y="349044"/>
                  </a:lnTo>
                  <a:lnTo>
                    <a:pt x="185309" y="357768"/>
                  </a:lnTo>
                  <a:lnTo>
                    <a:pt x="191763" y="365630"/>
                  </a:lnTo>
                  <a:lnTo>
                    <a:pt x="199460" y="372168"/>
                  </a:lnTo>
                  <a:lnTo>
                    <a:pt x="208566" y="377235"/>
                  </a:lnTo>
                  <a:lnTo>
                    <a:pt x="218953" y="380979"/>
                  </a:lnTo>
                  <a:lnTo>
                    <a:pt x="230376" y="383658"/>
                  </a:lnTo>
                  <a:lnTo>
                    <a:pt x="242575" y="385530"/>
                  </a:lnTo>
                  <a:lnTo>
                    <a:pt x="255172" y="386654"/>
                  </a:lnTo>
                  <a:lnTo>
                    <a:pt x="267695" y="386892"/>
                  </a:lnTo>
                  <a:lnTo>
                    <a:pt x="279877" y="386244"/>
                  </a:lnTo>
                  <a:lnTo>
                    <a:pt x="291213" y="384990"/>
                  </a:lnTo>
                  <a:lnTo>
                    <a:pt x="301974" y="383482"/>
                  </a:lnTo>
                  <a:lnTo>
                    <a:pt x="313102" y="381588"/>
                  </a:lnTo>
                  <a:lnTo>
                    <a:pt x="326384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198774" y="1679457"/>
              <a:ext cx="265517" cy="310700"/>
            </a:xfrm>
            <a:custGeom>
              <a:avLst/>
              <a:gdLst/>
              <a:ahLst/>
              <a:cxnLst/>
              <a:rect l="0" t="0" r="0" b="0"/>
              <a:pathLst>
                <a:path w="265517" h="310700">
                  <a:moveTo>
                    <a:pt x="149703" y="15631"/>
                  </a:moveTo>
                  <a:lnTo>
                    <a:pt x="143701" y="9897"/>
                  </a:lnTo>
                  <a:lnTo>
                    <a:pt x="136856" y="5613"/>
                  </a:lnTo>
                  <a:lnTo>
                    <a:pt x="128468" y="2416"/>
                  </a:lnTo>
                  <a:lnTo>
                    <a:pt x="118841" y="401"/>
                  </a:lnTo>
                  <a:lnTo>
                    <a:pt x="108526" y="0"/>
                  </a:lnTo>
                  <a:lnTo>
                    <a:pt x="97924" y="1312"/>
                  </a:lnTo>
                  <a:lnTo>
                    <a:pt x="87398" y="4134"/>
                  </a:lnTo>
                  <a:lnTo>
                    <a:pt x="77346" y="8159"/>
                  </a:lnTo>
                  <a:lnTo>
                    <a:pt x="67927" y="13088"/>
                  </a:lnTo>
                  <a:lnTo>
                    <a:pt x="59113" y="18836"/>
                  </a:lnTo>
                  <a:lnTo>
                    <a:pt x="50801" y="25517"/>
                  </a:lnTo>
                  <a:lnTo>
                    <a:pt x="42876" y="33120"/>
                  </a:lnTo>
                  <a:lnTo>
                    <a:pt x="35399" y="41513"/>
                  </a:lnTo>
                  <a:lnTo>
                    <a:pt x="28595" y="50524"/>
                  </a:lnTo>
                  <a:lnTo>
                    <a:pt x="22535" y="60004"/>
                  </a:lnTo>
                  <a:lnTo>
                    <a:pt x="17143" y="70150"/>
                  </a:lnTo>
                  <a:lnTo>
                    <a:pt x="12286" y="81479"/>
                  </a:lnTo>
                  <a:lnTo>
                    <a:pt x="7843" y="94177"/>
                  </a:lnTo>
                  <a:lnTo>
                    <a:pt x="4027" y="108130"/>
                  </a:lnTo>
                  <a:lnTo>
                    <a:pt x="1369" y="123099"/>
                  </a:lnTo>
                  <a:lnTo>
                    <a:pt x="63" y="138837"/>
                  </a:lnTo>
                  <a:lnTo>
                    <a:pt x="0" y="155133"/>
                  </a:lnTo>
                  <a:lnTo>
                    <a:pt x="946" y="171824"/>
                  </a:lnTo>
                  <a:lnTo>
                    <a:pt x="2661" y="188777"/>
                  </a:lnTo>
                  <a:lnTo>
                    <a:pt x="5099" y="205413"/>
                  </a:lnTo>
                  <a:lnTo>
                    <a:pt x="8405" y="220751"/>
                  </a:lnTo>
                  <a:lnTo>
                    <a:pt x="12590" y="234365"/>
                  </a:lnTo>
                  <a:lnTo>
                    <a:pt x="17533" y="246490"/>
                  </a:lnTo>
                  <a:lnTo>
                    <a:pt x="23077" y="257717"/>
                  </a:lnTo>
                  <a:lnTo>
                    <a:pt x="29070" y="268487"/>
                  </a:lnTo>
                  <a:lnTo>
                    <a:pt x="35552" y="278724"/>
                  </a:lnTo>
                  <a:lnTo>
                    <a:pt x="42735" y="287934"/>
                  </a:lnTo>
                  <a:lnTo>
                    <a:pt x="50683" y="295904"/>
                  </a:lnTo>
                  <a:lnTo>
                    <a:pt x="59479" y="302392"/>
                  </a:lnTo>
                  <a:lnTo>
                    <a:pt x="69293" y="306995"/>
                  </a:lnTo>
                  <a:lnTo>
                    <a:pt x="80117" y="309678"/>
                  </a:lnTo>
                  <a:lnTo>
                    <a:pt x="91640" y="310699"/>
                  </a:lnTo>
                  <a:lnTo>
                    <a:pt x="103367" y="310412"/>
                  </a:lnTo>
                  <a:lnTo>
                    <a:pt x="114984" y="309141"/>
                  </a:lnTo>
                  <a:lnTo>
                    <a:pt x="126053" y="306834"/>
                  </a:lnTo>
                  <a:lnTo>
                    <a:pt x="135955" y="303084"/>
                  </a:lnTo>
                  <a:lnTo>
                    <a:pt x="144461" y="297784"/>
                  </a:lnTo>
                  <a:lnTo>
                    <a:pt x="151681" y="291107"/>
                  </a:lnTo>
                  <a:lnTo>
                    <a:pt x="157854" y="283330"/>
                  </a:lnTo>
                  <a:lnTo>
                    <a:pt x="163225" y="274727"/>
                  </a:lnTo>
                  <a:lnTo>
                    <a:pt x="167682" y="265526"/>
                  </a:lnTo>
                  <a:lnTo>
                    <a:pt x="170780" y="255906"/>
                  </a:lnTo>
                  <a:lnTo>
                    <a:pt x="172380" y="245998"/>
                  </a:lnTo>
                  <a:lnTo>
                    <a:pt x="172472" y="236059"/>
                  </a:lnTo>
                  <a:lnTo>
                    <a:pt x="171014" y="226459"/>
                  </a:lnTo>
                  <a:lnTo>
                    <a:pt x="168138" y="217371"/>
                  </a:lnTo>
                  <a:lnTo>
                    <a:pt x="163936" y="208794"/>
                  </a:lnTo>
                  <a:lnTo>
                    <a:pt x="158374" y="200647"/>
                  </a:lnTo>
                  <a:lnTo>
                    <a:pt x="151645" y="192846"/>
                  </a:lnTo>
                  <a:lnTo>
                    <a:pt x="146909" y="185858"/>
                  </a:lnTo>
                  <a:lnTo>
                    <a:pt x="147815" y="181008"/>
                  </a:lnTo>
                  <a:lnTo>
                    <a:pt x="153122" y="178954"/>
                  </a:lnTo>
                  <a:lnTo>
                    <a:pt x="161348" y="178868"/>
                  </a:lnTo>
                  <a:lnTo>
                    <a:pt x="171509" y="179656"/>
                  </a:lnTo>
                  <a:lnTo>
                    <a:pt x="182956" y="180650"/>
                  </a:lnTo>
                  <a:lnTo>
                    <a:pt x="195228" y="181557"/>
                  </a:lnTo>
                  <a:lnTo>
                    <a:pt x="209491" y="182381"/>
                  </a:lnTo>
                  <a:lnTo>
                    <a:pt x="230340" y="183183"/>
                  </a:lnTo>
                  <a:lnTo>
                    <a:pt x="265516" y="1840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489971" y="1729764"/>
              <a:ext cx="195419" cy="270250"/>
            </a:xfrm>
            <a:custGeom>
              <a:avLst/>
              <a:gdLst/>
              <a:ahLst/>
              <a:cxnLst/>
              <a:rect l="0" t="0" r="0" b="0"/>
              <a:pathLst>
                <a:path w="195419" h="270250">
                  <a:moveTo>
                    <a:pt x="163833" y="7438"/>
                  </a:moveTo>
                  <a:lnTo>
                    <a:pt x="154964" y="4571"/>
                  </a:lnTo>
                  <a:lnTo>
                    <a:pt x="145978" y="2429"/>
                  </a:lnTo>
                  <a:lnTo>
                    <a:pt x="135987" y="835"/>
                  </a:lnTo>
                  <a:lnTo>
                    <a:pt x="125179" y="0"/>
                  </a:lnTo>
                  <a:lnTo>
                    <a:pt x="114016" y="448"/>
                  </a:lnTo>
                  <a:lnTo>
                    <a:pt x="102810" y="2357"/>
                  </a:lnTo>
                  <a:lnTo>
                    <a:pt x="91698" y="5594"/>
                  </a:lnTo>
                  <a:lnTo>
                    <a:pt x="80714" y="9903"/>
                  </a:lnTo>
                  <a:lnTo>
                    <a:pt x="69852" y="15026"/>
                  </a:lnTo>
                  <a:lnTo>
                    <a:pt x="59255" y="20904"/>
                  </a:lnTo>
                  <a:lnTo>
                    <a:pt x="49206" y="27674"/>
                  </a:lnTo>
                  <a:lnTo>
                    <a:pt x="39819" y="35336"/>
                  </a:lnTo>
                  <a:lnTo>
                    <a:pt x="31209" y="43768"/>
                  </a:lnTo>
                  <a:lnTo>
                    <a:pt x="23571" y="52806"/>
                  </a:lnTo>
                  <a:lnTo>
                    <a:pt x="16920" y="62300"/>
                  </a:lnTo>
                  <a:lnTo>
                    <a:pt x="11284" y="72285"/>
                  </a:lnTo>
                  <a:lnTo>
                    <a:pt x="6788" y="82973"/>
                  </a:lnTo>
                  <a:lnTo>
                    <a:pt x="3396" y="94428"/>
                  </a:lnTo>
                  <a:lnTo>
                    <a:pt x="1100" y="106731"/>
                  </a:lnTo>
                  <a:lnTo>
                    <a:pt x="0" y="120054"/>
                  </a:lnTo>
                  <a:lnTo>
                    <a:pt x="42" y="134386"/>
                  </a:lnTo>
                  <a:lnTo>
                    <a:pt x="1204" y="149418"/>
                  </a:lnTo>
                  <a:lnTo>
                    <a:pt x="3579" y="164654"/>
                  </a:lnTo>
                  <a:lnTo>
                    <a:pt x="7102" y="179785"/>
                  </a:lnTo>
                  <a:lnTo>
                    <a:pt x="11586" y="194536"/>
                  </a:lnTo>
                  <a:lnTo>
                    <a:pt x="16812" y="208595"/>
                  </a:lnTo>
                  <a:lnTo>
                    <a:pt x="22589" y="221855"/>
                  </a:lnTo>
                  <a:lnTo>
                    <a:pt x="28925" y="234064"/>
                  </a:lnTo>
                  <a:lnTo>
                    <a:pt x="36009" y="244747"/>
                  </a:lnTo>
                  <a:lnTo>
                    <a:pt x="43891" y="253777"/>
                  </a:lnTo>
                  <a:lnTo>
                    <a:pt x="52642" y="261011"/>
                  </a:lnTo>
                  <a:lnTo>
                    <a:pt x="62428" y="266130"/>
                  </a:lnTo>
                  <a:lnTo>
                    <a:pt x="73231" y="269161"/>
                  </a:lnTo>
                  <a:lnTo>
                    <a:pt x="84741" y="270249"/>
                  </a:lnTo>
                  <a:lnTo>
                    <a:pt x="96458" y="269476"/>
                  </a:lnTo>
                  <a:lnTo>
                    <a:pt x="108074" y="267071"/>
                  </a:lnTo>
                  <a:lnTo>
                    <a:pt x="119312" y="263357"/>
                  </a:lnTo>
                  <a:lnTo>
                    <a:pt x="129858" y="258657"/>
                  </a:lnTo>
                  <a:lnTo>
                    <a:pt x="139616" y="253245"/>
                  </a:lnTo>
                  <a:lnTo>
                    <a:pt x="148747" y="247444"/>
                  </a:lnTo>
                  <a:lnTo>
                    <a:pt x="158673" y="240959"/>
                  </a:lnTo>
                  <a:lnTo>
                    <a:pt x="172501" y="232105"/>
                  </a:lnTo>
                  <a:lnTo>
                    <a:pt x="195418" y="2180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741482" y="1674031"/>
              <a:ext cx="175534" cy="334657"/>
            </a:xfrm>
            <a:custGeom>
              <a:avLst/>
              <a:gdLst/>
              <a:ahLst/>
              <a:cxnLst/>
              <a:rect l="0" t="0" r="0" b="0"/>
              <a:pathLst>
                <a:path w="175534" h="334657">
                  <a:moveTo>
                    <a:pt x="7077" y="157927"/>
                  </a:moveTo>
                  <a:lnTo>
                    <a:pt x="4278" y="166728"/>
                  </a:lnTo>
                  <a:lnTo>
                    <a:pt x="2775" y="175075"/>
                  </a:lnTo>
                  <a:lnTo>
                    <a:pt x="2470" y="183779"/>
                  </a:lnTo>
                  <a:lnTo>
                    <a:pt x="3149" y="193072"/>
                  </a:lnTo>
                  <a:lnTo>
                    <a:pt x="4616" y="203216"/>
                  </a:lnTo>
                  <a:lnTo>
                    <a:pt x="6681" y="214261"/>
                  </a:lnTo>
                  <a:lnTo>
                    <a:pt x="9017" y="226100"/>
                  </a:lnTo>
                  <a:lnTo>
                    <a:pt x="11192" y="238571"/>
                  </a:lnTo>
                  <a:lnTo>
                    <a:pt x="12985" y="251509"/>
                  </a:lnTo>
                  <a:lnTo>
                    <a:pt x="14525" y="264618"/>
                  </a:lnTo>
                  <a:lnTo>
                    <a:pt x="16173" y="277492"/>
                  </a:lnTo>
                  <a:lnTo>
                    <a:pt x="18137" y="289927"/>
                  </a:lnTo>
                  <a:lnTo>
                    <a:pt x="20457" y="301903"/>
                  </a:lnTo>
                  <a:lnTo>
                    <a:pt x="23094" y="313486"/>
                  </a:lnTo>
                  <a:lnTo>
                    <a:pt x="25962" y="324684"/>
                  </a:lnTo>
                  <a:lnTo>
                    <a:pt x="28270" y="332862"/>
                  </a:lnTo>
                  <a:lnTo>
                    <a:pt x="29235" y="334656"/>
                  </a:lnTo>
                  <a:lnTo>
                    <a:pt x="29396" y="331095"/>
                  </a:lnTo>
                  <a:lnTo>
                    <a:pt x="29070" y="323889"/>
                  </a:lnTo>
                  <a:lnTo>
                    <a:pt x="28184" y="314304"/>
                  </a:lnTo>
                  <a:lnTo>
                    <a:pt x="26706" y="303175"/>
                  </a:lnTo>
                  <a:lnTo>
                    <a:pt x="24696" y="290877"/>
                  </a:lnTo>
                  <a:lnTo>
                    <a:pt x="22260" y="277453"/>
                  </a:lnTo>
                  <a:lnTo>
                    <a:pt x="19503" y="263000"/>
                  </a:lnTo>
                  <a:lnTo>
                    <a:pt x="16513" y="247862"/>
                  </a:lnTo>
                  <a:lnTo>
                    <a:pt x="13359" y="232542"/>
                  </a:lnTo>
                  <a:lnTo>
                    <a:pt x="10095" y="217341"/>
                  </a:lnTo>
                  <a:lnTo>
                    <a:pt x="6922" y="202199"/>
                  </a:lnTo>
                  <a:lnTo>
                    <a:pt x="4171" y="186812"/>
                  </a:lnTo>
                  <a:lnTo>
                    <a:pt x="1993" y="171024"/>
                  </a:lnTo>
                  <a:lnTo>
                    <a:pt x="531" y="155149"/>
                  </a:lnTo>
                  <a:lnTo>
                    <a:pt x="0" y="139863"/>
                  </a:lnTo>
                  <a:lnTo>
                    <a:pt x="426" y="125506"/>
                  </a:lnTo>
                  <a:lnTo>
                    <a:pt x="1848" y="112085"/>
                  </a:lnTo>
                  <a:lnTo>
                    <a:pt x="4397" y="99457"/>
                  </a:lnTo>
                  <a:lnTo>
                    <a:pt x="8042" y="87453"/>
                  </a:lnTo>
                  <a:lnTo>
                    <a:pt x="12777" y="76239"/>
                  </a:lnTo>
                  <a:lnTo>
                    <a:pt x="18704" y="66299"/>
                  </a:lnTo>
                  <a:lnTo>
                    <a:pt x="25765" y="57794"/>
                  </a:lnTo>
                  <a:lnTo>
                    <a:pt x="33777" y="50590"/>
                  </a:lnTo>
                  <a:lnTo>
                    <a:pt x="42525" y="44435"/>
                  </a:lnTo>
                  <a:lnTo>
                    <a:pt x="51816" y="39070"/>
                  </a:lnTo>
                  <a:lnTo>
                    <a:pt x="61494" y="34279"/>
                  </a:lnTo>
                  <a:lnTo>
                    <a:pt x="71443" y="29893"/>
                  </a:lnTo>
                  <a:lnTo>
                    <a:pt x="81584" y="25788"/>
                  </a:lnTo>
                  <a:lnTo>
                    <a:pt x="92020" y="21877"/>
                  </a:lnTo>
                  <a:lnTo>
                    <a:pt x="103019" y="18096"/>
                  </a:lnTo>
                  <a:lnTo>
                    <a:pt x="114669" y="14409"/>
                  </a:lnTo>
                  <a:lnTo>
                    <a:pt x="126498" y="10939"/>
                  </a:lnTo>
                  <a:lnTo>
                    <a:pt x="138838" y="7619"/>
                  </a:lnTo>
                  <a:lnTo>
                    <a:pt x="153894" y="4158"/>
                  </a:lnTo>
                  <a:lnTo>
                    <a:pt x="17553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727502" y="1853015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67316" y="67"/>
                  </a:lnTo>
                  <a:lnTo>
                    <a:pt x="156827" y="707"/>
                  </a:lnTo>
                  <a:lnTo>
                    <a:pt x="146521" y="2004"/>
                  </a:lnTo>
                  <a:lnTo>
                    <a:pt x="136047" y="3864"/>
                  </a:lnTo>
                  <a:lnTo>
                    <a:pt x="125055" y="6180"/>
                  </a:lnTo>
                  <a:lnTo>
                    <a:pt x="113417" y="8847"/>
                  </a:lnTo>
                  <a:lnTo>
                    <a:pt x="101336" y="11770"/>
                  </a:lnTo>
                  <a:lnTo>
                    <a:pt x="89230" y="14877"/>
                  </a:lnTo>
                  <a:lnTo>
                    <a:pt x="77347" y="18113"/>
                  </a:lnTo>
                  <a:lnTo>
                    <a:pt x="65759" y="21437"/>
                  </a:lnTo>
                  <a:lnTo>
                    <a:pt x="54446" y="24821"/>
                  </a:lnTo>
                  <a:lnTo>
                    <a:pt x="43368" y="28242"/>
                  </a:lnTo>
                  <a:lnTo>
                    <a:pt x="32926" y="31534"/>
                  </a:lnTo>
                  <a:lnTo>
                    <a:pt x="22935" y="34715"/>
                  </a:lnTo>
                  <a:lnTo>
                    <a:pt x="12517" y="380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Freeform 65"/>
          <p:cNvSpPr/>
          <p:nvPr/>
        </p:nvSpPr>
        <p:spPr>
          <a:xfrm>
            <a:off x="800165" y="1863544"/>
            <a:ext cx="94758" cy="42115"/>
          </a:xfrm>
          <a:custGeom>
            <a:avLst/>
            <a:gdLst/>
            <a:ahLst/>
            <a:cxnLst/>
            <a:rect l="0" t="0" r="0" b="0"/>
            <a:pathLst>
              <a:path w="94758" h="42115">
                <a:moveTo>
                  <a:pt x="94757" y="0"/>
                </a:moveTo>
                <a:lnTo>
                  <a:pt x="85888" y="2933"/>
                </a:lnTo>
                <a:lnTo>
                  <a:pt x="76902" y="5716"/>
                </a:lnTo>
                <a:lnTo>
                  <a:pt x="66915" y="8620"/>
                </a:lnTo>
                <a:lnTo>
                  <a:pt x="56280" y="11833"/>
                </a:lnTo>
                <a:lnTo>
                  <a:pt x="45766" y="15646"/>
                </a:lnTo>
                <a:lnTo>
                  <a:pt x="35823" y="20154"/>
                </a:lnTo>
                <a:lnTo>
                  <a:pt x="26852" y="24992"/>
                </a:lnTo>
                <a:lnTo>
                  <a:pt x="18484" y="29907"/>
                </a:lnTo>
                <a:lnTo>
                  <a:pt x="9990" y="35331"/>
                </a:lnTo>
                <a:lnTo>
                  <a:pt x="0" y="4211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6" name="Group 85"/>
          <p:cNvGrpSpPr/>
          <p:nvPr/>
        </p:nvGrpSpPr>
        <p:grpSpPr>
          <a:xfrm>
            <a:off x="800165" y="2345751"/>
            <a:ext cx="3105908" cy="568571"/>
            <a:chOff x="800165" y="2345751"/>
            <a:chExt cx="3105908" cy="568571"/>
          </a:xfrm>
        </p:grpSpPr>
        <p:sp>
          <p:nvSpPr>
            <p:cNvPr id="67" name="Freeform 66"/>
            <p:cNvSpPr/>
            <p:nvPr/>
          </p:nvSpPr>
          <p:spPr>
            <a:xfrm>
              <a:off x="800165" y="2526839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106945" y="2934"/>
                  </a:lnTo>
                  <a:lnTo>
                    <a:pt x="97959" y="5716"/>
                  </a:lnTo>
                  <a:lnTo>
                    <a:pt x="87963" y="8611"/>
                  </a:lnTo>
                  <a:lnTo>
                    <a:pt x="76983" y="11479"/>
                  </a:lnTo>
                  <a:lnTo>
                    <a:pt x="65171" y="13995"/>
                  </a:lnTo>
                  <a:lnTo>
                    <a:pt x="52731" y="16006"/>
                  </a:lnTo>
                  <a:lnTo>
                    <a:pt x="40438" y="17522"/>
                  </a:lnTo>
                  <a:lnTo>
                    <a:pt x="28416" y="18783"/>
                  </a:lnTo>
                  <a:lnTo>
                    <a:pt x="15614" y="198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033340" y="2345751"/>
              <a:ext cx="187966" cy="390062"/>
            </a:xfrm>
            <a:custGeom>
              <a:avLst/>
              <a:gdLst/>
              <a:ahLst/>
              <a:cxnLst/>
              <a:rect l="0" t="0" r="0" b="0"/>
              <a:pathLst>
                <a:path w="187966" h="390062">
                  <a:moveTo>
                    <a:pt x="187965" y="23160"/>
                  </a:moveTo>
                  <a:lnTo>
                    <a:pt x="179164" y="17360"/>
                  </a:lnTo>
                  <a:lnTo>
                    <a:pt x="170817" y="12436"/>
                  </a:lnTo>
                  <a:lnTo>
                    <a:pt x="162119" y="7942"/>
                  </a:lnTo>
                  <a:lnTo>
                    <a:pt x="152998" y="4067"/>
                  </a:lnTo>
                  <a:lnTo>
                    <a:pt x="143503" y="1350"/>
                  </a:lnTo>
                  <a:lnTo>
                    <a:pt x="133711" y="0"/>
                  </a:lnTo>
                  <a:lnTo>
                    <a:pt x="123697" y="71"/>
                  </a:lnTo>
                  <a:lnTo>
                    <a:pt x="113523" y="1637"/>
                  </a:lnTo>
                  <a:lnTo>
                    <a:pt x="103241" y="4580"/>
                  </a:lnTo>
                  <a:lnTo>
                    <a:pt x="93050" y="8657"/>
                  </a:lnTo>
                  <a:lnTo>
                    <a:pt x="83280" y="13602"/>
                  </a:lnTo>
                  <a:lnTo>
                    <a:pt x="74080" y="19186"/>
                  </a:lnTo>
                  <a:lnTo>
                    <a:pt x="65427" y="25392"/>
                  </a:lnTo>
                  <a:lnTo>
                    <a:pt x="57228" y="32387"/>
                  </a:lnTo>
                  <a:lnTo>
                    <a:pt x="49383" y="40210"/>
                  </a:lnTo>
                  <a:lnTo>
                    <a:pt x="41960" y="48921"/>
                  </a:lnTo>
                  <a:lnTo>
                    <a:pt x="35195" y="58679"/>
                  </a:lnTo>
                  <a:lnTo>
                    <a:pt x="29160" y="69470"/>
                  </a:lnTo>
                  <a:lnTo>
                    <a:pt x="23785" y="81140"/>
                  </a:lnTo>
                  <a:lnTo>
                    <a:pt x="18940" y="93498"/>
                  </a:lnTo>
                  <a:lnTo>
                    <a:pt x="14499" y="106366"/>
                  </a:lnTo>
                  <a:lnTo>
                    <a:pt x="10516" y="119599"/>
                  </a:lnTo>
                  <a:lnTo>
                    <a:pt x="7213" y="133088"/>
                  </a:lnTo>
                  <a:lnTo>
                    <a:pt x="4657" y="146759"/>
                  </a:lnTo>
                  <a:lnTo>
                    <a:pt x="2770" y="160719"/>
                  </a:lnTo>
                  <a:lnTo>
                    <a:pt x="1421" y="175236"/>
                  </a:lnTo>
                  <a:lnTo>
                    <a:pt x="480" y="190410"/>
                  </a:lnTo>
                  <a:lnTo>
                    <a:pt x="0" y="206025"/>
                  </a:lnTo>
                  <a:lnTo>
                    <a:pt x="203" y="221660"/>
                  </a:lnTo>
                  <a:lnTo>
                    <a:pt x="1157" y="237067"/>
                  </a:lnTo>
                  <a:lnTo>
                    <a:pt x="2951" y="252175"/>
                  </a:lnTo>
                  <a:lnTo>
                    <a:pt x="5758" y="267006"/>
                  </a:lnTo>
                  <a:lnTo>
                    <a:pt x="9575" y="281603"/>
                  </a:lnTo>
                  <a:lnTo>
                    <a:pt x="14257" y="295693"/>
                  </a:lnTo>
                  <a:lnTo>
                    <a:pt x="19616" y="308710"/>
                  </a:lnTo>
                  <a:lnTo>
                    <a:pt x="25479" y="320430"/>
                  </a:lnTo>
                  <a:lnTo>
                    <a:pt x="31702" y="330944"/>
                  </a:lnTo>
                  <a:lnTo>
                    <a:pt x="38178" y="340475"/>
                  </a:lnTo>
                  <a:lnTo>
                    <a:pt x="44829" y="349260"/>
                  </a:lnTo>
                  <a:lnTo>
                    <a:pt x="51600" y="357500"/>
                  </a:lnTo>
                  <a:lnTo>
                    <a:pt x="58452" y="365355"/>
                  </a:lnTo>
                  <a:lnTo>
                    <a:pt x="65368" y="372929"/>
                  </a:lnTo>
                  <a:lnTo>
                    <a:pt x="72658" y="379814"/>
                  </a:lnTo>
                  <a:lnTo>
                    <a:pt x="80923" y="385146"/>
                  </a:lnTo>
                  <a:lnTo>
                    <a:pt x="90410" y="388575"/>
                  </a:lnTo>
                  <a:lnTo>
                    <a:pt x="100885" y="390061"/>
                  </a:lnTo>
                  <a:lnTo>
                    <a:pt x="111834" y="389620"/>
                  </a:lnTo>
                  <a:lnTo>
                    <a:pt x="122893" y="387470"/>
                  </a:lnTo>
                  <a:lnTo>
                    <a:pt x="133637" y="383868"/>
                  </a:lnTo>
                  <a:lnTo>
                    <a:pt x="144666" y="378450"/>
                  </a:lnTo>
                  <a:lnTo>
                    <a:pt x="158060" y="368512"/>
                  </a:lnTo>
                  <a:lnTo>
                    <a:pt x="177437" y="3495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316062" y="2372340"/>
              <a:ext cx="157928" cy="312427"/>
            </a:xfrm>
            <a:custGeom>
              <a:avLst/>
              <a:gdLst/>
              <a:ahLst/>
              <a:cxnLst/>
              <a:rect l="0" t="0" r="0" b="0"/>
              <a:pathLst>
                <a:path w="157928" h="312427">
                  <a:moveTo>
                    <a:pt x="0" y="312426"/>
                  </a:moveTo>
                  <a:lnTo>
                    <a:pt x="0" y="300624"/>
                  </a:lnTo>
                  <a:lnTo>
                    <a:pt x="0" y="288855"/>
                  </a:lnTo>
                  <a:lnTo>
                    <a:pt x="4" y="275965"/>
                  </a:lnTo>
                  <a:lnTo>
                    <a:pt x="177" y="262117"/>
                  </a:lnTo>
                  <a:lnTo>
                    <a:pt x="826" y="247789"/>
                  </a:lnTo>
                  <a:lnTo>
                    <a:pt x="2074" y="233315"/>
                  </a:lnTo>
                  <a:lnTo>
                    <a:pt x="3727" y="218692"/>
                  </a:lnTo>
                  <a:lnTo>
                    <a:pt x="5375" y="203668"/>
                  </a:lnTo>
                  <a:lnTo>
                    <a:pt x="6778" y="188124"/>
                  </a:lnTo>
                  <a:lnTo>
                    <a:pt x="7871" y="172247"/>
                  </a:lnTo>
                  <a:lnTo>
                    <a:pt x="8679" y="156429"/>
                  </a:lnTo>
                  <a:lnTo>
                    <a:pt x="9261" y="140901"/>
                  </a:lnTo>
                  <a:lnTo>
                    <a:pt x="9839" y="125880"/>
                  </a:lnTo>
                  <a:lnTo>
                    <a:pt x="10767" y="111639"/>
                  </a:lnTo>
                  <a:lnTo>
                    <a:pt x="12207" y="98243"/>
                  </a:lnTo>
                  <a:lnTo>
                    <a:pt x="13989" y="85433"/>
                  </a:lnTo>
                  <a:lnTo>
                    <a:pt x="15725" y="72751"/>
                  </a:lnTo>
                  <a:lnTo>
                    <a:pt x="17191" y="59920"/>
                  </a:lnTo>
                  <a:lnTo>
                    <a:pt x="18497" y="47012"/>
                  </a:lnTo>
                  <a:lnTo>
                    <a:pt x="19979" y="34339"/>
                  </a:lnTo>
                  <a:lnTo>
                    <a:pt x="21838" y="22097"/>
                  </a:lnTo>
                  <a:lnTo>
                    <a:pt x="24425" y="11285"/>
                  </a:lnTo>
                  <a:lnTo>
                    <a:pt x="28306" y="3686"/>
                  </a:lnTo>
                  <a:lnTo>
                    <a:pt x="33660" y="0"/>
                  </a:lnTo>
                  <a:lnTo>
                    <a:pt x="40190" y="124"/>
                  </a:lnTo>
                  <a:lnTo>
                    <a:pt x="47329" y="3697"/>
                  </a:lnTo>
                  <a:lnTo>
                    <a:pt x="54678" y="10132"/>
                  </a:lnTo>
                  <a:lnTo>
                    <a:pt x="61881" y="18616"/>
                  </a:lnTo>
                  <a:lnTo>
                    <a:pt x="68556" y="28261"/>
                  </a:lnTo>
                  <a:lnTo>
                    <a:pt x="74563" y="38476"/>
                  </a:lnTo>
                  <a:lnTo>
                    <a:pt x="80103" y="49107"/>
                  </a:lnTo>
                  <a:lnTo>
                    <a:pt x="85599" y="60308"/>
                  </a:lnTo>
                  <a:lnTo>
                    <a:pt x="91297" y="72137"/>
                  </a:lnTo>
                  <a:lnTo>
                    <a:pt x="97111" y="84371"/>
                  </a:lnTo>
                  <a:lnTo>
                    <a:pt x="102714" y="96591"/>
                  </a:lnTo>
                  <a:lnTo>
                    <a:pt x="107930" y="108560"/>
                  </a:lnTo>
                  <a:lnTo>
                    <a:pt x="112737" y="120378"/>
                  </a:lnTo>
                  <a:lnTo>
                    <a:pt x="117193" y="132381"/>
                  </a:lnTo>
                  <a:lnTo>
                    <a:pt x="121373" y="144748"/>
                  </a:lnTo>
                  <a:lnTo>
                    <a:pt x="125350" y="157342"/>
                  </a:lnTo>
                  <a:lnTo>
                    <a:pt x="129180" y="169804"/>
                  </a:lnTo>
                  <a:lnTo>
                    <a:pt x="132904" y="181935"/>
                  </a:lnTo>
                  <a:lnTo>
                    <a:pt x="136389" y="193861"/>
                  </a:lnTo>
                  <a:lnTo>
                    <a:pt x="139351" y="205935"/>
                  </a:lnTo>
                  <a:lnTo>
                    <a:pt x="141679" y="218337"/>
                  </a:lnTo>
                  <a:lnTo>
                    <a:pt x="143613" y="230491"/>
                  </a:lnTo>
                  <a:lnTo>
                    <a:pt x="145948" y="242348"/>
                  </a:lnTo>
                  <a:lnTo>
                    <a:pt x="150005" y="254953"/>
                  </a:lnTo>
                  <a:lnTo>
                    <a:pt x="157927" y="2703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358176" y="2553812"/>
              <a:ext cx="63172" cy="4614"/>
            </a:xfrm>
            <a:custGeom>
              <a:avLst/>
              <a:gdLst/>
              <a:ahLst/>
              <a:cxnLst/>
              <a:rect l="0" t="0" r="0" b="0"/>
              <a:pathLst>
                <a:path w="63172" h="4614">
                  <a:moveTo>
                    <a:pt x="63171" y="4613"/>
                  </a:moveTo>
                  <a:lnTo>
                    <a:pt x="54369" y="1813"/>
                  </a:lnTo>
                  <a:lnTo>
                    <a:pt x="46023" y="311"/>
                  </a:lnTo>
                  <a:lnTo>
                    <a:pt x="37338" y="0"/>
                  </a:lnTo>
                  <a:lnTo>
                    <a:pt x="28702" y="512"/>
                  </a:lnTo>
                  <a:lnTo>
                    <a:pt x="20215" y="1385"/>
                  </a:lnTo>
                  <a:lnTo>
                    <a:pt x="11129" y="2691"/>
                  </a:lnTo>
                  <a:lnTo>
                    <a:pt x="0" y="46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558743" y="2389969"/>
              <a:ext cx="239721" cy="274271"/>
            </a:xfrm>
            <a:custGeom>
              <a:avLst/>
              <a:gdLst/>
              <a:ahLst/>
              <a:cxnLst/>
              <a:rect l="0" t="0" r="0" b="0"/>
              <a:pathLst>
                <a:path w="239721" h="274271">
                  <a:moveTo>
                    <a:pt x="20531" y="263212"/>
                  </a:moveTo>
                  <a:lnTo>
                    <a:pt x="17598" y="254344"/>
                  </a:lnTo>
                  <a:lnTo>
                    <a:pt x="14815" y="245357"/>
                  </a:lnTo>
                  <a:lnTo>
                    <a:pt x="11920" y="235356"/>
                  </a:lnTo>
                  <a:lnTo>
                    <a:pt x="9053" y="224203"/>
                  </a:lnTo>
                  <a:lnTo>
                    <a:pt x="6536" y="211743"/>
                  </a:lnTo>
                  <a:lnTo>
                    <a:pt x="4525" y="198032"/>
                  </a:lnTo>
                  <a:lnTo>
                    <a:pt x="3013" y="183269"/>
                  </a:lnTo>
                  <a:lnTo>
                    <a:pt x="1918" y="167691"/>
                  </a:lnTo>
                  <a:lnTo>
                    <a:pt x="1145" y="151518"/>
                  </a:lnTo>
                  <a:lnTo>
                    <a:pt x="609" y="135084"/>
                  </a:lnTo>
                  <a:lnTo>
                    <a:pt x="241" y="118826"/>
                  </a:lnTo>
                  <a:lnTo>
                    <a:pt x="0" y="102993"/>
                  </a:lnTo>
                  <a:lnTo>
                    <a:pt x="195" y="88603"/>
                  </a:lnTo>
                  <a:lnTo>
                    <a:pt x="2074" y="77529"/>
                  </a:lnTo>
                  <a:lnTo>
                    <a:pt x="6131" y="71106"/>
                  </a:lnTo>
                  <a:lnTo>
                    <a:pt x="11225" y="69823"/>
                  </a:lnTo>
                  <a:lnTo>
                    <a:pt x="16852" y="72920"/>
                  </a:lnTo>
                  <a:lnTo>
                    <a:pt x="22687" y="79333"/>
                  </a:lnTo>
                  <a:lnTo>
                    <a:pt x="28333" y="88132"/>
                  </a:lnTo>
                  <a:lnTo>
                    <a:pt x="33594" y="98601"/>
                  </a:lnTo>
                  <a:lnTo>
                    <a:pt x="38608" y="110223"/>
                  </a:lnTo>
                  <a:lnTo>
                    <a:pt x="43736" y="122632"/>
                  </a:lnTo>
                  <a:lnTo>
                    <a:pt x="49188" y="135571"/>
                  </a:lnTo>
                  <a:lnTo>
                    <a:pt x="55002" y="148702"/>
                  </a:lnTo>
                  <a:lnTo>
                    <a:pt x="61138" y="161600"/>
                  </a:lnTo>
                  <a:lnTo>
                    <a:pt x="67533" y="174056"/>
                  </a:lnTo>
                  <a:lnTo>
                    <a:pt x="74286" y="186049"/>
                  </a:lnTo>
                  <a:lnTo>
                    <a:pt x="81651" y="197643"/>
                  </a:lnTo>
                  <a:lnTo>
                    <a:pt x="89712" y="208923"/>
                  </a:lnTo>
                  <a:lnTo>
                    <a:pt x="98244" y="219804"/>
                  </a:lnTo>
                  <a:lnTo>
                    <a:pt x="106817" y="230046"/>
                  </a:lnTo>
                  <a:lnTo>
                    <a:pt x="115180" y="239563"/>
                  </a:lnTo>
                  <a:lnTo>
                    <a:pt x="123422" y="248260"/>
                  </a:lnTo>
                  <a:lnTo>
                    <a:pt x="131869" y="255956"/>
                  </a:lnTo>
                  <a:lnTo>
                    <a:pt x="140700" y="262642"/>
                  </a:lnTo>
                  <a:lnTo>
                    <a:pt x="149937" y="268132"/>
                  </a:lnTo>
                  <a:lnTo>
                    <a:pt x="159523" y="271997"/>
                  </a:lnTo>
                  <a:lnTo>
                    <a:pt x="169379" y="274138"/>
                  </a:lnTo>
                  <a:lnTo>
                    <a:pt x="179269" y="274270"/>
                  </a:lnTo>
                  <a:lnTo>
                    <a:pt x="188830" y="271782"/>
                  </a:lnTo>
                  <a:lnTo>
                    <a:pt x="197883" y="266591"/>
                  </a:lnTo>
                  <a:lnTo>
                    <a:pt x="206265" y="259208"/>
                  </a:lnTo>
                  <a:lnTo>
                    <a:pt x="213749" y="250433"/>
                  </a:lnTo>
                  <a:lnTo>
                    <a:pt x="220296" y="240862"/>
                  </a:lnTo>
                  <a:lnTo>
                    <a:pt x="225863" y="230525"/>
                  </a:lnTo>
                  <a:lnTo>
                    <a:pt x="230312" y="219003"/>
                  </a:lnTo>
                  <a:lnTo>
                    <a:pt x="233677" y="206147"/>
                  </a:lnTo>
                  <a:lnTo>
                    <a:pt x="236125" y="192243"/>
                  </a:lnTo>
                  <a:lnTo>
                    <a:pt x="237860" y="177832"/>
                  </a:lnTo>
                  <a:lnTo>
                    <a:pt x="239062" y="163287"/>
                  </a:lnTo>
                  <a:lnTo>
                    <a:pt x="239720" y="148944"/>
                  </a:lnTo>
                  <a:lnTo>
                    <a:pt x="239637" y="135166"/>
                  </a:lnTo>
                  <a:lnTo>
                    <a:pt x="238772" y="122084"/>
                  </a:lnTo>
                  <a:lnTo>
                    <a:pt x="237377" y="109486"/>
                  </a:lnTo>
                  <a:lnTo>
                    <a:pt x="235903" y="96946"/>
                  </a:lnTo>
                  <a:lnTo>
                    <a:pt x="234612" y="84211"/>
                  </a:lnTo>
                  <a:lnTo>
                    <a:pt x="233424" y="71368"/>
                  </a:lnTo>
                  <a:lnTo>
                    <a:pt x="232020" y="58737"/>
                  </a:lnTo>
                  <a:lnTo>
                    <a:pt x="230228" y="46511"/>
                  </a:lnTo>
                  <a:lnTo>
                    <a:pt x="228185" y="35161"/>
                  </a:lnTo>
                  <a:lnTo>
                    <a:pt x="226052" y="24395"/>
                  </a:lnTo>
                  <a:lnTo>
                    <a:pt x="223640" y="13270"/>
                  </a:lnTo>
                  <a:lnTo>
                    <a:pt x="22057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126756" y="2432082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0" y="0"/>
                  </a:moveTo>
                  <a:lnTo>
                    <a:pt x="0" y="14669"/>
                  </a:lnTo>
                  <a:lnTo>
                    <a:pt x="0" y="28581"/>
                  </a:lnTo>
                  <a:lnTo>
                    <a:pt x="5" y="43074"/>
                  </a:lnTo>
                  <a:lnTo>
                    <a:pt x="178" y="58103"/>
                  </a:lnTo>
                  <a:lnTo>
                    <a:pt x="826" y="73279"/>
                  </a:lnTo>
                  <a:lnTo>
                    <a:pt x="2075" y="88346"/>
                  </a:lnTo>
                  <a:lnTo>
                    <a:pt x="3727" y="103210"/>
                  </a:lnTo>
                  <a:lnTo>
                    <a:pt x="5375" y="117870"/>
                  </a:lnTo>
                  <a:lnTo>
                    <a:pt x="6783" y="132354"/>
                  </a:lnTo>
                  <a:lnTo>
                    <a:pt x="8048" y="146536"/>
                  </a:lnTo>
                  <a:lnTo>
                    <a:pt x="9505" y="160146"/>
                  </a:lnTo>
                  <a:lnTo>
                    <a:pt x="11331" y="173073"/>
                  </a:lnTo>
                  <a:lnTo>
                    <a:pt x="13398" y="185112"/>
                  </a:lnTo>
                  <a:lnTo>
                    <a:pt x="15549" y="197167"/>
                  </a:lnTo>
                  <a:lnTo>
                    <a:pt x="17976" y="211415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053057" y="2367452"/>
              <a:ext cx="257417" cy="365245"/>
            </a:xfrm>
            <a:custGeom>
              <a:avLst/>
              <a:gdLst/>
              <a:ahLst/>
              <a:cxnLst/>
              <a:rect l="0" t="0" r="0" b="0"/>
              <a:pathLst>
                <a:path w="257417" h="365245">
                  <a:moveTo>
                    <a:pt x="0" y="75159"/>
                  </a:moveTo>
                  <a:lnTo>
                    <a:pt x="3000" y="66425"/>
                  </a:lnTo>
                  <a:lnTo>
                    <a:pt x="6423" y="58718"/>
                  </a:lnTo>
                  <a:lnTo>
                    <a:pt x="10623" y="51316"/>
                  </a:lnTo>
                  <a:lnTo>
                    <a:pt x="15696" y="44055"/>
                  </a:lnTo>
                  <a:lnTo>
                    <a:pt x="21826" y="36877"/>
                  </a:lnTo>
                  <a:lnTo>
                    <a:pt x="29010" y="29755"/>
                  </a:lnTo>
                  <a:lnTo>
                    <a:pt x="37097" y="22838"/>
                  </a:lnTo>
                  <a:lnTo>
                    <a:pt x="45892" y="16420"/>
                  </a:lnTo>
                  <a:lnTo>
                    <a:pt x="55217" y="10631"/>
                  </a:lnTo>
                  <a:lnTo>
                    <a:pt x="65086" y="5762"/>
                  </a:lnTo>
                  <a:lnTo>
                    <a:pt x="75696" y="2322"/>
                  </a:lnTo>
                  <a:lnTo>
                    <a:pt x="87089" y="455"/>
                  </a:lnTo>
                  <a:lnTo>
                    <a:pt x="99011" y="0"/>
                  </a:lnTo>
                  <a:lnTo>
                    <a:pt x="111013" y="674"/>
                  </a:lnTo>
                  <a:lnTo>
                    <a:pt x="122823" y="2203"/>
                  </a:lnTo>
                  <a:lnTo>
                    <a:pt x="134193" y="4515"/>
                  </a:lnTo>
                  <a:lnTo>
                    <a:pt x="144828" y="7736"/>
                  </a:lnTo>
                  <a:lnTo>
                    <a:pt x="154642" y="11867"/>
                  </a:lnTo>
                  <a:lnTo>
                    <a:pt x="163554" y="16945"/>
                  </a:lnTo>
                  <a:lnTo>
                    <a:pt x="171401" y="23110"/>
                  </a:lnTo>
                  <a:lnTo>
                    <a:pt x="178197" y="30340"/>
                  </a:lnTo>
                  <a:lnTo>
                    <a:pt x="183932" y="38636"/>
                  </a:lnTo>
                  <a:lnTo>
                    <a:pt x="188494" y="48107"/>
                  </a:lnTo>
                  <a:lnTo>
                    <a:pt x="191925" y="58702"/>
                  </a:lnTo>
                  <a:lnTo>
                    <a:pt x="194079" y="70240"/>
                  </a:lnTo>
                  <a:lnTo>
                    <a:pt x="194551" y="82508"/>
                  </a:lnTo>
                  <a:lnTo>
                    <a:pt x="193274" y="95307"/>
                  </a:lnTo>
                  <a:lnTo>
                    <a:pt x="190469" y="108154"/>
                  </a:lnTo>
                  <a:lnTo>
                    <a:pt x="186451" y="120319"/>
                  </a:lnTo>
                  <a:lnTo>
                    <a:pt x="181525" y="131456"/>
                  </a:lnTo>
                  <a:lnTo>
                    <a:pt x="175778" y="141407"/>
                  </a:lnTo>
                  <a:lnTo>
                    <a:pt x="169098" y="150026"/>
                  </a:lnTo>
                  <a:lnTo>
                    <a:pt x="161569" y="157369"/>
                  </a:lnTo>
                  <a:lnTo>
                    <a:pt x="155931" y="163233"/>
                  </a:lnTo>
                  <a:lnTo>
                    <a:pt x="155471" y="167262"/>
                  </a:lnTo>
                  <a:lnTo>
                    <a:pt x="159124" y="169910"/>
                  </a:lnTo>
                  <a:lnTo>
                    <a:pt x="165382" y="172028"/>
                  </a:lnTo>
                  <a:lnTo>
                    <a:pt x="173070" y="174317"/>
                  </a:lnTo>
                  <a:lnTo>
                    <a:pt x="181262" y="177307"/>
                  </a:lnTo>
                  <a:lnTo>
                    <a:pt x="189458" y="181169"/>
                  </a:lnTo>
                  <a:lnTo>
                    <a:pt x="197464" y="185844"/>
                  </a:lnTo>
                  <a:lnTo>
                    <a:pt x="205242" y="191180"/>
                  </a:lnTo>
                  <a:lnTo>
                    <a:pt x="212818" y="197023"/>
                  </a:lnTo>
                  <a:lnTo>
                    <a:pt x="220233" y="203398"/>
                  </a:lnTo>
                  <a:lnTo>
                    <a:pt x="227529" y="210506"/>
                  </a:lnTo>
                  <a:lnTo>
                    <a:pt x="234729" y="218407"/>
                  </a:lnTo>
                  <a:lnTo>
                    <a:pt x="241532" y="227341"/>
                  </a:lnTo>
                  <a:lnTo>
                    <a:pt x="247343" y="237780"/>
                  </a:lnTo>
                  <a:lnTo>
                    <a:pt x="251910" y="249837"/>
                  </a:lnTo>
                  <a:lnTo>
                    <a:pt x="255145" y="263001"/>
                  </a:lnTo>
                  <a:lnTo>
                    <a:pt x="256949" y="276369"/>
                  </a:lnTo>
                  <a:lnTo>
                    <a:pt x="257416" y="289388"/>
                  </a:lnTo>
                  <a:lnTo>
                    <a:pt x="256612" y="301720"/>
                  </a:lnTo>
                  <a:lnTo>
                    <a:pt x="254486" y="313075"/>
                  </a:lnTo>
                  <a:lnTo>
                    <a:pt x="251128" y="323407"/>
                  </a:lnTo>
                  <a:lnTo>
                    <a:pt x="246587" y="332684"/>
                  </a:lnTo>
                  <a:lnTo>
                    <a:pt x="240791" y="340785"/>
                  </a:lnTo>
                  <a:lnTo>
                    <a:pt x="233809" y="347753"/>
                  </a:lnTo>
                  <a:lnTo>
                    <a:pt x="225510" y="353605"/>
                  </a:lnTo>
                  <a:lnTo>
                    <a:pt x="215505" y="358247"/>
                  </a:lnTo>
                  <a:lnTo>
                    <a:pt x="203743" y="361737"/>
                  </a:lnTo>
                  <a:lnTo>
                    <a:pt x="190777" y="364099"/>
                  </a:lnTo>
                  <a:lnTo>
                    <a:pt x="177544" y="365244"/>
                  </a:lnTo>
                  <a:lnTo>
                    <a:pt x="164610" y="365237"/>
                  </a:lnTo>
                  <a:lnTo>
                    <a:pt x="152165" y="364268"/>
                  </a:lnTo>
                  <a:lnTo>
                    <a:pt x="140202" y="362554"/>
                  </a:lnTo>
                  <a:lnTo>
                    <a:pt x="128648" y="360297"/>
                  </a:lnTo>
                  <a:lnTo>
                    <a:pt x="117670" y="357807"/>
                  </a:lnTo>
                  <a:lnTo>
                    <a:pt x="106509" y="355261"/>
                  </a:lnTo>
                  <a:lnTo>
                    <a:pt x="93065" y="352437"/>
                  </a:lnTo>
                  <a:lnTo>
                    <a:pt x="73699" y="3489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400900" y="2400497"/>
              <a:ext cx="157526" cy="264486"/>
            </a:xfrm>
            <a:custGeom>
              <a:avLst/>
              <a:gdLst/>
              <a:ahLst/>
              <a:cxnLst/>
              <a:rect l="0" t="0" r="0" b="0"/>
              <a:pathLst>
                <a:path w="157526" h="264486">
                  <a:moveTo>
                    <a:pt x="10126" y="0"/>
                  </a:moveTo>
                  <a:lnTo>
                    <a:pt x="7259" y="8868"/>
                  </a:lnTo>
                  <a:lnTo>
                    <a:pt x="5117" y="17855"/>
                  </a:lnTo>
                  <a:lnTo>
                    <a:pt x="3514" y="27855"/>
                  </a:lnTo>
                  <a:lnTo>
                    <a:pt x="2333" y="39009"/>
                  </a:lnTo>
                  <a:lnTo>
                    <a:pt x="1484" y="51468"/>
                  </a:lnTo>
                  <a:lnTo>
                    <a:pt x="887" y="65180"/>
                  </a:lnTo>
                  <a:lnTo>
                    <a:pt x="473" y="79943"/>
                  </a:lnTo>
                  <a:lnTo>
                    <a:pt x="188" y="95521"/>
                  </a:lnTo>
                  <a:lnTo>
                    <a:pt x="0" y="111699"/>
                  </a:lnTo>
                  <a:lnTo>
                    <a:pt x="42" y="128305"/>
                  </a:lnTo>
                  <a:lnTo>
                    <a:pt x="602" y="145212"/>
                  </a:lnTo>
                  <a:lnTo>
                    <a:pt x="1791" y="162320"/>
                  </a:lnTo>
                  <a:lnTo>
                    <a:pt x="3404" y="179402"/>
                  </a:lnTo>
                  <a:lnTo>
                    <a:pt x="5026" y="196105"/>
                  </a:lnTo>
                  <a:lnTo>
                    <a:pt x="6429" y="212249"/>
                  </a:lnTo>
                  <a:lnTo>
                    <a:pt x="8201" y="227191"/>
                  </a:lnTo>
                  <a:lnTo>
                    <a:pt x="11595" y="239789"/>
                  </a:lnTo>
                  <a:lnTo>
                    <a:pt x="17176" y="249624"/>
                  </a:lnTo>
                  <a:lnTo>
                    <a:pt x="24706" y="256752"/>
                  </a:lnTo>
                  <a:lnTo>
                    <a:pt x="33521" y="261343"/>
                  </a:lnTo>
                  <a:lnTo>
                    <a:pt x="43082" y="263767"/>
                  </a:lnTo>
                  <a:lnTo>
                    <a:pt x="53058" y="264485"/>
                  </a:lnTo>
                  <a:lnTo>
                    <a:pt x="63266" y="263928"/>
                  </a:lnTo>
                  <a:lnTo>
                    <a:pt x="73605" y="262455"/>
                  </a:lnTo>
                  <a:lnTo>
                    <a:pt x="84019" y="260335"/>
                  </a:lnTo>
                  <a:lnTo>
                    <a:pt x="94477" y="257769"/>
                  </a:lnTo>
                  <a:lnTo>
                    <a:pt x="104953" y="254901"/>
                  </a:lnTo>
                  <a:lnTo>
                    <a:pt x="115173" y="251981"/>
                  </a:lnTo>
                  <a:lnTo>
                    <a:pt x="125728" y="249092"/>
                  </a:lnTo>
                  <a:lnTo>
                    <a:pt x="138663" y="245979"/>
                  </a:lnTo>
                  <a:lnTo>
                    <a:pt x="157525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442611" y="2526839"/>
              <a:ext cx="94757" cy="31587"/>
            </a:xfrm>
            <a:custGeom>
              <a:avLst/>
              <a:gdLst/>
              <a:ahLst/>
              <a:cxnLst/>
              <a:rect l="0" t="0" r="0" b="0"/>
              <a:pathLst>
                <a:path w="94757" h="31587">
                  <a:moveTo>
                    <a:pt x="94756" y="0"/>
                  </a:moveTo>
                  <a:lnTo>
                    <a:pt x="85955" y="2934"/>
                  </a:lnTo>
                  <a:lnTo>
                    <a:pt x="77608" y="5716"/>
                  </a:lnTo>
                  <a:lnTo>
                    <a:pt x="68909" y="8616"/>
                  </a:lnTo>
                  <a:lnTo>
                    <a:pt x="59789" y="11656"/>
                  </a:lnTo>
                  <a:lnTo>
                    <a:pt x="50294" y="14821"/>
                  </a:lnTo>
                  <a:lnTo>
                    <a:pt x="40516" y="18081"/>
                  </a:lnTo>
                  <a:lnTo>
                    <a:pt x="30985" y="21257"/>
                  </a:lnTo>
                  <a:lnTo>
                    <a:pt x="21721" y="24345"/>
                  </a:lnTo>
                  <a:lnTo>
                    <a:pt x="11913" y="2761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421554" y="2358383"/>
              <a:ext cx="157928" cy="31587"/>
            </a:xfrm>
            <a:custGeom>
              <a:avLst/>
              <a:gdLst/>
              <a:ahLst/>
              <a:cxnLst/>
              <a:rect l="0" t="0" r="0" b="0"/>
              <a:pathLst>
                <a:path w="157928" h="31587">
                  <a:moveTo>
                    <a:pt x="157927" y="0"/>
                  </a:moveTo>
                  <a:lnTo>
                    <a:pt x="146192" y="67"/>
                  </a:lnTo>
                  <a:lnTo>
                    <a:pt x="135063" y="707"/>
                  </a:lnTo>
                  <a:lnTo>
                    <a:pt x="123465" y="2004"/>
                  </a:lnTo>
                  <a:lnTo>
                    <a:pt x="111304" y="3864"/>
                  </a:lnTo>
                  <a:lnTo>
                    <a:pt x="98644" y="6180"/>
                  </a:lnTo>
                  <a:lnTo>
                    <a:pt x="85592" y="8846"/>
                  </a:lnTo>
                  <a:lnTo>
                    <a:pt x="72413" y="11770"/>
                  </a:lnTo>
                  <a:lnTo>
                    <a:pt x="59496" y="14877"/>
                  </a:lnTo>
                  <a:lnTo>
                    <a:pt x="47048" y="18108"/>
                  </a:lnTo>
                  <a:lnTo>
                    <a:pt x="35533" y="21271"/>
                  </a:lnTo>
                  <a:lnTo>
                    <a:pt x="24633" y="24351"/>
                  </a:lnTo>
                  <a:lnTo>
                    <a:pt x="13390" y="2761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074114" y="2748991"/>
              <a:ext cx="505368" cy="20004"/>
            </a:xfrm>
            <a:custGeom>
              <a:avLst/>
              <a:gdLst/>
              <a:ahLst/>
              <a:cxnLst/>
              <a:rect l="0" t="0" r="0" b="0"/>
              <a:pathLst>
                <a:path w="505368" h="20004">
                  <a:moveTo>
                    <a:pt x="505367" y="9475"/>
                  </a:moveTo>
                  <a:lnTo>
                    <a:pt x="496499" y="6608"/>
                  </a:lnTo>
                  <a:lnTo>
                    <a:pt x="487512" y="4466"/>
                  </a:lnTo>
                  <a:lnTo>
                    <a:pt x="477517" y="2863"/>
                  </a:lnTo>
                  <a:lnTo>
                    <a:pt x="466536" y="1682"/>
                  </a:lnTo>
                  <a:lnTo>
                    <a:pt x="454725" y="834"/>
                  </a:lnTo>
                  <a:lnTo>
                    <a:pt x="442262" y="241"/>
                  </a:lnTo>
                  <a:lnTo>
                    <a:pt x="429151" y="0"/>
                  </a:lnTo>
                  <a:lnTo>
                    <a:pt x="415222" y="364"/>
                  </a:lnTo>
                  <a:lnTo>
                    <a:pt x="400447" y="1419"/>
                  </a:lnTo>
                  <a:lnTo>
                    <a:pt x="384933" y="2941"/>
                  </a:lnTo>
                  <a:lnTo>
                    <a:pt x="368835" y="4501"/>
                  </a:lnTo>
                  <a:lnTo>
                    <a:pt x="352300" y="5845"/>
                  </a:lnTo>
                  <a:lnTo>
                    <a:pt x="335450" y="6897"/>
                  </a:lnTo>
                  <a:lnTo>
                    <a:pt x="318379" y="7679"/>
                  </a:lnTo>
                  <a:lnTo>
                    <a:pt x="301150" y="8239"/>
                  </a:lnTo>
                  <a:lnTo>
                    <a:pt x="283647" y="8632"/>
                  </a:lnTo>
                  <a:lnTo>
                    <a:pt x="265598" y="8904"/>
                  </a:lnTo>
                  <a:lnTo>
                    <a:pt x="246910" y="9094"/>
                  </a:lnTo>
                  <a:lnTo>
                    <a:pt x="228121" y="9393"/>
                  </a:lnTo>
                  <a:lnTo>
                    <a:pt x="210266" y="10127"/>
                  </a:lnTo>
                  <a:lnTo>
                    <a:pt x="193839" y="11433"/>
                  </a:lnTo>
                  <a:lnTo>
                    <a:pt x="178351" y="13124"/>
                  </a:lnTo>
                  <a:lnTo>
                    <a:pt x="162656" y="14798"/>
                  </a:lnTo>
                  <a:lnTo>
                    <a:pt x="146096" y="16218"/>
                  </a:lnTo>
                  <a:lnTo>
                    <a:pt x="128682" y="17323"/>
                  </a:lnTo>
                  <a:lnTo>
                    <a:pt x="110827" y="18138"/>
                  </a:lnTo>
                  <a:lnTo>
                    <a:pt x="92858" y="18722"/>
                  </a:lnTo>
                  <a:lnTo>
                    <a:pt x="75298" y="19131"/>
                  </a:lnTo>
                  <a:lnTo>
                    <a:pt x="56990" y="19457"/>
                  </a:lnTo>
                  <a:lnTo>
                    <a:pt x="34096" y="19732"/>
                  </a:lnTo>
                  <a:lnTo>
                    <a:pt x="0" y="200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094963" y="2747937"/>
              <a:ext cx="779110" cy="63172"/>
            </a:xfrm>
            <a:custGeom>
              <a:avLst/>
              <a:gdLst/>
              <a:ahLst/>
              <a:cxnLst/>
              <a:rect l="0" t="0" r="0" b="0"/>
              <a:pathLst>
                <a:path w="779110" h="63172">
                  <a:moveTo>
                    <a:pt x="779109" y="0"/>
                  </a:moveTo>
                  <a:lnTo>
                    <a:pt x="764574" y="67"/>
                  </a:lnTo>
                  <a:lnTo>
                    <a:pt x="751944" y="708"/>
                  </a:lnTo>
                  <a:lnTo>
                    <a:pt x="740029" y="1999"/>
                  </a:lnTo>
                  <a:lnTo>
                    <a:pt x="728202" y="3687"/>
                  </a:lnTo>
                  <a:lnTo>
                    <a:pt x="715713" y="5355"/>
                  </a:lnTo>
                  <a:lnTo>
                    <a:pt x="702215" y="6768"/>
                  </a:lnTo>
                  <a:lnTo>
                    <a:pt x="687548" y="7866"/>
                  </a:lnTo>
                  <a:lnTo>
                    <a:pt x="671565" y="8677"/>
                  </a:lnTo>
                  <a:lnTo>
                    <a:pt x="654336" y="9256"/>
                  </a:lnTo>
                  <a:lnTo>
                    <a:pt x="636393" y="9662"/>
                  </a:lnTo>
                  <a:lnTo>
                    <a:pt x="618590" y="9942"/>
                  </a:lnTo>
                  <a:lnTo>
                    <a:pt x="601405" y="10138"/>
                  </a:lnTo>
                  <a:lnTo>
                    <a:pt x="585106" y="10440"/>
                  </a:lnTo>
                  <a:lnTo>
                    <a:pt x="569927" y="11176"/>
                  </a:lnTo>
                  <a:lnTo>
                    <a:pt x="555861" y="12484"/>
                  </a:lnTo>
                  <a:lnTo>
                    <a:pt x="542584" y="14176"/>
                  </a:lnTo>
                  <a:lnTo>
                    <a:pt x="529580" y="15851"/>
                  </a:lnTo>
                  <a:lnTo>
                    <a:pt x="516511" y="17271"/>
                  </a:lnTo>
                  <a:lnTo>
                    <a:pt x="502762" y="18376"/>
                  </a:lnTo>
                  <a:lnTo>
                    <a:pt x="487395" y="19192"/>
                  </a:lnTo>
                  <a:lnTo>
                    <a:pt x="470060" y="19780"/>
                  </a:lnTo>
                  <a:lnTo>
                    <a:pt x="451382" y="20361"/>
                  </a:lnTo>
                  <a:lnTo>
                    <a:pt x="432620" y="21291"/>
                  </a:lnTo>
                  <a:lnTo>
                    <a:pt x="414526" y="22733"/>
                  </a:lnTo>
                  <a:lnTo>
                    <a:pt x="397314" y="24516"/>
                  </a:lnTo>
                  <a:lnTo>
                    <a:pt x="380922" y="26253"/>
                  </a:lnTo>
                  <a:lnTo>
                    <a:pt x="365183" y="27720"/>
                  </a:lnTo>
                  <a:lnTo>
                    <a:pt x="349444" y="29025"/>
                  </a:lnTo>
                  <a:lnTo>
                    <a:pt x="332644" y="30508"/>
                  </a:lnTo>
                  <a:lnTo>
                    <a:pt x="314301" y="32353"/>
                  </a:lnTo>
                  <a:lnTo>
                    <a:pt x="294925" y="34422"/>
                  </a:lnTo>
                  <a:lnTo>
                    <a:pt x="275686" y="36358"/>
                  </a:lnTo>
                  <a:lnTo>
                    <a:pt x="257267" y="37957"/>
                  </a:lnTo>
                  <a:lnTo>
                    <a:pt x="239834" y="39183"/>
                  </a:lnTo>
                  <a:lnTo>
                    <a:pt x="223295" y="40081"/>
                  </a:lnTo>
                  <a:lnTo>
                    <a:pt x="207475" y="40725"/>
                  </a:lnTo>
                  <a:lnTo>
                    <a:pt x="192361" y="41343"/>
                  </a:lnTo>
                  <a:lnTo>
                    <a:pt x="178109" y="42298"/>
                  </a:lnTo>
                  <a:lnTo>
                    <a:pt x="164731" y="43756"/>
                  </a:lnTo>
                  <a:lnTo>
                    <a:pt x="151946" y="45551"/>
                  </a:lnTo>
                  <a:lnTo>
                    <a:pt x="139286" y="47295"/>
                  </a:lnTo>
                  <a:lnTo>
                    <a:pt x="126456" y="48767"/>
                  </a:lnTo>
                  <a:lnTo>
                    <a:pt x="112870" y="50075"/>
                  </a:lnTo>
                  <a:lnTo>
                    <a:pt x="97613" y="51561"/>
                  </a:lnTo>
                  <a:lnTo>
                    <a:pt x="80371" y="53407"/>
                  </a:lnTo>
                  <a:lnTo>
                    <a:pt x="62361" y="55487"/>
                  </a:lnTo>
                  <a:lnTo>
                    <a:pt x="44277" y="57648"/>
                  </a:lnTo>
                  <a:lnTo>
                    <a:pt x="24527" y="6008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978423" y="2547057"/>
              <a:ext cx="285412" cy="367265"/>
            </a:xfrm>
            <a:custGeom>
              <a:avLst/>
              <a:gdLst/>
              <a:ahLst/>
              <a:cxnLst/>
              <a:rect l="0" t="0" r="0" b="0"/>
              <a:pathLst>
                <a:path w="285412" h="367265">
                  <a:moveTo>
                    <a:pt x="106426" y="85067"/>
                  </a:moveTo>
                  <a:lnTo>
                    <a:pt x="109226" y="76265"/>
                  </a:lnTo>
                  <a:lnTo>
                    <a:pt x="110728" y="67919"/>
                  </a:lnTo>
                  <a:lnTo>
                    <a:pt x="111030" y="59225"/>
                  </a:lnTo>
                  <a:lnTo>
                    <a:pt x="110178" y="50276"/>
                  </a:lnTo>
                  <a:lnTo>
                    <a:pt x="108062" y="41430"/>
                  </a:lnTo>
                  <a:lnTo>
                    <a:pt x="104735" y="32896"/>
                  </a:lnTo>
                  <a:lnTo>
                    <a:pt x="100227" y="24880"/>
                  </a:lnTo>
                  <a:lnTo>
                    <a:pt x="94459" y="17651"/>
                  </a:lnTo>
                  <a:lnTo>
                    <a:pt x="87508" y="11283"/>
                  </a:lnTo>
                  <a:lnTo>
                    <a:pt x="79571" y="6008"/>
                  </a:lnTo>
                  <a:lnTo>
                    <a:pt x="70874" y="2289"/>
                  </a:lnTo>
                  <a:lnTo>
                    <a:pt x="61622" y="241"/>
                  </a:lnTo>
                  <a:lnTo>
                    <a:pt x="52140" y="0"/>
                  </a:lnTo>
                  <a:lnTo>
                    <a:pt x="42855" y="1883"/>
                  </a:lnTo>
                  <a:lnTo>
                    <a:pt x="33987" y="5855"/>
                  </a:lnTo>
                  <a:lnTo>
                    <a:pt x="25728" y="11606"/>
                  </a:lnTo>
                  <a:lnTo>
                    <a:pt x="18327" y="18745"/>
                  </a:lnTo>
                  <a:lnTo>
                    <a:pt x="11840" y="26913"/>
                  </a:lnTo>
                  <a:lnTo>
                    <a:pt x="6482" y="35817"/>
                  </a:lnTo>
                  <a:lnTo>
                    <a:pt x="2707" y="45239"/>
                  </a:lnTo>
                  <a:lnTo>
                    <a:pt x="611" y="55021"/>
                  </a:lnTo>
                  <a:lnTo>
                    <a:pt x="0" y="65217"/>
                  </a:lnTo>
                  <a:lnTo>
                    <a:pt x="569" y="76053"/>
                  </a:lnTo>
                  <a:lnTo>
                    <a:pt x="2032" y="87593"/>
                  </a:lnTo>
                  <a:lnTo>
                    <a:pt x="4470" y="99276"/>
                  </a:lnTo>
                  <a:lnTo>
                    <a:pt x="8307" y="110053"/>
                  </a:lnTo>
                  <a:lnTo>
                    <a:pt x="13666" y="119400"/>
                  </a:lnTo>
                  <a:lnTo>
                    <a:pt x="20383" y="126980"/>
                  </a:lnTo>
                  <a:lnTo>
                    <a:pt x="28187" y="132396"/>
                  </a:lnTo>
                  <a:lnTo>
                    <a:pt x="36803" y="135659"/>
                  </a:lnTo>
                  <a:lnTo>
                    <a:pt x="45842" y="136918"/>
                  </a:lnTo>
                  <a:lnTo>
                    <a:pt x="54822" y="136267"/>
                  </a:lnTo>
                  <a:lnTo>
                    <a:pt x="63482" y="133942"/>
                  </a:lnTo>
                  <a:lnTo>
                    <a:pt x="71600" y="130115"/>
                  </a:lnTo>
                  <a:lnTo>
                    <a:pt x="78906" y="124807"/>
                  </a:lnTo>
                  <a:lnTo>
                    <a:pt x="85339" y="118165"/>
                  </a:lnTo>
                  <a:lnTo>
                    <a:pt x="90998" y="110435"/>
                  </a:lnTo>
                  <a:lnTo>
                    <a:pt x="96042" y="101877"/>
                  </a:lnTo>
                  <a:lnTo>
                    <a:pt x="100631" y="92786"/>
                  </a:lnTo>
                  <a:lnTo>
                    <a:pt x="105112" y="85871"/>
                  </a:lnTo>
                  <a:lnTo>
                    <a:pt x="109235" y="84550"/>
                  </a:lnTo>
                  <a:lnTo>
                    <a:pt x="112153" y="88160"/>
                  </a:lnTo>
                  <a:lnTo>
                    <a:pt x="113993" y="95259"/>
                  </a:lnTo>
                  <a:lnTo>
                    <a:pt x="115285" y="104866"/>
                  </a:lnTo>
                  <a:lnTo>
                    <a:pt x="116617" y="116502"/>
                  </a:lnTo>
                  <a:lnTo>
                    <a:pt x="118287" y="129773"/>
                  </a:lnTo>
                  <a:lnTo>
                    <a:pt x="120204" y="144465"/>
                  </a:lnTo>
                  <a:lnTo>
                    <a:pt x="122020" y="160554"/>
                  </a:lnTo>
                  <a:lnTo>
                    <a:pt x="123535" y="177903"/>
                  </a:lnTo>
                  <a:lnTo>
                    <a:pt x="124870" y="196116"/>
                  </a:lnTo>
                  <a:lnTo>
                    <a:pt x="126372" y="214643"/>
                  </a:lnTo>
                  <a:lnTo>
                    <a:pt x="128215" y="233128"/>
                  </a:lnTo>
                  <a:lnTo>
                    <a:pt x="129774" y="250947"/>
                  </a:lnTo>
                  <a:lnTo>
                    <a:pt x="129769" y="267154"/>
                  </a:lnTo>
                  <a:lnTo>
                    <a:pt x="127630" y="281393"/>
                  </a:lnTo>
                  <a:lnTo>
                    <a:pt x="124073" y="294123"/>
                  </a:lnTo>
                  <a:lnTo>
                    <a:pt x="120676" y="306297"/>
                  </a:lnTo>
                  <a:lnTo>
                    <a:pt x="118351" y="318528"/>
                  </a:lnTo>
                  <a:lnTo>
                    <a:pt x="116999" y="330902"/>
                  </a:lnTo>
                  <a:lnTo>
                    <a:pt x="115882" y="343150"/>
                  </a:lnTo>
                  <a:lnTo>
                    <a:pt x="114505" y="355032"/>
                  </a:lnTo>
                  <a:lnTo>
                    <a:pt x="112637" y="364103"/>
                  </a:lnTo>
                  <a:lnTo>
                    <a:pt x="110775" y="367264"/>
                  </a:lnTo>
                  <a:lnTo>
                    <a:pt x="109900" y="365400"/>
                  </a:lnTo>
                  <a:lnTo>
                    <a:pt x="110186" y="360226"/>
                  </a:lnTo>
                  <a:lnTo>
                    <a:pt x="112089" y="353183"/>
                  </a:lnTo>
                  <a:lnTo>
                    <a:pt x="116598" y="345375"/>
                  </a:lnTo>
                  <a:lnTo>
                    <a:pt x="124014" y="337411"/>
                  </a:lnTo>
                  <a:lnTo>
                    <a:pt x="133566" y="329548"/>
                  </a:lnTo>
                  <a:lnTo>
                    <a:pt x="143814" y="321859"/>
                  </a:lnTo>
                  <a:lnTo>
                    <a:pt x="153855" y="314345"/>
                  </a:lnTo>
                  <a:lnTo>
                    <a:pt x="163507" y="307139"/>
                  </a:lnTo>
                  <a:lnTo>
                    <a:pt x="173042" y="300515"/>
                  </a:lnTo>
                  <a:lnTo>
                    <a:pt x="182671" y="294575"/>
                  </a:lnTo>
                  <a:lnTo>
                    <a:pt x="192476" y="289261"/>
                  </a:lnTo>
                  <a:lnTo>
                    <a:pt x="202459" y="284458"/>
                  </a:lnTo>
                  <a:lnTo>
                    <a:pt x="212593" y="280040"/>
                  </a:lnTo>
                  <a:lnTo>
                    <a:pt x="222843" y="275902"/>
                  </a:lnTo>
                  <a:lnTo>
                    <a:pt x="233178" y="271963"/>
                  </a:lnTo>
                  <a:lnTo>
                    <a:pt x="243559" y="268166"/>
                  </a:lnTo>
                  <a:lnTo>
                    <a:pt x="253516" y="264619"/>
                  </a:lnTo>
                  <a:lnTo>
                    <a:pt x="263119" y="261239"/>
                  </a:lnTo>
                  <a:lnTo>
                    <a:pt x="273214" y="257729"/>
                  </a:lnTo>
                  <a:lnTo>
                    <a:pt x="285411" y="2535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201893" y="2547896"/>
              <a:ext cx="121276" cy="175621"/>
            </a:xfrm>
            <a:custGeom>
              <a:avLst/>
              <a:gdLst/>
              <a:ahLst/>
              <a:cxnLst/>
              <a:rect l="0" t="0" r="0" b="0"/>
              <a:pathLst>
                <a:path w="121276" h="175621">
                  <a:moveTo>
                    <a:pt x="9298" y="31585"/>
                  </a:moveTo>
                  <a:lnTo>
                    <a:pt x="6432" y="40454"/>
                  </a:lnTo>
                  <a:lnTo>
                    <a:pt x="4290" y="49441"/>
                  </a:lnTo>
                  <a:lnTo>
                    <a:pt x="2686" y="59436"/>
                  </a:lnTo>
                  <a:lnTo>
                    <a:pt x="1506" y="70416"/>
                  </a:lnTo>
                  <a:lnTo>
                    <a:pt x="657" y="82228"/>
                  </a:lnTo>
                  <a:lnTo>
                    <a:pt x="69" y="94682"/>
                  </a:lnTo>
                  <a:lnTo>
                    <a:pt x="0" y="107447"/>
                  </a:lnTo>
                  <a:lnTo>
                    <a:pt x="1013" y="120079"/>
                  </a:lnTo>
                  <a:lnTo>
                    <a:pt x="3330" y="132339"/>
                  </a:lnTo>
                  <a:lnTo>
                    <a:pt x="7024" y="143856"/>
                  </a:lnTo>
                  <a:lnTo>
                    <a:pt x="12177" y="154065"/>
                  </a:lnTo>
                  <a:lnTo>
                    <a:pt x="18682" y="162768"/>
                  </a:lnTo>
                  <a:lnTo>
                    <a:pt x="26305" y="169612"/>
                  </a:lnTo>
                  <a:lnTo>
                    <a:pt x="34784" y="173936"/>
                  </a:lnTo>
                  <a:lnTo>
                    <a:pt x="43886" y="175620"/>
                  </a:lnTo>
                  <a:lnTo>
                    <a:pt x="53266" y="174990"/>
                  </a:lnTo>
                  <a:lnTo>
                    <a:pt x="62482" y="172524"/>
                  </a:lnTo>
                  <a:lnTo>
                    <a:pt x="71304" y="168682"/>
                  </a:lnTo>
                  <a:lnTo>
                    <a:pt x="79531" y="163683"/>
                  </a:lnTo>
                  <a:lnTo>
                    <a:pt x="86911" y="157513"/>
                  </a:lnTo>
                  <a:lnTo>
                    <a:pt x="93394" y="150256"/>
                  </a:lnTo>
                  <a:lnTo>
                    <a:pt x="99087" y="142098"/>
                  </a:lnTo>
                  <a:lnTo>
                    <a:pt x="104154" y="133244"/>
                  </a:lnTo>
                  <a:lnTo>
                    <a:pt x="108747" y="123869"/>
                  </a:lnTo>
                  <a:lnTo>
                    <a:pt x="112834" y="113794"/>
                  </a:lnTo>
                  <a:lnTo>
                    <a:pt x="116207" y="102513"/>
                  </a:lnTo>
                  <a:lnTo>
                    <a:pt x="118807" y="89855"/>
                  </a:lnTo>
                  <a:lnTo>
                    <a:pt x="120553" y="76269"/>
                  </a:lnTo>
                  <a:lnTo>
                    <a:pt x="121275" y="62611"/>
                  </a:lnTo>
                  <a:lnTo>
                    <a:pt x="120986" y="49403"/>
                  </a:lnTo>
                  <a:lnTo>
                    <a:pt x="119988" y="37240"/>
                  </a:lnTo>
                  <a:lnTo>
                    <a:pt x="118686" y="25768"/>
                  </a:lnTo>
                  <a:lnTo>
                    <a:pt x="116968" y="13986"/>
                  </a:lnTo>
                  <a:lnTo>
                    <a:pt x="11458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411233" y="2590010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4" y="41065"/>
                  </a:lnTo>
                  <a:lnTo>
                    <a:pt x="206" y="54166"/>
                  </a:lnTo>
                  <a:lnTo>
                    <a:pt x="1108" y="68263"/>
                  </a:lnTo>
                  <a:lnTo>
                    <a:pt x="3906" y="86836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390176" y="24741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518599" y="2564745"/>
              <a:ext cx="155847" cy="128472"/>
            </a:xfrm>
            <a:custGeom>
              <a:avLst/>
              <a:gdLst/>
              <a:ahLst/>
              <a:cxnLst/>
              <a:rect l="0" t="0" r="0" b="0"/>
              <a:pathLst>
                <a:path w="155847" h="128472">
                  <a:moveTo>
                    <a:pt x="71618" y="46322"/>
                  </a:moveTo>
                  <a:lnTo>
                    <a:pt x="68617" y="34721"/>
                  </a:lnTo>
                  <a:lnTo>
                    <a:pt x="65195" y="24872"/>
                  </a:lnTo>
                  <a:lnTo>
                    <a:pt x="60994" y="15885"/>
                  </a:lnTo>
                  <a:lnTo>
                    <a:pt x="55921" y="8135"/>
                  </a:lnTo>
                  <a:lnTo>
                    <a:pt x="49791" y="2701"/>
                  </a:lnTo>
                  <a:lnTo>
                    <a:pt x="42613" y="0"/>
                  </a:lnTo>
                  <a:lnTo>
                    <a:pt x="34698" y="143"/>
                  </a:lnTo>
                  <a:lnTo>
                    <a:pt x="26552" y="3275"/>
                  </a:lnTo>
                  <a:lnTo>
                    <a:pt x="18499" y="9162"/>
                  </a:lnTo>
                  <a:lnTo>
                    <a:pt x="11146" y="17315"/>
                  </a:lnTo>
                  <a:lnTo>
                    <a:pt x="5425" y="27204"/>
                  </a:lnTo>
                  <a:lnTo>
                    <a:pt x="1702" y="38360"/>
                  </a:lnTo>
                  <a:lnTo>
                    <a:pt x="0" y="50252"/>
                  </a:lnTo>
                  <a:lnTo>
                    <a:pt x="288" y="62299"/>
                  </a:lnTo>
                  <a:lnTo>
                    <a:pt x="2337" y="74171"/>
                  </a:lnTo>
                  <a:lnTo>
                    <a:pt x="5964" y="85598"/>
                  </a:lnTo>
                  <a:lnTo>
                    <a:pt x="11130" y="96279"/>
                  </a:lnTo>
                  <a:lnTo>
                    <a:pt x="17673" y="106119"/>
                  </a:lnTo>
                  <a:lnTo>
                    <a:pt x="25335" y="114709"/>
                  </a:lnTo>
                  <a:lnTo>
                    <a:pt x="33847" y="121278"/>
                  </a:lnTo>
                  <a:lnTo>
                    <a:pt x="42983" y="125584"/>
                  </a:lnTo>
                  <a:lnTo>
                    <a:pt x="52727" y="127848"/>
                  </a:lnTo>
                  <a:lnTo>
                    <a:pt x="63254" y="128471"/>
                  </a:lnTo>
                  <a:lnTo>
                    <a:pt x="74591" y="127853"/>
                  </a:lnTo>
                  <a:lnTo>
                    <a:pt x="86476" y="126171"/>
                  </a:lnTo>
                  <a:lnTo>
                    <a:pt x="98453" y="123380"/>
                  </a:lnTo>
                  <a:lnTo>
                    <a:pt x="110238" y="119555"/>
                  </a:lnTo>
                  <a:lnTo>
                    <a:pt x="121290" y="115173"/>
                  </a:lnTo>
                  <a:lnTo>
                    <a:pt x="131823" y="110613"/>
                  </a:lnTo>
                  <a:lnTo>
                    <a:pt x="142758" y="105476"/>
                  </a:lnTo>
                  <a:lnTo>
                    <a:pt x="155846" y="989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706031" y="2389969"/>
              <a:ext cx="21058" cy="315855"/>
            </a:xfrm>
            <a:custGeom>
              <a:avLst/>
              <a:gdLst/>
              <a:ahLst/>
              <a:cxnLst/>
              <a:rect l="0" t="0" r="0" b="0"/>
              <a:pathLst>
                <a:path w="21058" h="315855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69"/>
                  </a:lnTo>
                  <a:lnTo>
                    <a:pt x="0" y="54350"/>
                  </a:lnTo>
                  <a:lnTo>
                    <a:pt x="0" y="71643"/>
                  </a:lnTo>
                  <a:lnTo>
                    <a:pt x="4" y="90027"/>
                  </a:lnTo>
                  <a:lnTo>
                    <a:pt x="177" y="109054"/>
                  </a:lnTo>
                  <a:lnTo>
                    <a:pt x="825" y="128185"/>
                  </a:lnTo>
                  <a:lnTo>
                    <a:pt x="2074" y="147118"/>
                  </a:lnTo>
                  <a:lnTo>
                    <a:pt x="3727" y="165759"/>
                  </a:lnTo>
                  <a:lnTo>
                    <a:pt x="5375" y="184121"/>
                  </a:lnTo>
                  <a:lnTo>
                    <a:pt x="6782" y="202245"/>
                  </a:lnTo>
                  <a:lnTo>
                    <a:pt x="8048" y="219859"/>
                  </a:lnTo>
                  <a:lnTo>
                    <a:pt x="9504" y="236394"/>
                  </a:lnTo>
                  <a:lnTo>
                    <a:pt x="11330" y="251621"/>
                  </a:lnTo>
                  <a:lnTo>
                    <a:pt x="13398" y="265377"/>
                  </a:lnTo>
                  <a:lnTo>
                    <a:pt x="15549" y="278854"/>
                  </a:lnTo>
                  <a:lnTo>
                    <a:pt x="17976" y="294351"/>
                  </a:lnTo>
                  <a:lnTo>
                    <a:pt x="21057" y="3158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729330" y="2484725"/>
              <a:ext cx="176743" cy="273742"/>
            </a:xfrm>
            <a:custGeom>
              <a:avLst/>
              <a:gdLst/>
              <a:ahLst/>
              <a:cxnLst/>
              <a:rect l="0" t="0" r="0" b="0"/>
              <a:pathLst>
                <a:path w="176743" h="273742">
                  <a:moveTo>
                    <a:pt x="92514" y="0"/>
                  </a:moveTo>
                  <a:lnTo>
                    <a:pt x="83780" y="3001"/>
                  </a:lnTo>
                  <a:lnTo>
                    <a:pt x="76073" y="6423"/>
                  </a:lnTo>
                  <a:lnTo>
                    <a:pt x="68667" y="10619"/>
                  </a:lnTo>
                  <a:lnTo>
                    <a:pt x="61233" y="15520"/>
                  </a:lnTo>
                  <a:lnTo>
                    <a:pt x="53406" y="21001"/>
                  </a:lnTo>
                  <a:lnTo>
                    <a:pt x="45031" y="26931"/>
                  </a:lnTo>
                  <a:lnTo>
                    <a:pt x="36288" y="33193"/>
                  </a:lnTo>
                  <a:lnTo>
                    <a:pt x="27574" y="39691"/>
                  </a:lnTo>
                  <a:lnTo>
                    <a:pt x="19134" y="46365"/>
                  </a:lnTo>
                  <a:lnTo>
                    <a:pt x="11519" y="53489"/>
                  </a:lnTo>
                  <a:lnTo>
                    <a:pt x="5623" y="61643"/>
                  </a:lnTo>
                  <a:lnTo>
                    <a:pt x="1780" y="71050"/>
                  </a:lnTo>
                  <a:lnTo>
                    <a:pt x="0" y="81301"/>
                  </a:lnTo>
                  <a:lnTo>
                    <a:pt x="235" y="91567"/>
                  </a:lnTo>
                  <a:lnTo>
                    <a:pt x="2252" y="101364"/>
                  </a:lnTo>
                  <a:lnTo>
                    <a:pt x="6028" y="110720"/>
                  </a:lnTo>
                  <a:lnTo>
                    <a:pt x="11826" y="119988"/>
                  </a:lnTo>
                  <a:lnTo>
                    <a:pt x="19612" y="129407"/>
                  </a:lnTo>
                  <a:lnTo>
                    <a:pt x="29092" y="139055"/>
                  </a:lnTo>
                  <a:lnTo>
                    <a:pt x="39896" y="148925"/>
                  </a:lnTo>
                  <a:lnTo>
                    <a:pt x="51672" y="158975"/>
                  </a:lnTo>
                  <a:lnTo>
                    <a:pt x="63814" y="168997"/>
                  </a:lnTo>
                  <a:lnTo>
                    <a:pt x="75498" y="178646"/>
                  </a:lnTo>
                  <a:lnTo>
                    <a:pt x="86318" y="187763"/>
                  </a:lnTo>
                  <a:lnTo>
                    <a:pt x="96395" y="196358"/>
                  </a:lnTo>
                  <a:lnTo>
                    <a:pt x="106163" y="204518"/>
                  </a:lnTo>
                  <a:lnTo>
                    <a:pt x="115919" y="212346"/>
                  </a:lnTo>
                  <a:lnTo>
                    <a:pt x="125627" y="220096"/>
                  </a:lnTo>
                  <a:lnTo>
                    <a:pt x="135007" y="228146"/>
                  </a:lnTo>
                  <a:lnTo>
                    <a:pt x="143905" y="236665"/>
                  </a:lnTo>
                  <a:lnTo>
                    <a:pt x="152027" y="245201"/>
                  </a:lnTo>
                  <a:lnTo>
                    <a:pt x="159663" y="253615"/>
                  </a:lnTo>
                  <a:lnTo>
                    <a:pt x="167481" y="262651"/>
                  </a:lnTo>
                  <a:lnTo>
                    <a:pt x="176742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338640" y="3605433"/>
            <a:ext cx="766853" cy="490153"/>
            <a:chOff x="338640" y="3605433"/>
            <a:chExt cx="766853" cy="490153"/>
          </a:xfrm>
        </p:grpSpPr>
        <p:sp>
          <p:nvSpPr>
            <p:cNvPr id="87" name="Freeform 86"/>
            <p:cNvSpPr/>
            <p:nvPr/>
          </p:nvSpPr>
          <p:spPr>
            <a:xfrm>
              <a:off x="338640" y="3605433"/>
              <a:ext cx="229899" cy="418671"/>
            </a:xfrm>
            <a:custGeom>
              <a:avLst/>
              <a:gdLst/>
              <a:ahLst/>
              <a:cxnLst/>
              <a:rect l="0" t="0" r="0" b="0"/>
              <a:pathLst>
                <a:path w="229899" h="418671">
                  <a:moveTo>
                    <a:pt x="177256" y="26898"/>
                  </a:moveTo>
                  <a:lnTo>
                    <a:pt x="171321" y="21097"/>
                  </a:lnTo>
                  <a:lnTo>
                    <a:pt x="165117" y="16173"/>
                  </a:lnTo>
                  <a:lnTo>
                    <a:pt x="158016" y="11675"/>
                  </a:lnTo>
                  <a:lnTo>
                    <a:pt x="149903" y="7627"/>
                  </a:lnTo>
                  <a:lnTo>
                    <a:pt x="140608" y="4262"/>
                  </a:lnTo>
                  <a:lnTo>
                    <a:pt x="130170" y="1663"/>
                  </a:lnTo>
                  <a:lnTo>
                    <a:pt x="119090" y="82"/>
                  </a:lnTo>
                  <a:lnTo>
                    <a:pt x="108201" y="0"/>
                  </a:lnTo>
                  <a:lnTo>
                    <a:pt x="97958" y="1540"/>
                  </a:lnTo>
                  <a:lnTo>
                    <a:pt x="88457" y="4524"/>
                  </a:lnTo>
                  <a:lnTo>
                    <a:pt x="79617" y="8660"/>
                  </a:lnTo>
                  <a:lnTo>
                    <a:pt x="71304" y="13672"/>
                  </a:lnTo>
                  <a:lnTo>
                    <a:pt x="63552" y="19645"/>
                  </a:lnTo>
                  <a:lnTo>
                    <a:pt x="56557" y="27010"/>
                  </a:lnTo>
                  <a:lnTo>
                    <a:pt x="50360" y="35885"/>
                  </a:lnTo>
                  <a:lnTo>
                    <a:pt x="44705" y="45946"/>
                  </a:lnTo>
                  <a:lnTo>
                    <a:pt x="39139" y="56617"/>
                  </a:lnTo>
                  <a:lnTo>
                    <a:pt x="33396" y="67502"/>
                  </a:lnTo>
                  <a:lnTo>
                    <a:pt x="27555" y="78573"/>
                  </a:lnTo>
                  <a:lnTo>
                    <a:pt x="21933" y="90065"/>
                  </a:lnTo>
                  <a:lnTo>
                    <a:pt x="16710" y="102095"/>
                  </a:lnTo>
                  <a:lnTo>
                    <a:pt x="12068" y="114801"/>
                  </a:lnTo>
                  <a:lnTo>
                    <a:pt x="8256" y="128402"/>
                  </a:lnTo>
                  <a:lnTo>
                    <a:pt x="5325" y="142924"/>
                  </a:lnTo>
                  <a:lnTo>
                    <a:pt x="3172" y="158085"/>
                  </a:lnTo>
                  <a:lnTo>
                    <a:pt x="1637" y="173408"/>
                  </a:lnTo>
                  <a:lnTo>
                    <a:pt x="568" y="188598"/>
                  </a:lnTo>
                  <a:lnTo>
                    <a:pt x="0" y="203389"/>
                  </a:lnTo>
                  <a:lnTo>
                    <a:pt x="143" y="217473"/>
                  </a:lnTo>
                  <a:lnTo>
                    <a:pt x="1049" y="230766"/>
                  </a:lnTo>
                  <a:lnTo>
                    <a:pt x="2470" y="243505"/>
                  </a:lnTo>
                  <a:lnTo>
                    <a:pt x="3963" y="256140"/>
                  </a:lnTo>
                  <a:lnTo>
                    <a:pt x="5265" y="268940"/>
                  </a:lnTo>
                  <a:lnTo>
                    <a:pt x="6461" y="281827"/>
                  </a:lnTo>
                  <a:lnTo>
                    <a:pt x="7870" y="294486"/>
                  </a:lnTo>
                  <a:lnTo>
                    <a:pt x="9675" y="306744"/>
                  </a:lnTo>
                  <a:lnTo>
                    <a:pt x="12057" y="318587"/>
                  </a:lnTo>
                  <a:lnTo>
                    <a:pt x="15268" y="330073"/>
                  </a:lnTo>
                  <a:lnTo>
                    <a:pt x="19359" y="341275"/>
                  </a:lnTo>
                  <a:lnTo>
                    <a:pt x="24226" y="352102"/>
                  </a:lnTo>
                  <a:lnTo>
                    <a:pt x="29710" y="362306"/>
                  </a:lnTo>
                  <a:lnTo>
                    <a:pt x="35661" y="371799"/>
                  </a:lnTo>
                  <a:lnTo>
                    <a:pt x="42113" y="380479"/>
                  </a:lnTo>
                  <a:lnTo>
                    <a:pt x="49276" y="388163"/>
                  </a:lnTo>
                  <a:lnTo>
                    <a:pt x="57205" y="394851"/>
                  </a:lnTo>
                  <a:lnTo>
                    <a:pt x="65818" y="400680"/>
                  </a:lnTo>
                  <a:lnTo>
                    <a:pt x="74978" y="405839"/>
                  </a:lnTo>
                  <a:lnTo>
                    <a:pt x="84553" y="410488"/>
                  </a:lnTo>
                  <a:lnTo>
                    <a:pt x="94593" y="414443"/>
                  </a:lnTo>
                  <a:lnTo>
                    <a:pt x="105318" y="417196"/>
                  </a:lnTo>
                  <a:lnTo>
                    <a:pt x="116789" y="418565"/>
                  </a:lnTo>
                  <a:lnTo>
                    <a:pt x="128763" y="418670"/>
                  </a:lnTo>
                  <a:lnTo>
                    <a:pt x="140800" y="417752"/>
                  </a:lnTo>
                  <a:lnTo>
                    <a:pt x="152633" y="416052"/>
                  </a:lnTo>
                  <a:lnTo>
                    <a:pt x="164019" y="413454"/>
                  </a:lnTo>
                  <a:lnTo>
                    <a:pt x="174665" y="409508"/>
                  </a:lnTo>
                  <a:lnTo>
                    <a:pt x="184486" y="404081"/>
                  </a:lnTo>
                  <a:lnTo>
                    <a:pt x="193460" y="397401"/>
                  </a:lnTo>
                  <a:lnTo>
                    <a:pt x="202519" y="389029"/>
                  </a:lnTo>
                  <a:lnTo>
                    <a:pt x="213576" y="375992"/>
                  </a:lnTo>
                  <a:lnTo>
                    <a:pt x="229898" y="3532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28224" y="3828779"/>
              <a:ext cx="123431" cy="120356"/>
            </a:xfrm>
            <a:custGeom>
              <a:avLst/>
              <a:gdLst/>
              <a:ahLst/>
              <a:cxnLst/>
              <a:rect l="0" t="0" r="0" b="0"/>
              <a:pathLst>
                <a:path w="123431" h="120356">
                  <a:moveTo>
                    <a:pt x="87713" y="3594"/>
                  </a:moveTo>
                  <a:lnTo>
                    <a:pt x="78979" y="861"/>
                  </a:lnTo>
                  <a:lnTo>
                    <a:pt x="71273" y="0"/>
                  </a:lnTo>
                  <a:lnTo>
                    <a:pt x="63870" y="990"/>
                  </a:lnTo>
                  <a:lnTo>
                    <a:pt x="56609" y="3529"/>
                  </a:lnTo>
                  <a:lnTo>
                    <a:pt x="49431" y="7313"/>
                  </a:lnTo>
                  <a:lnTo>
                    <a:pt x="42305" y="12048"/>
                  </a:lnTo>
                  <a:lnTo>
                    <a:pt x="35215" y="17481"/>
                  </a:lnTo>
                  <a:lnTo>
                    <a:pt x="28148" y="23412"/>
                  </a:lnTo>
                  <a:lnTo>
                    <a:pt x="21106" y="29698"/>
                  </a:lnTo>
                  <a:lnTo>
                    <a:pt x="14412" y="36561"/>
                  </a:lnTo>
                  <a:lnTo>
                    <a:pt x="8675" y="44538"/>
                  </a:lnTo>
                  <a:lnTo>
                    <a:pt x="4162" y="53826"/>
                  </a:lnTo>
                  <a:lnTo>
                    <a:pt x="1133" y="63998"/>
                  </a:lnTo>
                  <a:lnTo>
                    <a:pt x="0" y="74211"/>
                  </a:lnTo>
                  <a:lnTo>
                    <a:pt x="801" y="83963"/>
                  </a:lnTo>
                  <a:lnTo>
                    <a:pt x="3441" y="92949"/>
                  </a:lnTo>
                  <a:lnTo>
                    <a:pt x="7871" y="100905"/>
                  </a:lnTo>
                  <a:lnTo>
                    <a:pt x="13889" y="107798"/>
                  </a:lnTo>
                  <a:lnTo>
                    <a:pt x="21351" y="113442"/>
                  </a:lnTo>
                  <a:lnTo>
                    <a:pt x="30253" y="117418"/>
                  </a:lnTo>
                  <a:lnTo>
                    <a:pt x="40458" y="119650"/>
                  </a:lnTo>
                  <a:lnTo>
                    <a:pt x="51562" y="120355"/>
                  </a:lnTo>
                  <a:lnTo>
                    <a:pt x="63007" y="119850"/>
                  </a:lnTo>
                  <a:lnTo>
                    <a:pt x="74434" y="118429"/>
                  </a:lnTo>
                  <a:lnTo>
                    <a:pt x="85377" y="116021"/>
                  </a:lnTo>
                  <a:lnTo>
                    <a:pt x="95193" y="112202"/>
                  </a:lnTo>
                  <a:lnTo>
                    <a:pt x="103639" y="106852"/>
                  </a:lnTo>
                  <a:lnTo>
                    <a:pt x="110648" y="99971"/>
                  </a:lnTo>
                  <a:lnTo>
                    <a:pt x="116147" y="91525"/>
                  </a:lnTo>
                  <a:lnTo>
                    <a:pt x="120248" y="81668"/>
                  </a:lnTo>
                  <a:lnTo>
                    <a:pt x="122816" y="71080"/>
                  </a:lnTo>
                  <a:lnTo>
                    <a:pt x="123430" y="59724"/>
                  </a:lnTo>
                  <a:lnTo>
                    <a:pt x="119911" y="45488"/>
                  </a:lnTo>
                  <a:lnTo>
                    <a:pt x="108770" y="246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98221" y="3809157"/>
              <a:ext cx="117759" cy="117973"/>
            </a:xfrm>
            <a:custGeom>
              <a:avLst/>
              <a:gdLst/>
              <a:ahLst/>
              <a:cxnLst/>
              <a:rect l="0" t="0" r="0" b="0"/>
              <a:pathLst>
                <a:path w="117759" h="117973">
                  <a:moveTo>
                    <a:pt x="1944" y="54801"/>
                  </a:moveTo>
                  <a:lnTo>
                    <a:pt x="4811" y="63670"/>
                  </a:lnTo>
                  <a:lnTo>
                    <a:pt x="6953" y="72656"/>
                  </a:lnTo>
                  <a:lnTo>
                    <a:pt x="8554" y="82551"/>
                  </a:lnTo>
                  <a:lnTo>
                    <a:pt x="9658" y="89802"/>
                  </a:lnTo>
                  <a:lnTo>
                    <a:pt x="10039" y="90430"/>
                  </a:lnTo>
                  <a:lnTo>
                    <a:pt x="9459" y="86457"/>
                  </a:lnTo>
                  <a:lnTo>
                    <a:pt x="8029" y="79676"/>
                  </a:lnTo>
                  <a:lnTo>
                    <a:pt x="5957" y="70890"/>
                  </a:lnTo>
                  <a:lnTo>
                    <a:pt x="3442" y="60603"/>
                  </a:lnTo>
                  <a:lnTo>
                    <a:pt x="1116" y="49532"/>
                  </a:lnTo>
                  <a:lnTo>
                    <a:pt x="0" y="38602"/>
                  </a:lnTo>
                  <a:lnTo>
                    <a:pt x="561" y="28320"/>
                  </a:lnTo>
                  <a:lnTo>
                    <a:pt x="3076" y="19120"/>
                  </a:lnTo>
                  <a:lnTo>
                    <a:pt x="7888" y="11541"/>
                  </a:lnTo>
                  <a:lnTo>
                    <a:pt x="14935" y="5714"/>
                  </a:lnTo>
                  <a:lnTo>
                    <a:pt x="23546" y="1767"/>
                  </a:lnTo>
                  <a:lnTo>
                    <a:pt x="32687" y="0"/>
                  </a:lnTo>
                  <a:lnTo>
                    <a:pt x="41712" y="369"/>
                  </a:lnTo>
                  <a:lnTo>
                    <a:pt x="50376" y="2715"/>
                  </a:lnTo>
                  <a:lnTo>
                    <a:pt x="58647" y="6947"/>
                  </a:lnTo>
                  <a:lnTo>
                    <a:pt x="66572" y="12828"/>
                  </a:lnTo>
                  <a:lnTo>
                    <a:pt x="74064" y="20028"/>
                  </a:lnTo>
                  <a:lnTo>
                    <a:pt x="80884" y="28222"/>
                  </a:lnTo>
                  <a:lnTo>
                    <a:pt x="86959" y="37137"/>
                  </a:lnTo>
                  <a:lnTo>
                    <a:pt x="92363" y="46561"/>
                  </a:lnTo>
                  <a:lnTo>
                    <a:pt x="97227" y="56341"/>
                  </a:lnTo>
                  <a:lnTo>
                    <a:pt x="101682" y="66354"/>
                  </a:lnTo>
                  <a:lnTo>
                    <a:pt x="105688" y="76260"/>
                  </a:lnTo>
                  <a:lnTo>
                    <a:pt x="109433" y="86570"/>
                  </a:lnTo>
                  <a:lnTo>
                    <a:pt x="113250" y="99304"/>
                  </a:lnTo>
                  <a:lnTo>
                    <a:pt x="117758" y="1179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021264" y="3769202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042321" y="3863958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63253" y="3990300"/>
              <a:ext cx="642240" cy="105286"/>
            </a:xfrm>
            <a:custGeom>
              <a:avLst/>
              <a:gdLst/>
              <a:ahLst/>
              <a:cxnLst/>
              <a:rect l="0" t="0" r="0" b="0"/>
              <a:pathLst>
                <a:path w="642240" h="105286">
                  <a:moveTo>
                    <a:pt x="642239" y="0"/>
                  </a:moveTo>
                  <a:lnTo>
                    <a:pt x="633370" y="2934"/>
                  </a:lnTo>
                  <a:lnTo>
                    <a:pt x="624383" y="5716"/>
                  </a:lnTo>
                  <a:lnTo>
                    <a:pt x="614388" y="8615"/>
                  </a:lnTo>
                  <a:lnTo>
                    <a:pt x="603408" y="11656"/>
                  </a:lnTo>
                  <a:lnTo>
                    <a:pt x="591596" y="14821"/>
                  </a:lnTo>
                  <a:lnTo>
                    <a:pt x="579138" y="18085"/>
                  </a:lnTo>
                  <a:lnTo>
                    <a:pt x="566200" y="21423"/>
                  </a:lnTo>
                  <a:lnTo>
                    <a:pt x="552919" y="24814"/>
                  </a:lnTo>
                  <a:lnTo>
                    <a:pt x="539393" y="28243"/>
                  </a:lnTo>
                  <a:lnTo>
                    <a:pt x="525532" y="31698"/>
                  </a:lnTo>
                  <a:lnTo>
                    <a:pt x="511082" y="35170"/>
                  </a:lnTo>
                  <a:lnTo>
                    <a:pt x="495949" y="38650"/>
                  </a:lnTo>
                  <a:lnTo>
                    <a:pt x="480192" y="41970"/>
                  </a:lnTo>
                  <a:lnTo>
                    <a:pt x="463929" y="44820"/>
                  </a:lnTo>
                  <a:lnTo>
                    <a:pt x="447292" y="47074"/>
                  </a:lnTo>
                  <a:lnTo>
                    <a:pt x="430713" y="48926"/>
                  </a:lnTo>
                  <a:lnTo>
                    <a:pt x="414888" y="50784"/>
                  </a:lnTo>
                  <a:lnTo>
                    <a:pt x="400123" y="52884"/>
                  </a:lnTo>
                  <a:lnTo>
                    <a:pt x="385904" y="55126"/>
                  </a:lnTo>
                  <a:lnTo>
                    <a:pt x="371136" y="57178"/>
                  </a:lnTo>
                  <a:lnTo>
                    <a:pt x="355243" y="58860"/>
                  </a:lnTo>
                  <a:lnTo>
                    <a:pt x="338634" y="60312"/>
                  </a:lnTo>
                  <a:lnTo>
                    <a:pt x="322390" y="61892"/>
                  </a:lnTo>
                  <a:lnTo>
                    <a:pt x="307125" y="63804"/>
                  </a:lnTo>
                  <a:lnTo>
                    <a:pt x="292790" y="65918"/>
                  </a:lnTo>
                  <a:lnTo>
                    <a:pt x="278950" y="67883"/>
                  </a:lnTo>
                  <a:lnTo>
                    <a:pt x="265269" y="69507"/>
                  </a:lnTo>
                  <a:lnTo>
                    <a:pt x="251420" y="70919"/>
                  </a:lnTo>
                  <a:lnTo>
                    <a:pt x="237036" y="72475"/>
                  </a:lnTo>
                  <a:lnTo>
                    <a:pt x="221972" y="74372"/>
                  </a:lnTo>
                  <a:lnTo>
                    <a:pt x="206105" y="76647"/>
                  </a:lnTo>
                  <a:lnTo>
                    <a:pt x="189243" y="79253"/>
                  </a:lnTo>
                  <a:lnTo>
                    <a:pt x="171384" y="82120"/>
                  </a:lnTo>
                  <a:lnTo>
                    <a:pt x="152833" y="85182"/>
                  </a:lnTo>
                  <a:lnTo>
                    <a:pt x="134082" y="88383"/>
                  </a:lnTo>
                  <a:lnTo>
                    <a:pt x="115438" y="91677"/>
                  </a:lnTo>
                  <a:lnTo>
                    <a:pt x="97175" y="94872"/>
                  </a:lnTo>
                  <a:lnTo>
                    <a:pt x="79606" y="97636"/>
                  </a:lnTo>
                  <a:lnTo>
                    <a:pt x="62844" y="99828"/>
                  </a:lnTo>
                  <a:lnTo>
                    <a:pt x="47417" y="101472"/>
                  </a:lnTo>
                  <a:lnTo>
                    <a:pt x="32844" y="102836"/>
                  </a:lnTo>
                  <a:lnTo>
                    <a:pt x="17843" y="104039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968621" y="4232455"/>
            <a:ext cx="7306779" cy="747525"/>
            <a:chOff x="968621" y="4232455"/>
            <a:chExt cx="7306779" cy="747525"/>
          </a:xfrm>
        </p:grpSpPr>
        <p:sp>
          <p:nvSpPr>
            <p:cNvPr id="94" name="Freeform 93"/>
            <p:cNvSpPr/>
            <p:nvPr/>
          </p:nvSpPr>
          <p:spPr>
            <a:xfrm>
              <a:off x="968621" y="4527253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93550" y="0"/>
                  </a:lnTo>
                  <a:lnTo>
                    <a:pt x="82421" y="0"/>
                  </a:lnTo>
                  <a:lnTo>
                    <a:pt x="70832" y="0"/>
                  </a:lnTo>
                  <a:lnTo>
                    <a:pt x="58914" y="0"/>
                  </a:lnTo>
                  <a:lnTo>
                    <a:pt x="45796" y="0"/>
                  </a:lnTo>
                  <a:lnTo>
                    <a:pt x="2808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183909" y="4369326"/>
              <a:ext cx="226910" cy="394694"/>
            </a:xfrm>
            <a:custGeom>
              <a:avLst/>
              <a:gdLst/>
              <a:ahLst/>
              <a:cxnLst/>
              <a:rect l="0" t="0" r="0" b="0"/>
              <a:pathLst>
                <a:path w="226910" h="394694">
                  <a:moveTo>
                    <a:pt x="16339" y="0"/>
                  </a:moveTo>
                  <a:lnTo>
                    <a:pt x="13472" y="11735"/>
                  </a:lnTo>
                  <a:lnTo>
                    <a:pt x="11331" y="22864"/>
                  </a:lnTo>
                  <a:lnTo>
                    <a:pt x="9727" y="34467"/>
                  </a:lnTo>
                  <a:lnTo>
                    <a:pt x="8547" y="46801"/>
                  </a:lnTo>
                  <a:lnTo>
                    <a:pt x="7698" y="60109"/>
                  </a:lnTo>
                  <a:lnTo>
                    <a:pt x="7101" y="74423"/>
                  </a:lnTo>
                  <a:lnTo>
                    <a:pt x="6686" y="89773"/>
                  </a:lnTo>
                  <a:lnTo>
                    <a:pt x="6402" y="106283"/>
                  </a:lnTo>
                  <a:lnTo>
                    <a:pt x="6209" y="123898"/>
                  </a:lnTo>
                  <a:lnTo>
                    <a:pt x="6078" y="142116"/>
                  </a:lnTo>
                  <a:lnTo>
                    <a:pt x="5990" y="160111"/>
                  </a:lnTo>
                  <a:lnTo>
                    <a:pt x="5926" y="177442"/>
                  </a:lnTo>
                  <a:lnTo>
                    <a:pt x="5713" y="194349"/>
                  </a:lnTo>
                  <a:lnTo>
                    <a:pt x="5039" y="211535"/>
                  </a:lnTo>
                  <a:lnTo>
                    <a:pt x="3777" y="229392"/>
                  </a:lnTo>
                  <a:lnTo>
                    <a:pt x="2285" y="247828"/>
                  </a:lnTo>
                  <a:lnTo>
                    <a:pt x="1277" y="266444"/>
                  </a:lnTo>
                  <a:lnTo>
                    <a:pt x="1113" y="284964"/>
                  </a:lnTo>
                  <a:lnTo>
                    <a:pt x="1497" y="302960"/>
                  </a:lnTo>
                  <a:lnTo>
                    <a:pt x="1686" y="319812"/>
                  </a:lnTo>
                  <a:lnTo>
                    <a:pt x="1265" y="335289"/>
                  </a:lnTo>
                  <a:lnTo>
                    <a:pt x="472" y="349493"/>
                  </a:lnTo>
                  <a:lnTo>
                    <a:pt x="0" y="362661"/>
                  </a:lnTo>
                  <a:lnTo>
                    <a:pt x="260" y="375013"/>
                  </a:lnTo>
                  <a:lnTo>
                    <a:pt x="2113" y="385651"/>
                  </a:lnTo>
                  <a:lnTo>
                    <a:pt x="6027" y="392437"/>
                  </a:lnTo>
                  <a:lnTo>
                    <a:pt x="11139" y="394693"/>
                  </a:lnTo>
                  <a:lnTo>
                    <a:pt x="17293" y="393529"/>
                  </a:lnTo>
                  <a:lnTo>
                    <a:pt x="24468" y="390162"/>
                  </a:lnTo>
                  <a:lnTo>
                    <a:pt x="32697" y="385433"/>
                  </a:lnTo>
                  <a:lnTo>
                    <a:pt x="42106" y="379864"/>
                  </a:lnTo>
                  <a:lnTo>
                    <a:pt x="52646" y="373778"/>
                  </a:lnTo>
                  <a:lnTo>
                    <a:pt x="63974" y="367531"/>
                  </a:lnTo>
                  <a:lnTo>
                    <a:pt x="75567" y="361551"/>
                  </a:lnTo>
                  <a:lnTo>
                    <a:pt x="87111" y="356046"/>
                  </a:lnTo>
                  <a:lnTo>
                    <a:pt x="98810" y="351193"/>
                  </a:lnTo>
                  <a:lnTo>
                    <a:pt x="111263" y="347230"/>
                  </a:lnTo>
                  <a:lnTo>
                    <a:pt x="124750" y="344194"/>
                  </a:lnTo>
                  <a:lnTo>
                    <a:pt x="139081" y="341967"/>
                  </a:lnTo>
                  <a:lnTo>
                    <a:pt x="153780" y="340381"/>
                  </a:lnTo>
                  <a:lnTo>
                    <a:pt x="168503" y="339274"/>
                  </a:lnTo>
                  <a:lnTo>
                    <a:pt x="182508" y="338510"/>
                  </a:lnTo>
                  <a:lnTo>
                    <a:pt x="195948" y="337904"/>
                  </a:lnTo>
                  <a:lnTo>
                    <a:pt x="210000" y="337402"/>
                  </a:lnTo>
                  <a:lnTo>
                    <a:pt x="226909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415456" y="4570890"/>
              <a:ext cx="205933" cy="156129"/>
            </a:xfrm>
            <a:custGeom>
              <a:avLst/>
              <a:gdLst/>
              <a:ahLst/>
              <a:cxnLst/>
              <a:rect l="0" t="0" r="0" b="0"/>
              <a:pathLst>
                <a:path w="205933" h="156129">
                  <a:moveTo>
                    <a:pt x="90119" y="61648"/>
                  </a:moveTo>
                  <a:lnTo>
                    <a:pt x="89985" y="50047"/>
                  </a:lnTo>
                  <a:lnTo>
                    <a:pt x="88704" y="40199"/>
                  </a:lnTo>
                  <a:lnTo>
                    <a:pt x="86106" y="31198"/>
                  </a:lnTo>
                  <a:lnTo>
                    <a:pt x="82214" y="22929"/>
                  </a:lnTo>
                  <a:lnTo>
                    <a:pt x="76933" y="15550"/>
                  </a:lnTo>
                  <a:lnTo>
                    <a:pt x="70351" y="9094"/>
                  </a:lnTo>
                  <a:lnTo>
                    <a:pt x="62851" y="3933"/>
                  </a:lnTo>
                  <a:lnTo>
                    <a:pt x="54989" y="825"/>
                  </a:lnTo>
                  <a:lnTo>
                    <a:pt x="47120" y="0"/>
                  </a:lnTo>
                  <a:lnTo>
                    <a:pt x="39552" y="1396"/>
                  </a:lnTo>
                  <a:lnTo>
                    <a:pt x="32624" y="4918"/>
                  </a:lnTo>
                  <a:lnTo>
                    <a:pt x="26448" y="10290"/>
                  </a:lnTo>
                  <a:lnTo>
                    <a:pt x="20963" y="17301"/>
                  </a:lnTo>
                  <a:lnTo>
                    <a:pt x="16036" y="25894"/>
                  </a:lnTo>
                  <a:lnTo>
                    <a:pt x="11537" y="35891"/>
                  </a:lnTo>
                  <a:lnTo>
                    <a:pt x="7513" y="47025"/>
                  </a:lnTo>
                  <a:lnTo>
                    <a:pt x="4182" y="59022"/>
                  </a:lnTo>
                  <a:lnTo>
                    <a:pt x="1616" y="71642"/>
                  </a:lnTo>
                  <a:lnTo>
                    <a:pt x="62" y="84539"/>
                  </a:lnTo>
                  <a:lnTo>
                    <a:pt x="0" y="97271"/>
                  </a:lnTo>
                  <a:lnTo>
                    <a:pt x="1560" y="109602"/>
                  </a:lnTo>
                  <a:lnTo>
                    <a:pt x="4727" y="121169"/>
                  </a:lnTo>
                  <a:lnTo>
                    <a:pt x="9520" y="131412"/>
                  </a:lnTo>
                  <a:lnTo>
                    <a:pt x="15780" y="140144"/>
                  </a:lnTo>
                  <a:lnTo>
                    <a:pt x="23237" y="147176"/>
                  </a:lnTo>
                  <a:lnTo>
                    <a:pt x="31604" y="152160"/>
                  </a:lnTo>
                  <a:lnTo>
                    <a:pt x="40630" y="155100"/>
                  </a:lnTo>
                  <a:lnTo>
                    <a:pt x="49960" y="156128"/>
                  </a:lnTo>
                  <a:lnTo>
                    <a:pt x="59143" y="155313"/>
                  </a:lnTo>
                  <a:lnTo>
                    <a:pt x="67942" y="152876"/>
                  </a:lnTo>
                  <a:lnTo>
                    <a:pt x="76154" y="148971"/>
                  </a:lnTo>
                  <a:lnTo>
                    <a:pt x="83524" y="143610"/>
                  </a:lnTo>
                  <a:lnTo>
                    <a:pt x="89995" y="136928"/>
                  </a:lnTo>
                  <a:lnTo>
                    <a:pt x="95511" y="129002"/>
                  </a:lnTo>
                  <a:lnTo>
                    <a:pt x="99926" y="119780"/>
                  </a:lnTo>
                  <a:lnTo>
                    <a:pt x="103273" y="109357"/>
                  </a:lnTo>
                  <a:lnTo>
                    <a:pt x="105879" y="98104"/>
                  </a:lnTo>
                  <a:lnTo>
                    <a:pt x="108252" y="86559"/>
                  </a:lnTo>
                  <a:lnTo>
                    <a:pt x="110718" y="75086"/>
                  </a:lnTo>
                  <a:lnTo>
                    <a:pt x="113844" y="64954"/>
                  </a:lnTo>
                  <a:lnTo>
                    <a:pt x="118372" y="59333"/>
                  </a:lnTo>
                  <a:lnTo>
                    <a:pt x="123949" y="59549"/>
                  </a:lnTo>
                  <a:lnTo>
                    <a:pt x="129748" y="63554"/>
                  </a:lnTo>
                  <a:lnTo>
                    <a:pt x="135826" y="69516"/>
                  </a:lnTo>
                  <a:lnTo>
                    <a:pt x="142562" y="75977"/>
                  </a:lnTo>
                  <a:lnTo>
                    <a:pt x="150107" y="82155"/>
                  </a:lnTo>
                  <a:lnTo>
                    <a:pt x="158244" y="87300"/>
                  </a:lnTo>
                  <a:lnTo>
                    <a:pt x="166528" y="90485"/>
                  </a:lnTo>
                  <a:lnTo>
                    <a:pt x="174712" y="91397"/>
                  </a:lnTo>
                  <a:lnTo>
                    <a:pt x="183174" y="90718"/>
                  </a:lnTo>
                  <a:lnTo>
                    <a:pt x="192980" y="88029"/>
                  </a:lnTo>
                  <a:lnTo>
                    <a:pt x="205932" y="827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650656" y="4474611"/>
              <a:ext cx="107604" cy="168210"/>
            </a:xfrm>
            <a:custGeom>
              <a:avLst/>
              <a:gdLst/>
              <a:ahLst/>
              <a:cxnLst/>
              <a:rect l="0" t="0" r="0" b="0"/>
              <a:pathLst>
                <a:path w="107604" h="168210">
                  <a:moveTo>
                    <a:pt x="2318" y="126342"/>
                  </a:moveTo>
                  <a:lnTo>
                    <a:pt x="5252" y="138010"/>
                  </a:lnTo>
                  <a:lnTo>
                    <a:pt x="8034" y="148499"/>
                  </a:lnTo>
                  <a:lnTo>
                    <a:pt x="10938" y="158729"/>
                  </a:lnTo>
                  <a:lnTo>
                    <a:pt x="14128" y="166383"/>
                  </a:lnTo>
                  <a:lnTo>
                    <a:pt x="16922" y="168209"/>
                  </a:lnTo>
                  <a:lnTo>
                    <a:pt x="17898" y="164914"/>
                  </a:lnTo>
                  <a:lnTo>
                    <a:pt x="16843" y="158004"/>
                  </a:lnTo>
                  <a:lnTo>
                    <a:pt x="14254" y="148676"/>
                  </a:lnTo>
                  <a:lnTo>
                    <a:pt x="10856" y="137751"/>
                  </a:lnTo>
                  <a:lnTo>
                    <a:pt x="7146" y="125778"/>
                  </a:lnTo>
                  <a:lnTo>
                    <a:pt x="3694" y="113280"/>
                  </a:lnTo>
                  <a:lnTo>
                    <a:pt x="1214" y="100797"/>
                  </a:lnTo>
                  <a:lnTo>
                    <a:pt x="0" y="88620"/>
                  </a:lnTo>
                  <a:lnTo>
                    <a:pt x="153" y="76982"/>
                  </a:lnTo>
                  <a:lnTo>
                    <a:pt x="1768" y="66156"/>
                  </a:lnTo>
                  <a:lnTo>
                    <a:pt x="4746" y="56205"/>
                  </a:lnTo>
                  <a:lnTo>
                    <a:pt x="9014" y="47029"/>
                  </a:lnTo>
                  <a:lnTo>
                    <a:pt x="14619" y="38471"/>
                  </a:lnTo>
                  <a:lnTo>
                    <a:pt x="21465" y="30385"/>
                  </a:lnTo>
                  <a:lnTo>
                    <a:pt x="29501" y="22969"/>
                  </a:lnTo>
                  <a:lnTo>
                    <a:pt x="38796" y="16740"/>
                  </a:lnTo>
                  <a:lnTo>
                    <a:pt x="49259" y="11883"/>
                  </a:lnTo>
                  <a:lnTo>
                    <a:pt x="60271" y="8275"/>
                  </a:lnTo>
                  <a:lnTo>
                    <a:pt x="71965" y="5297"/>
                  </a:lnTo>
                  <a:lnTo>
                    <a:pt x="86485" y="2688"/>
                  </a:lnTo>
                  <a:lnTo>
                    <a:pt x="10760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768787" y="4508064"/>
              <a:ext cx="185980" cy="471916"/>
            </a:xfrm>
            <a:custGeom>
              <a:avLst/>
              <a:gdLst/>
              <a:ahLst/>
              <a:cxnLst/>
              <a:rect l="0" t="0" r="0" b="0"/>
              <a:pathLst>
                <a:path w="185980" h="471916">
                  <a:moveTo>
                    <a:pt x="105285" y="92889"/>
                  </a:moveTo>
                  <a:lnTo>
                    <a:pt x="108152" y="84020"/>
                  </a:lnTo>
                  <a:lnTo>
                    <a:pt x="110294" y="75033"/>
                  </a:lnTo>
                  <a:lnTo>
                    <a:pt x="111888" y="65047"/>
                  </a:lnTo>
                  <a:lnTo>
                    <a:pt x="112723" y="54412"/>
                  </a:lnTo>
                  <a:lnTo>
                    <a:pt x="112275" y="43898"/>
                  </a:lnTo>
                  <a:lnTo>
                    <a:pt x="110361" y="33950"/>
                  </a:lnTo>
                  <a:lnTo>
                    <a:pt x="106951" y="24836"/>
                  </a:lnTo>
                  <a:lnTo>
                    <a:pt x="101994" y="16797"/>
                  </a:lnTo>
                  <a:lnTo>
                    <a:pt x="95623" y="9854"/>
                  </a:lnTo>
                  <a:lnTo>
                    <a:pt x="88091" y="4347"/>
                  </a:lnTo>
                  <a:lnTo>
                    <a:pt x="79674" y="995"/>
                  </a:lnTo>
                  <a:lnTo>
                    <a:pt x="70614" y="0"/>
                  </a:lnTo>
                  <a:lnTo>
                    <a:pt x="61261" y="1110"/>
                  </a:lnTo>
                  <a:lnTo>
                    <a:pt x="52064" y="3905"/>
                  </a:lnTo>
                  <a:lnTo>
                    <a:pt x="43259" y="7981"/>
                  </a:lnTo>
                  <a:lnTo>
                    <a:pt x="35213" y="13478"/>
                  </a:lnTo>
                  <a:lnTo>
                    <a:pt x="28487" y="21047"/>
                  </a:lnTo>
                  <a:lnTo>
                    <a:pt x="23266" y="30869"/>
                  </a:lnTo>
                  <a:lnTo>
                    <a:pt x="19573" y="42380"/>
                  </a:lnTo>
                  <a:lnTo>
                    <a:pt x="17453" y="54561"/>
                  </a:lnTo>
                  <a:lnTo>
                    <a:pt x="16770" y="66748"/>
                  </a:lnTo>
                  <a:lnTo>
                    <a:pt x="17428" y="78505"/>
                  </a:lnTo>
                  <a:lnTo>
                    <a:pt x="19456" y="89466"/>
                  </a:lnTo>
                  <a:lnTo>
                    <a:pt x="22752" y="99522"/>
                  </a:lnTo>
                  <a:lnTo>
                    <a:pt x="27421" y="108272"/>
                  </a:lnTo>
                  <a:lnTo>
                    <a:pt x="33835" y="114954"/>
                  </a:lnTo>
                  <a:lnTo>
                    <a:pt x="42033" y="119334"/>
                  </a:lnTo>
                  <a:lnTo>
                    <a:pt x="51452" y="121481"/>
                  </a:lnTo>
                  <a:lnTo>
                    <a:pt x="61152" y="121493"/>
                  </a:lnTo>
                  <a:lnTo>
                    <a:pt x="70555" y="119642"/>
                  </a:lnTo>
                  <a:lnTo>
                    <a:pt x="79306" y="115978"/>
                  </a:lnTo>
                  <a:lnTo>
                    <a:pt x="87104" y="110255"/>
                  </a:lnTo>
                  <a:lnTo>
                    <a:pt x="93916" y="102566"/>
                  </a:lnTo>
                  <a:lnTo>
                    <a:pt x="100419" y="94907"/>
                  </a:lnTo>
                  <a:lnTo>
                    <a:pt x="106905" y="90714"/>
                  </a:lnTo>
                  <a:lnTo>
                    <a:pt x="112720" y="91350"/>
                  </a:lnTo>
                  <a:lnTo>
                    <a:pt x="118192" y="96468"/>
                  </a:lnTo>
                  <a:lnTo>
                    <a:pt x="123727" y="105160"/>
                  </a:lnTo>
                  <a:lnTo>
                    <a:pt x="129347" y="116192"/>
                  </a:lnTo>
                  <a:lnTo>
                    <a:pt x="134778" y="128196"/>
                  </a:lnTo>
                  <a:lnTo>
                    <a:pt x="139856" y="140353"/>
                  </a:lnTo>
                  <a:lnTo>
                    <a:pt x="144561" y="152804"/>
                  </a:lnTo>
                  <a:lnTo>
                    <a:pt x="148942" y="166378"/>
                  </a:lnTo>
                  <a:lnTo>
                    <a:pt x="153071" y="181469"/>
                  </a:lnTo>
                  <a:lnTo>
                    <a:pt x="157011" y="197540"/>
                  </a:lnTo>
                  <a:lnTo>
                    <a:pt x="160817" y="213422"/>
                  </a:lnTo>
                  <a:lnTo>
                    <a:pt x="164529" y="228447"/>
                  </a:lnTo>
                  <a:lnTo>
                    <a:pt x="168175" y="242621"/>
                  </a:lnTo>
                  <a:lnTo>
                    <a:pt x="171778" y="256353"/>
                  </a:lnTo>
                  <a:lnTo>
                    <a:pt x="175345" y="269957"/>
                  </a:lnTo>
                  <a:lnTo>
                    <a:pt x="178723" y="283586"/>
                  </a:lnTo>
                  <a:lnTo>
                    <a:pt x="181612" y="297289"/>
                  </a:lnTo>
                  <a:lnTo>
                    <a:pt x="183883" y="311070"/>
                  </a:lnTo>
                  <a:lnTo>
                    <a:pt x="185406" y="324750"/>
                  </a:lnTo>
                  <a:lnTo>
                    <a:pt x="185979" y="338011"/>
                  </a:lnTo>
                  <a:lnTo>
                    <a:pt x="185580" y="350700"/>
                  </a:lnTo>
                  <a:lnTo>
                    <a:pt x="184177" y="362678"/>
                  </a:lnTo>
                  <a:lnTo>
                    <a:pt x="181640" y="373729"/>
                  </a:lnTo>
                  <a:lnTo>
                    <a:pt x="178003" y="383828"/>
                  </a:lnTo>
                  <a:lnTo>
                    <a:pt x="173274" y="393103"/>
                  </a:lnTo>
                  <a:lnTo>
                    <a:pt x="167351" y="401727"/>
                  </a:lnTo>
                  <a:lnTo>
                    <a:pt x="160287" y="409862"/>
                  </a:lnTo>
                  <a:lnTo>
                    <a:pt x="152104" y="417480"/>
                  </a:lnTo>
                  <a:lnTo>
                    <a:pt x="142709" y="424377"/>
                  </a:lnTo>
                  <a:lnTo>
                    <a:pt x="132161" y="430500"/>
                  </a:lnTo>
                  <a:lnTo>
                    <a:pt x="120485" y="435934"/>
                  </a:lnTo>
                  <a:lnTo>
                    <a:pt x="107592" y="440819"/>
                  </a:lnTo>
                  <a:lnTo>
                    <a:pt x="93555" y="445291"/>
                  </a:lnTo>
                  <a:lnTo>
                    <a:pt x="78893" y="449465"/>
                  </a:lnTo>
                  <a:lnTo>
                    <a:pt x="64439" y="453428"/>
                  </a:lnTo>
                  <a:lnTo>
                    <a:pt x="50659" y="457241"/>
                  </a:lnTo>
                  <a:lnTo>
                    <a:pt x="38097" y="460798"/>
                  </a:lnTo>
                  <a:lnTo>
                    <a:pt x="26304" y="464186"/>
                  </a:lnTo>
                  <a:lnTo>
                    <a:pt x="14252" y="467703"/>
                  </a:lnTo>
                  <a:lnTo>
                    <a:pt x="0" y="4719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962156" y="4489391"/>
              <a:ext cx="122487" cy="175574"/>
            </a:xfrm>
            <a:custGeom>
              <a:avLst/>
              <a:gdLst/>
              <a:ahLst/>
              <a:cxnLst/>
              <a:rect l="0" t="0" r="0" b="0"/>
              <a:pathLst>
                <a:path w="122487" h="175574">
                  <a:moveTo>
                    <a:pt x="6673" y="101034"/>
                  </a:moveTo>
                  <a:lnTo>
                    <a:pt x="15474" y="95233"/>
                  </a:lnTo>
                  <a:lnTo>
                    <a:pt x="23821" y="90309"/>
                  </a:lnTo>
                  <a:lnTo>
                    <a:pt x="32515" y="85802"/>
                  </a:lnTo>
                  <a:lnTo>
                    <a:pt x="41463" y="81408"/>
                  </a:lnTo>
                  <a:lnTo>
                    <a:pt x="50310" y="76746"/>
                  </a:lnTo>
                  <a:lnTo>
                    <a:pt x="58844" y="71627"/>
                  </a:lnTo>
                  <a:lnTo>
                    <a:pt x="66860" y="65876"/>
                  </a:lnTo>
                  <a:lnTo>
                    <a:pt x="74088" y="59256"/>
                  </a:lnTo>
                  <a:lnTo>
                    <a:pt x="80452" y="51724"/>
                  </a:lnTo>
                  <a:lnTo>
                    <a:pt x="85554" y="43395"/>
                  </a:lnTo>
                  <a:lnTo>
                    <a:pt x="88625" y="34434"/>
                  </a:lnTo>
                  <a:lnTo>
                    <a:pt x="89420" y="25018"/>
                  </a:lnTo>
                  <a:lnTo>
                    <a:pt x="87835" y="15935"/>
                  </a:lnTo>
                  <a:lnTo>
                    <a:pt x="83655" y="8515"/>
                  </a:lnTo>
                  <a:lnTo>
                    <a:pt x="77037" y="3353"/>
                  </a:lnTo>
                  <a:lnTo>
                    <a:pt x="68713" y="535"/>
                  </a:lnTo>
                  <a:lnTo>
                    <a:pt x="59766" y="0"/>
                  </a:lnTo>
                  <a:lnTo>
                    <a:pt x="50875" y="1460"/>
                  </a:lnTo>
                  <a:lnTo>
                    <a:pt x="42471" y="4674"/>
                  </a:lnTo>
                  <a:lnTo>
                    <a:pt x="34907" y="9556"/>
                  </a:lnTo>
                  <a:lnTo>
                    <a:pt x="28269" y="15905"/>
                  </a:lnTo>
                  <a:lnTo>
                    <a:pt x="22456" y="23435"/>
                  </a:lnTo>
                  <a:lnTo>
                    <a:pt x="17301" y="31858"/>
                  </a:lnTo>
                  <a:lnTo>
                    <a:pt x="12646" y="40934"/>
                  </a:lnTo>
                  <a:lnTo>
                    <a:pt x="8515" y="50638"/>
                  </a:lnTo>
                  <a:lnTo>
                    <a:pt x="5112" y="61137"/>
                  </a:lnTo>
                  <a:lnTo>
                    <a:pt x="2492" y="72457"/>
                  </a:lnTo>
                  <a:lnTo>
                    <a:pt x="732" y="84330"/>
                  </a:lnTo>
                  <a:lnTo>
                    <a:pt x="0" y="96299"/>
                  </a:lnTo>
                  <a:lnTo>
                    <a:pt x="292" y="108087"/>
                  </a:lnTo>
                  <a:lnTo>
                    <a:pt x="1624" y="119443"/>
                  </a:lnTo>
                  <a:lnTo>
                    <a:pt x="4114" y="130068"/>
                  </a:lnTo>
                  <a:lnTo>
                    <a:pt x="7719" y="139876"/>
                  </a:lnTo>
                  <a:lnTo>
                    <a:pt x="12426" y="148783"/>
                  </a:lnTo>
                  <a:lnTo>
                    <a:pt x="18335" y="156628"/>
                  </a:lnTo>
                  <a:lnTo>
                    <a:pt x="25385" y="163417"/>
                  </a:lnTo>
                  <a:lnTo>
                    <a:pt x="33388" y="168978"/>
                  </a:lnTo>
                  <a:lnTo>
                    <a:pt x="42131" y="172890"/>
                  </a:lnTo>
                  <a:lnTo>
                    <a:pt x="51418" y="175073"/>
                  </a:lnTo>
                  <a:lnTo>
                    <a:pt x="61094" y="175573"/>
                  </a:lnTo>
                  <a:lnTo>
                    <a:pt x="71041" y="174397"/>
                  </a:lnTo>
                  <a:lnTo>
                    <a:pt x="81163" y="171727"/>
                  </a:lnTo>
                  <a:lnTo>
                    <a:pt x="90944" y="168155"/>
                  </a:lnTo>
                  <a:lnTo>
                    <a:pt x="100411" y="164242"/>
                  </a:lnTo>
                  <a:lnTo>
                    <a:pt x="110395" y="159649"/>
                  </a:lnTo>
                  <a:lnTo>
                    <a:pt x="122486" y="1536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137285" y="4464082"/>
              <a:ext cx="136871" cy="196725"/>
            </a:xfrm>
            <a:custGeom>
              <a:avLst/>
              <a:gdLst/>
              <a:ahLst/>
              <a:cxnLst/>
              <a:rect l="0" t="0" r="0" b="0"/>
              <a:pathLst>
                <a:path w="136871" h="196725">
                  <a:moveTo>
                    <a:pt x="0" y="136871"/>
                  </a:moveTo>
                  <a:lnTo>
                    <a:pt x="2933" y="145673"/>
                  </a:lnTo>
                  <a:lnTo>
                    <a:pt x="5716" y="154019"/>
                  </a:lnTo>
                  <a:lnTo>
                    <a:pt x="8620" y="162713"/>
                  </a:lnTo>
                  <a:lnTo>
                    <a:pt x="11833" y="171661"/>
                  </a:lnTo>
                  <a:lnTo>
                    <a:pt x="15646" y="180508"/>
                  </a:lnTo>
                  <a:lnTo>
                    <a:pt x="20128" y="188994"/>
                  </a:lnTo>
                  <a:lnTo>
                    <a:pt x="23960" y="195239"/>
                  </a:lnTo>
                  <a:lnTo>
                    <a:pt x="25378" y="196724"/>
                  </a:lnTo>
                  <a:lnTo>
                    <a:pt x="24701" y="193758"/>
                  </a:lnTo>
                  <a:lnTo>
                    <a:pt x="22731" y="187403"/>
                  </a:lnTo>
                  <a:lnTo>
                    <a:pt x="20045" y="178623"/>
                  </a:lnTo>
                  <a:lnTo>
                    <a:pt x="16980" y="168155"/>
                  </a:lnTo>
                  <a:lnTo>
                    <a:pt x="13721" y="156527"/>
                  </a:lnTo>
                  <a:lnTo>
                    <a:pt x="10692" y="144111"/>
                  </a:lnTo>
                  <a:lnTo>
                    <a:pt x="8556" y="131162"/>
                  </a:lnTo>
                  <a:lnTo>
                    <a:pt x="7601" y="117858"/>
                  </a:lnTo>
                  <a:lnTo>
                    <a:pt x="7942" y="104481"/>
                  </a:lnTo>
                  <a:lnTo>
                    <a:pt x="9690" y="91418"/>
                  </a:lnTo>
                  <a:lnTo>
                    <a:pt x="12756" y="78856"/>
                  </a:lnTo>
                  <a:lnTo>
                    <a:pt x="16915" y="66962"/>
                  </a:lnTo>
                  <a:lnTo>
                    <a:pt x="21915" y="55966"/>
                  </a:lnTo>
                  <a:lnTo>
                    <a:pt x="27537" y="45907"/>
                  </a:lnTo>
                  <a:lnTo>
                    <a:pt x="33766" y="36828"/>
                  </a:lnTo>
                  <a:lnTo>
                    <a:pt x="40779" y="28868"/>
                  </a:lnTo>
                  <a:lnTo>
                    <a:pt x="48612" y="22003"/>
                  </a:lnTo>
                  <a:lnTo>
                    <a:pt x="57331" y="16390"/>
                  </a:lnTo>
                  <a:lnTo>
                    <a:pt x="67094" y="12442"/>
                  </a:lnTo>
                  <a:lnTo>
                    <a:pt x="77874" y="10222"/>
                  </a:lnTo>
                  <a:lnTo>
                    <a:pt x="89101" y="9162"/>
                  </a:lnTo>
                  <a:lnTo>
                    <a:pt x="100964" y="8033"/>
                  </a:lnTo>
                  <a:lnTo>
                    <a:pt x="115621" y="5614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491057" y="4477672"/>
              <a:ext cx="130539" cy="193825"/>
            </a:xfrm>
            <a:custGeom>
              <a:avLst/>
              <a:gdLst/>
              <a:ahLst/>
              <a:cxnLst/>
              <a:rect l="0" t="0" r="0" b="0"/>
              <a:pathLst>
                <a:path w="130539" h="193825">
                  <a:moveTo>
                    <a:pt x="4196" y="49581"/>
                  </a:moveTo>
                  <a:lnTo>
                    <a:pt x="4263" y="64183"/>
                  </a:lnTo>
                  <a:lnTo>
                    <a:pt x="4904" y="77454"/>
                  </a:lnTo>
                  <a:lnTo>
                    <a:pt x="6200" y="90656"/>
                  </a:lnTo>
                  <a:lnTo>
                    <a:pt x="8060" y="103997"/>
                  </a:lnTo>
                  <a:lnTo>
                    <a:pt x="10376" y="117506"/>
                  </a:lnTo>
                  <a:lnTo>
                    <a:pt x="13038" y="131159"/>
                  </a:lnTo>
                  <a:lnTo>
                    <a:pt x="15789" y="144926"/>
                  </a:lnTo>
                  <a:lnTo>
                    <a:pt x="18248" y="158776"/>
                  </a:lnTo>
                  <a:lnTo>
                    <a:pt x="20219" y="172653"/>
                  </a:lnTo>
                  <a:lnTo>
                    <a:pt x="21316" y="185400"/>
                  </a:lnTo>
                  <a:lnTo>
                    <a:pt x="20814" y="193278"/>
                  </a:lnTo>
                  <a:lnTo>
                    <a:pt x="18827" y="193824"/>
                  </a:lnTo>
                  <a:lnTo>
                    <a:pt x="16212" y="188673"/>
                  </a:lnTo>
                  <a:lnTo>
                    <a:pt x="13484" y="179735"/>
                  </a:lnTo>
                  <a:lnTo>
                    <a:pt x="11056" y="168550"/>
                  </a:lnTo>
                  <a:lnTo>
                    <a:pt x="9103" y="156113"/>
                  </a:lnTo>
                  <a:lnTo>
                    <a:pt x="7461" y="142985"/>
                  </a:lnTo>
                  <a:lnTo>
                    <a:pt x="5749" y="129476"/>
                  </a:lnTo>
                  <a:lnTo>
                    <a:pt x="3753" y="115756"/>
                  </a:lnTo>
                  <a:lnTo>
                    <a:pt x="1751" y="102079"/>
                  </a:lnTo>
                  <a:lnTo>
                    <a:pt x="393" y="88806"/>
                  </a:lnTo>
                  <a:lnTo>
                    <a:pt x="0" y="76095"/>
                  </a:lnTo>
                  <a:lnTo>
                    <a:pt x="567" y="63929"/>
                  </a:lnTo>
                  <a:lnTo>
                    <a:pt x="1945" y="52217"/>
                  </a:lnTo>
                  <a:lnTo>
                    <a:pt x="3957" y="40863"/>
                  </a:lnTo>
                  <a:lnTo>
                    <a:pt x="6766" y="30101"/>
                  </a:lnTo>
                  <a:lnTo>
                    <a:pt x="10854" y="20473"/>
                  </a:lnTo>
                  <a:lnTo>
                    <a:pt x="16381" y="12195"/>
                  </a:lnTo>
                  <a:lnTo>
                    <a:pt x="23210" y="5653"/>
                  </a:lnTo>
                  <a:lnTo>
                    <a:pt x="31090" y="1540"/>
                  </a:lnTo>
                  <a:lnTo>
                    <a:pt x="39756" y="0"/>
                  </a:lnTo>
                  <a:lnTo>
                    <a:pt x="48829" y="730"/>
                  </a:lnTo>
                  <a:lnTo>
                    <a:pt x="57832" y="3263"/>
                  </a:lnTo>
                  <a:lnTo>
                    <a:pt x="66507" y="7150"/>
                  </a:lnTo>
                  <a:lnTo>
                    <a:pt x="74635" y="12179"/>
                  </a:lnTo>
                  <a:lnTo>
                    <a:pt x="81947" y="18370"/>
                  </a:lnTo>
                  <a:lnTo>
                    <a:pt x="88384" y="25644"/>
                  </a:lnTo>
                  <a:lnTo>
                    <a:pt x="94047" y="33985"/>
                  </a:lnTo>
                  <a:lnTo>
                    <a:pt x="99093" y="43493"/>
                  </a:lnTo>
                  <a:lnTo>
                    <a:pt x="103677" y="54111"/>
                  </a:lnTo>
                  <a:lnTo>
                    <a:pt x="107927" y="65497"/>
                  </a:lnTo>
                  <a:lnTo>
                    <a:pt x="111943" y="77131"/>
                  </a:lnTo>
                  <a:lnTo>
                    <a:pt x="115792" y="88687"/>
                  </a:lnTo>
                  <a:lnTo>
                    <a:pt x="119373" y="99782"/>
                  </a:lnTo>
                  <a:lnTo>
                    <a:pt x="122779" y="111093"/>
                  </a:lnTo>
                  <a:lnTo>
                    <a:pt x="126311" y="124725"/>
                  </a:lnTo>
                  <a:lnTo>
                    <a:pt x="130538" y="1443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659101" y="4453554"/>
              <a:ext cx="118613" cy="199875"/>
            </a:xfrm>
            <a:custGeom>
              <a:avLst/>
              <a:gdLst/>
              <a:ahLst/>
              <a:cxnLst/>
              <a:rect l="0" t="0" r="0" b="0"/>
              <a:pathLst>
                <a:path w="118613" h="199875">
                  <a:moveTo>
                    <a:pt x="4608" y="21057"/>
                  </a:moveTo>
                  <a:lnTo>
                    <a:pt x="1809" y="29993"/>
                  </a:lnTo>
                  <a:lnTo>
                    <a:pt x="307" y="39619"/>
                  </a:lnTo>
                  <a:lnTo>
                    <a:pt x="0" y="50902"/>
                  </a:lnTo>
                  <a:lnTo>
                    <a:pt x="679" y="63396"/>
                  </a:lnTo>
                  <a:lnTo>
                    <a:pt x="2147" y="76228"/>
                  </a:lnTo>
                  <a:lnTo>
                    <a:pt x="4216" y="88847"/>
                  </a:lnTo>
                  <a:lnTo>
                    <a:pt x="6725" y="101057"/>
                  </a:lnTo>
                  <a:lnTo>
                    <a:pt x="9549" y="112852"/>
                  </a:lnTo>
                  <a:lnTo>
                    <a:pt x="12591" y="124297"/>
                  </a:lnTo>
                  <a:lnTo>
                    <a:pt x="15784" y="135472"/>
                  </a:lnTo>
                  <a:lnTo>
                    <a:pt x="19080" y="146450"/>
                  </a:lnTo>
                  <a:lnTo>
                    <a:pt x="22455" y="157277"/>
                  </a:lnTo>
                  <a:lnTo>
                    <a:pt x="26214" y="167670"/>
                  </a:lnTo>
                  <a:lnTo>
                    <a:pt x="30956" y="177043"/>
                  </a:lnTo>
                  <a:lnTo>
                    <a:pt x="36929" y="185152"/>
                  </a:lnTo>
                  <a:lnTo>
                    <a:pt x="44061" y="191748"/>
                  </a:lnTo>
                  <a:lnTo>
                    <a:pt x="52144" y="196430"/>
                  </a:lnTo>
                  <a:lnTo>
                    <a:pt x="60943" y="199160"/>
                  </a:lnTo>
                  <a:lnTo>
                    <a:pt x="69935" y="199874"/>
                  </a:lnTo>
                  <a:lnTo>
                    <a:pt x="78351" y="198317"/>
                  </a:lnTo>
                  <a:lnTo>
                    <a:pt x="85819" y="194563"/>
                  </a:lnTo>
                  <a:lnTo>
                    <a:pt x="92321" y="188790"/>
                  </a:lnTo>
                  <a:lnTo>
                    <a:pt x="98004" y="181103"/>
                  </a:lnTo>
                  <a:lnTo>
                    <a:pt x="103046" y="171751"/>
                  </a:lnTo>
                  <a:lnTo>
                    <a:pt x="107451" y="161067"/>
                  </a:lnTo>
                  <a:lnTo>
                    <a:pt x="111047" y="149379"/>
                  </a:lnTo>
                  <a:lnTo>
                    <a:pt x="113803" y="136966"/>
                  </a:lnTo>
                  <a:lnTo>
                    <a:pt x="115825" y="124038"/>
                  </a:lnTo>
                  <a:lnTo>
                    <a:pt x="117266" y="110754"/>
                  </a:lnTo>
                  <a:lnTo>
                    <a:pt x="118264" y="97227"/>
                  </a:lnTo>
                  <a:lnTo>
                    <a:pt x="118612" y="83532"/>
                  </a:lnTo>
                  <a:lnTo>
                    <a:pt x="117790" y="69724"/>
                  </a:lnTo>
                  <a:lnTo>
                    <a:pt x="115614" y="55859"/>
                  </a:lnTo>
                  <a:lnTo>
                    <a:pt x="112509" y="42567"/>
                  </a:lnTo>
                  <a:lnTo>
                    <a:pt x="109025" y="29748"/>
                  </a:lnTo>
                  <a:lnTo>
                    <a:pt x="104855" y="16276"/>
                  </a:lnTo>
                  <a:lnTo>
                    <a:pt x="9936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832165" y="4460097"/>
              <a:ext cx="210571" cy="204028"/>
            </a:xfrm>
            <a:custGeom>
              <a:avLst/>
              <a:gdLst/>
              <a:ahLst/>
              <a:cxnLst/>
              <a:rect l="0" t="0" r="0" b="0"/>
              <a:pathLst>
                <a:path w="210571" h="204028">
                  <a:moveTo>
                    <a:pt x="0" y="67156"/>
                  </a:moveTo>
                  <a:lnTo>
                    <a:pt x="67" y="78824"/>
                  </a:lnTo>
                  <a:lnTo>
                    <a:pt x="708" y="89313"/>
                  </a:lnTo>
                  <a:lnTo>
                    <a:pt x="2009" y="99615"/>
                  </a:lnTo>
                  <a:lnTo>
                    <a:pt x="4041" y="109917"/>
                  </a:lnTo>
                  <a:lnTo>
                    <a:pt x="7006" y="120261"/>
                  </a:lnTo>
                  <a:lnTo>
                    <a:pt x="10909" y="130572"/>
                  </a:lnTo>
                  <a:lnTo>
                    <a:pt x="15031" y="138086"/>
                  </a:lnTo>
                  <a:lnTo>
                    <a:pt x="18131" y="139371"/>
                  </a:lnTo>
                  <a:lnTo>
                    <a:pt x="19872" y="135489"/>
                  </a:lnTo>
                  <a:lnTo>
                    <a:pt x="20530" y="128265"/>
                  </a:lnTo>
                  <a:lnTo>
                    <a:pt x="20226" y="119222"/>
                  </a:lnTo>
                  <a:lnTo>
                    <a:pt x="19099" y="109291"/>
                  </a:lnTo>
                  <a:lnTo>
                    <a:pt x="17639" y="98957"/>
                  </a:lnTo>
                  <a:lnTo>
                    <a:pt x="16624" y="88457"/>
                  </a:lnTo>
                  <a:lnTo>
                    <a:pt x="16459" y="77915"/>
                  </a:lnTo>
                  <a:lnTo>
                    <a:pt x="17514" y="68031"/>
                  </a:lnTo>
                  <a:lnTo>
                    <a:pt x="20280" y="60053"/>
                  </a:lnTo>
                  <a:lnTo>
                    <a:pt x="24845" y="54511"/>
                  </a:lnTo>
                  <a:lnTo>
                    <a:pt x="30826" y="51605"/>
                  </a:lnTo>
                  <a:lnTo>
                    <a:pt x="37588" y="51540"/>
                  </a:lnTo>
                  <a:lnTo>
                    <a:pt x="44685" y="54129"/>
                  </a:lnTo>
                  <a:lnTo>
                    <a:pt x="51886" y="58915"/>
                  </a:lnTo>
                  <a:lnTo>
                    <a:pt x="59092" y="65391"/>
                  </a:lnTo>
                  <a:lnTo>
                    <a:pt x="66265" y="73107"/>
                  </a:lnTo>
                  <a:lnTo>
                    <a:pt x="73232" y="81705"/>
                  </a:lnTo>
                  <a:lnTo>
                    <a:pt x="79692" y="90919"/>
                  </a:lnTo>
                  <a:lnTo>
                    <a:pt x="85500" y="100484"/>
                  </a:lnTo>
                  <a:lnTo>
                    <a:pt x="89966" y="107642"/>
                  </a:lnTo>
                  <a:lnTo>
                    <a:pt x="92144" y="109186"/>
                  </a:lnTo>
                  <a:lnTo>
                    <a:pt x="92278" y="106302"/>
                  </a:lnTo>
                  <a:lnTo>
                    <a:pt x="91355" y="100416"/>
                  </a:lnTo>
                  <a:lnTo>
                    <a:pt x="90521" y="92294"/>
                  </a:lnTo>
                  <a:lnTo>
                    <a:pt x="90374" y="82472"/>
                  </a:lnTo>
                  <a:lnTo>
                    <a:pt x="91055" y="71553"/>
                  </a:lnTo>
                  <a:lnTo>
                    <a:pt x="92482" y="60198"/>
                  </a:lnTo>
                  <a:lnTo>
                    <a:pt x="94509" y="48809"/>
                  </a:lnTo>
                  <a:lnTo>
                    <a:pt x="97153" y="37714"/>
                  </a:lnTo>
                  <a:lnTo>
                    <a:pt x="100594" y="27259"/>
                  </a:lnTo>
                  <a:lnTo>
                    <a:pt x="104868" y="17578"/>
                  </a:lnTo>
                  <a:lnTo>
                    <a:pt x="109871" y="9263"/>
                  </a:lnTo>
                  <a:lnTo>
                    <a:pt x="115452" y="3413"/>
                  </a:lnTo>
                  <a:lnTo>
                    <a:pt x="121467" y="407"/>
                  </a:lnTo>
                  <a:lnTo>
                    <a:pt x="127794" y="0"/>
                  </a:lnTo>
                  <a:lnTo>
                    <a:pt x="134340" y="1694"/>
                  </a:lnTo>
                  <a:lnTo>
                    <a:pt x="141034" y="4987"/>
                  </a:lnTo>
                  <a:lnTo>
                    <a:pt x="147663" y="9770"/>
                  </a:lnTo>
                  <a:lnTo>
                    <a:pt x="153888" y="16320"/>
                  </a:lnTo>
                  <a:lnTo>
                    <a:pt x="159561" y="24645"/>
                  </a:lnTo>
                  <a:lnTo>
                    <a:pt x="164861" y="34505"/>
                  </a:lnTo>
                  <a:lnTo>
                    <a:pt x="170188" y="45571"/>
                  </a:lnTo>
                  <a:lnTo>
                    <a:pt x="175771" y="57540"/>
                  </a:lnTo>
                  <a:lnTo>
                    <a:pt x="181504" y="70323"/>
                  </a:lnTo>
                  <a:lnTo>
                    <a:pt x="187054" y="84035"/>
                  </a:lnTo>
                  <a:lnTo>
                    <a:pt x="192228" y="98661"/>
                  </a:lnTo>
                  <a:lnTo>
                    <a:pt x="196838" y="113905"/>
                  </a:lnTo>
                  <a:lnTo>
                    <a:pt x="200629" y="129291"/>
                  </a:lnTo>
                  <a:lnTo>
                    <a:pt x="203545" y="144513"/>
                  </a:lnTo>
                  <a:lnTo>
                    <a:pt x="205693" y="158869"/>
                  </a:lnTo>
                  <a:lnTo>
                    <a:pt x="207458" y="172591"/>
                  </a:lnTo>
                  <a:lnTo>
                    <a:pt x="208995" y="186881"/>
                  </a:lnTo>
                  <a:lnTo>
                    <a:pt x="210570" y="2040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053264" y="4295626"/>
              <a:ext cx="191655" cy="347478"/>
            </a:xfrm>
            <a:custGeom>
              <a:avLst/>
              <a:gdLst/>
              <a:ahLst/>
              <a:cxnLst/>
              <a:rect l="0" t="0" r="0" b="0"/>
              <a:pathLst>
                <a:path w="191655" h="347478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2004" y="41075"/>
                  </a:lnTo>
                  <a:lnTo>
                    <a:pt x="3864" y="54416"/>
                  </a:lnTo>
                  <a:lnTo>
                    <a:pt x="6180" y="67925"/>
                  </a:lnTo>
                  <a:lnTo>
                    <a:pt x="8846" y="81583"/>
                  </a:lnTo>
                  <a:lnTo>
                    <a:pt x="11770" y="95522"/>
                  </a:lnTo>
                  <a:lnTo>
                    <a:pt x="14877" y="110020"/>
                  </a:lnTo>
                  <a:lnTo>
                    <a:pt x="18113" y="125177"/>
                  </a:lnTo>
                  <a:lnTo>
                    <a:pt x="21437" y="140780"/>
                  </a:lnTo>
                  <a:lnTo>
                    <a:pt x="24821" y="156406"/>
                  </a:lnTo>
                  <a:lnTo>
                    <a:pt x="28246" y="171802"/>
                  </a:lnTo>
                  <a:lnTo>
                    <a:pt x="31699" y="186733"/>
                  </a:lnTo>
                  <a:lnTo>
                    <a:pt x="35171" y="200913"/>
                  </a:lnTo>
                  <a:lnTo>
                    <a:pt x="38655" y="214263"/>
                  </a:lnTo>
                  <a:lnTo>
                    <a:pt x="42148" y="226873"/>
                  </a:lnTo>
                  <a:lnTo>
                    <a:pt x="45646" y="238889"/>
                  </a:lnTo>
                  <a:lnTo>
                    <a:pt x="49148" y="250458"/>
                  </a:lnTo>
                  <a:lnTo>
                    <a:pt x="52653" y="261705"/>
                  </a:lnTo>
                  <a:lnTo>
                    <a:pt x="56158" y="272725"/>
                  </a:lnTo>
                  <a:lnTo>
                    <a:pt x="59646" y="283508"/>
                  </a:lnTo>
                  <a:lnTo>
                    <a:pt x="62416" y="291371"/>
                  </a:lnTo>
                  <a:lnTo>
                    <a:pt x="63735" y="292919"/>
                  </a:lnTo>
                  <a:lnTo>
                    <a:pt x="64128" y="289200"/>
                  </a:lnTo>
                  <a:lnTo>
                    <a:pt x="64107" y="281900"/>
                  </a:lnTo>
                  <a:lnTo>
                    <a:pt x="63944" y="272263"/>
                  </a:lnTo>
                  <a:lnTo>
                    <a:pt x="63765" y="261109"/>
                  </a:lnTo>
                  <a:lnTo>
                    <a:pt x="63778" y="248968"/>
                  </a:lnTo>
                  <a:lnTo>
                    <a:pt x="64301" y="236181"/>
                  </a:lnTo>
                  <a:lnTo>
                    <a:pt x="65466" y="222976"/>
                  </a:lnTo>
                  <a:lnTo>
                    <a:pt x="67398" y="209659"/>
                  </a:lnTo>
                  <a:lnTo>
                    <a:pt x="70297" y="196634"/>
                  </a:lnTo>
                  <a:lnTo>
                    <a:pt x="74179" y="184110"/>
                  </a:lnTo>
                  <a:lnTo>
                    <a:pt x="79073" y="172750"/>
                  </a:lnTo>
                  <a:lnTo>
                    <a:pt x="85108" y="163709"/>
                  </a:lnTo>
                  <a:lnTo>
                    <a:pt x="92241" y="157415"/>
                  </a:lnTo>
                  <a:lnTo>
                    <a:pt x="100301" y="153818"/>
                  </a:lnTo>
                  <a:lnTo>
                    <a:pt x="109082" y="152750"/>
                  </a:lnTo>
                  <a:lnTo>
                    <a:pt x="118389" y="153850"/>
                  </a:lnTo>
                  <a:lnTo>
                    <a:pt x="127909" y="156821"/>
                  </a:lnTo>
                  <a:lnTo>
                    <a:pt x="137220" y="161539"/>
                  </a:lnTo>
                  <a:lnTo>
                    <a:pt x="146105" y="167783"/>
                  </a:lnTo>
                  <a:lnTo>
                    <a:pt x="154375" y="175412"/>
                  </a:lnTo>
                  <a:lnTo>
                    <a:pt x="161784" y="184434"/>
                  </a:lnTo>
                  <a:lnTo>
                    <a:pt x="168285" y="194722"/>
                  </a:lnTo>
                  <a:lnTo>
                    <a:pt x="173991" y="205884"/>
                  </a:lnTo>
                  <a:lnTo>
                    <a:pt x="179066" y="217368"/>
                  </a:lnTo>
                  <a:lnTo>
                    <a:pt x="183660" y="228840"/>
                  </a:lnTo>
                  <a:lnTo>
                    <a:pt x="187578" y="240492"/>
                  </a:lnTo>
                  <a:lnTo>
                    <a:pt x="190306" y="252914"/>
                  </a:lnTo>
                  <a:lnTo>
                    <a:pt x="191654" y="266376"/>
                  </a:lnTo>
                  <a:lnTo>
                    <a:pt x="191575" y="280520"/>
                  </a:lnTo>
                  <a:lnTo>
                    <a:pt x="190002" y="294561"/>
                  </a:lnTo>
                  <a:lnTo>
                    <a:pt x="187043" y="308030"/>
                  </a:lnTo>
                  <a:lnTo>
                    <a:pt x="182616" y="320327"/>
                  </a:lnTo>
                  <a:lnTo>
                    <a:pt x="176372" y="330595"/>
                  </a:lnTo>
                  <a:lnTo>
                    <a:pt x="168287" y="338557"/>
                  </a:lnTo>
                  <a:lnTo>
                    <a:pt x="158775" y="344105"/>
                  </a:lnTo>
                  <a:lnTo>
                    <a:pt x="148481" y="347027"/>
                  </a:lnTo>
                  <a:lnTo>
                    <a:pt x="137861" y="347477"/>
                  </a:lnTo>
                  <a:lnTo>
                    <a:pt x="127310" y="345868"/>
                  </a:lnTo>
                  <a:lnTo>
                    <a:pt x="117232" y="342673"/>
                  </a:lnTo>
                  <a:lnTo>
                    <a:pt x="107800" y="338318"/>
                  </a:lnTo>
                  <a:lnTo>
                    <a:pt x="99288" y="333446"/>
                  </a:lnTo>
                  <a:lnTo>
                    <a:pt x="91334" y="328439"/>
                  </a:lnTo>
                  <a:lnTo>
                    <a:pt x="83241" y="322863"/>
                  </a:lnTo>
                  <a:lnTo>
                    <a:pt x="73699" y="3158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253305" y="4444872"/>
              <a:ext cx="157929" cy="188628"/>
            </a:xfrm>
            <a:custGeom>
              <a:avLst/>
              <a:gdLst/>
              <a:ahLst/>
              <a:cxnLst/>
              <a:rect l="0" t="0" r="0" b="0"/>
              <a:pathLst>
                <a:path w="157929" h="188628">
                  <a:moveTo>
                    <a:pt x="0" y="82381"/>
                  </a:moveTo>
                  <a:lnTo>
                    <a:pt x="11735" y="88115"/>
                  </a:lnTo>
                  <a:lnTo>
                    <a:pt x="22864" y="92399"/>
                  </a:lnTo>
                  <a:lnTo>
                    <a:pt x="34458" y="95601"/>
                  </a:lnTo>
                  <a:lnTo>
                    <a:pt x="46447" y="97789"/>
                  </a:lnTo>
                  <a:lnTo>
                    <a:pt x="58458" y="98837"/>
                  </a:lnTo>
                  <a:lnTo>
                    <a:pt x="70256" y="98775"/>
                  </a:lnTo>
                  <a:lnTo>
                    <a:pt x="81610" y="97605"/>
                  </a:lnTo>
                  <a:lnTo>
                    <a:pt x="92230" y="95229"/>
                  </a:lnTo>
                  <a:lnTo>
                    <a:pt x="102027" y="91697"/>
                  </a:lnTo>
                  <a:lnTo>
                    <a:pt x="110757" y="86869"/>
                  </a:lnTo>
                  <a:lnTo>
                    <a:pt x="117949" y="80349"/>
                  </a:lnTo>
                  <a:lnTo>
                    <a:pt x="123482" y="72079"/>
                  </a:lnTo>
                  <a:lnTo>
                    <a:pt x="127215" y="62612"/>
                  </a:lnTo>
                  <a:lnTo>
                    <a:pt x="128830" y="52880"/>
                  </a:lnTo>
                  <a:lnTo>
                    <a:pt x="128361" y="43450"/>
                  </a:lnTo>
                  <a:lnTo>
                    <a:pt x="126114" y="34513"/>
                  </a:lnTo>
                  <a:lnTo>
                    <a:pt x="122481" y="26057"/>
                  </a:lnTo>
                  <a:lnTo>
                    <a:pt x="117816" y="18015"/>
                  </a:lnTo>
                  <a:lnTo>
                    <a:pt x="112246" y="10786"/>
                  </a:lnTo>
                  <a:lnTo>
                    <a:pt x="105685" y="5207"/>
                  </a:lnTo>
                  <a:lnTo>
                    <a:pt x="98167" y="1606"/>
                  </a:lnTo>
                  <a:lnTo>
                    <a:pt x="90001" y="0"/>
                  </a:lnTo>
                  <a:lnTo>
                    <a:pt x="81674" y="360"/>
                  </a:lnTo>
                  <a:lnTo>
                    <a:pt x="73485" y="2460"/>
                  </a:lnTo>
                  <a:lnTo>
                    <a:pt x="65699" y="6122"/>
                  </a:lnTo>
                  <a:lnTo>
                    <a:pt x="58622" y="11312"/>
                  </a:lnTo>
                  <a:lnTo>
                    <a:pt x="52347" y="17877"/>
                  </a:lnTo>
                  <a:lnTo>
                    <a:pt x="46794" y="25723"/>
                  </a:lnTo>
                  <a:lnTo>
                    <a:pt x="41822" y="34891"/>
                  </a:lnTo>
                  <a:lnTo>
                    <a:pt x="37298" y="45281"/>
                  </a:lnTo>
                  <a:lnTo>
                    <a:pt x="33426" y="56682"/>
                  </a:lnTo>
                  <a:lnTo>
                    <a:pt x="30730" y="68859"/>
                  </a:lnTo>
                  <a:lnTo>
                    <a:pt x="29403" y="81600"/>
                  </a:lnTo>
                  <a:lnTo>
                    <a:pt x="29496" y="94579"/>
                  </a:lnTo>
                  <a:lnTo>
                    <a:pt x="31078" y="107365"/>
                  </a:lnTo>
                  <a:lnTo>
                    <a:pt x="34034" y="119737"/>
                  </a:lnTo>
                  <a:lnTo>
                    <a:pt x="38120" y="131501"/>
                  </a:lnTo>
                  <a:lnTo>
                    <a:pt x="43071" y="142410"/>
                  </a:lnTo>
                  <a:lnTo>
                    <a:pt x="48660" y="152410"/>
                  </a:lnTo>
                  <a:lnTo>
                    <a:pt x="54868" y="161448"/>
                  </a:lnTo>
                  <a:lnTo>
                    <a:pt x="61866" y="169381"/>
                  </a:lnTo>
                  <a:lnTo>
                    <a:pt x="69690" y="176230"/>
                  </a:lnTo>
                  <a:lnTo>
                    <a:pt x="78402" y="181830"/>
                  </a:lnTo>
                  <a:lnTo>
                    <a:pt x="88160" y="185770"/>
                  </a:lnTo>
                  <a:lnTo>
                    <a:pt x="98938" y="187975"/>
                  </a:lnTo>
                  <a:lnTo>
                    <a:pt x="110163" y="188627"/>
                  </a:lnTo>
                  <a:lnTo>
                    <a:pt x="122024" y="187952"/>
                  </a:lnTo>
                  <a:lnTo>
                    <a:pt x="136679" y="184771"/>
                  </a:lnTo>
                  <a:lnTo>
                    <a:pt x="157928" y="1771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431798" y="4432497"/>
              <a:ext cx="126835" cy="220492"/>
            </a:xfrm>
            <a:custGeom>
              <a:avLst/>
              <a:gdLst/>
              <a:ahLst/>
              <a:cxnLst/>
              <a:rect l="0" t="0" r="0" b="0"/>
              <a:pathLst>
                <a:path w="126835" h="220492">
                  <a:moveTo>
                    <a:pt x="11020" y="115814"/>
                  </a:moveTo>
                  <a:lnTo>
                    <a:pt x="11154" y="127482"/>
                  </a:lnTo>
                  <a:lnTo>
                    <a:pt x="12435" y="137970"/>
                  </a:lnTo>
                  <a:lnTo>
                    <a:pt x="15024" y="148272"/>
                  </a:lnTo>
                  <a:lnTo>
                    <a:pt x="18570" y="158573"/>
                  </a:lnTo>
                  <a:lnTo>
                    <a:pt x="22554" y="168917"/>
                  </a:lnTo>
                  <a:lnTo>
                    <a:pt x="26635" y="179307"/>
                  </a:lnTo>
                  <a:lnTo>
                    <a:pt x="30656" y="189735"/>
                  </a:lnTo>
                  <a:lnTo>
                    <a:pt x="34574" y="200193"/>
                  </a:lnTo>
                  <a:lnTo>
                    <a:pt x="38373" y="210602"/>
                  </a:lnTo>
                  <a:lnTo>
                    <a:pt x="41506" y="218467"/>
                  </a:lnTo>
                  <a:lnTo>
                    <a:pt x="43084" y="220491"/>
                  </a:lnTo>
                  <a:lnTo>
                    <a:pt x="43051" y="217333"/>
                  </a:lnTo>
                  <a:lnTo>
                    <a:pt x="41817" y="210513"/>
                  </a:lnTo>
                  <a:lnTo>
                    <a:pt x="39616" y="201410"/>
                  </a:lnTo>
                  <a:lnTo>
                    <a:pt x="36421" y="191165"/>
                  </a:lnTo>
                  <a:lnTo>
                    <a:pt x="32292" y="180456"/>
                  </a:lnTo>
                  <a:lnTo>
                    <a:pt x="27543" y="169450"/>
                  </a:lnTo>
                  <a:lnTo>
                    <a:pt x="22658" y="157975"/>
                  </a:lnTo>
                  <a:lnTo>
                    <a:pt x="17926" y="145952"/>
                  </a:lnTo>
                  <a:lnTo>
                    <a:pt x="13442" y="133585"/>
                  </a:lnTo>
                  <a:lnTo>
                    <a:pt x="9203" y="121271"/>
                  </a:lnTo>
                  <a:lnTo>
                    <a:pt x="5182" y="109249"/>
                  </a:lnTo>
                  <a:lnTo>
                    <a:pt x="1821" y="97733"/>
                  </a:lnTo>
                  <a:lnTo>
                    <a:pt x="0" y="86999"/>
                  </a:lnTo>
                  <a:lnTo>
                    <a:pt x="75" y="77110"/>
                  </a:lnTo>
                  <a:lnTo>
                    <a:pt x="1923" y="67808"/>
                  </a:lnTo>
                  <a:lnTo>
                    <a:pt x="5222" y="58634"/>
                  </a:lnTo>
                  <a:lnTo>
                    <a:pt x="9631" y="49317"/>
                  </a:lnTo>
                  <a:lnTo>
                    <a:pt x="15012" y="40090"/>
                  </a:lnTo>
                  <a:lnTo>
                    <a:pt x="21440" y="31575"/>
                  </a:lnTo>
                  <a:lnTo>
                    <a:pt x="28874" y="24073"/>
                  </a:lnTo>
                  <a:lnTo>
                    <a:pt x="37322" y="17732"/>
                  </a:lnTo>
                  <a:lnTo>
                    <a:pt x="46902" y="12697"/>
                  </a:lnTo>
                  <a:lnTo>
                    <a:pt x="57563" y="8906"/>
                  </a:lnTo>
                  <a:lnTo>
                    <a:pt x="68910" y="6152"/>
                  </a:lnTo>
                  <a:lnTo>
                    <a:pt x="81609" y="3906"/>
                  </a:lnTo>
                  <a:lnTo>
                    <a:pt x="99012" y="1968"/>
                  </a:lnTo>
                  <a:lnTo>
                    <a:pt x="12683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598694" y="4411440"/>
              <a:ext cx="147806" cy="263214"/>
            </a:xfrm>
            <a:custGeom>
              <a:avLst/>
              <a:gdLst/>
              <a:ahLst/>
              <a:cxnLst/>
              <a:rect l="0" t="0" r="0" b="0"/>
              <a:pathLst>
                <a:path w="147806" h="263214">
                  <a:moveTo>
                    <a:pt x="75751" y="0"/>
                  </a:moveTo>
                  <a:lnTo>
                    <a:pt x="66950" y="3001"/>
                  </a:lnTo>
                  <a:lnTo>
                    <a:pt x="58603" y="6423"/>
                  </a:lnTo>
                  <a:lnTo>
                    <a:pt x="49909" y="10624"/>
                  </a:lnTo>
                  <a:lnTo>
                    <a:pt x="40961" y="15697"/>
                  </a:lnTo>
                  <a:lnTo>
                    <a:pt x="32114" y="21826"/>
                  </a:lnTo>
                  <a:lnTo>
                    <a:pt x="23585" y="29014"/>
                  </a:lnTo>
                  <a:lnTo>
                    <a:pt x="15742" y="37275"/>
                  </a:lnTo>
                  <a:lnTo>
                    <a:pt x="9161" y="46718"/>
                  </a:lnTo>
                  <a:lnTo>
                    <a:pt x="4051" y="57278"/>
                  </a:lnTo>
                  <a:lnTo>
                    <a:pt x="775" y="68282"/>
                  </a:lnTo>
                  <a:lnTo>
                    <a:pt x="0" y="78595"/>
                  </a:lnTo>
                  <a:lnTo>
                    <a:pt x="1856" y="87631"/>
                  </a:lnTo>
                  <a:lnTo>
                    <a:pt x="6187" y="95169"/>
                  </a:lnTo>
                  <a:lnTo>
                    <a:pt x="12823" y="101089"/>
                  </a:lnTo>
                  <a:lnTo>
                    <a:pt x="21427" y="105518"/>
                  </a:lnTo>
                  <a:lnTo>
                    <a:pt x="31420" y="108884"/>
                  </a:lnTo>
                  <a:lnTo>
                    <a:pt x="42103" y="111782"/>
                  </a:lnTo>
                  <a:lnTo>
                    <a:pt x="53021" y="114596"/>
                  </a:lnTo>
                  <a:lnTo>
                    <a:pt x="63958" y="117491"/>
                  </a:lnTo>
                  <a:lnTo>
                    <a:pt x="74834" y="120516"/>
                  </a:lnTo>
                  <a:lnTo>
                    <a:pt x="85628" y="123670"/>
                  </a:lnTo>
                  <a:lnTo>
                    <a:pt x="96181" y="127092"/>
                  </a:lnTo>
                  <a:lnTo>
                    <a:pt x="106202" y="131068"/>
                  </a:lnTo>
                  <a:lnTo>
                    <a:pt x="115572" y="135710"/>
                  </a:lnTo>
                  <a:lnTo>
                    <a:pt x="124170" y="141131"/>
                  </a:lnTo>
                  <a:lnTo>
                    <a:pt x="131800" y="147527"/>
                  </a:lnTo>
                  <a:lnTo>
                    <a:pt x="138437" y="154906"/>
                  </a:lnTo>
                  <a:lnTo>
                    <a:pt x="143724" y="163133"/>
                  </a:lnTo>
                  <a:lnTo>
                    <a:pt x="146921" y="172025"/>
                  </a:lnTo>
                  <a:lnTo>
                    <a:pt x="147805" y="181409"/>
                  </a:lnTo>
                  <a:lnTo>
                    <a:pt x="146448" y="190979"/>
                  </a:lnTo>
                  <a:lnTo>
                    <a:pt x="142955" y="200323"/>
                  </a:lnTo>
                  <a:lnTo>
                    <a:pt x="137605" y="209231"/>
                  </a:lnTo>
                  <a:lnTo>
                    <a:pt x="130779" y="217516"/>
                  </a:lnTo>
                  <a:lnTo>
                    <a:pt x="122844" y="224934"/>
                  </a:lnTo>
                  <a:lnTo>
                    <a:pt x="114105" y="231443"/>
                  </a:lnTo>
                  <a:lnTo>
                    <a:pt x="104800" y="237154"/>
                  </a:lnTo>
                  <a:lnTo>
                    <a:pt x="95103" y="242231"/>
                  </a:lnTo>
                  <a:lnTo>
                    <a:pt x="85141" y="246832"/>
                  </a:lnTo>
                  <a:lnTo>
                    <a:pt x="75069" y="250938"/>
                  </a:lnTo>
                  <a:lnTo>
                    <a:pt x="63886" y="254762"/>
                  </a:lnTo>
                  <a:lnTo>
                    <a:pt x="48377" y="258643"/>
                  </a:lnTo>
                  <a:lnTo>
                    <a:pt x="23109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034995" y="4432349"/>
              <a:ext cx="144819" cy="274499"/>
            </a:xfrm>
            <a:custGeom>
              <a:avLst/>
              <a:gdLst/>
              <a:ahLst/>
              <a:cxnLst/>
              <a:rect l="0" t="0" r="0" b="0"/>
              <a:pathLst>
                <a:path w="144819" h="274499">
                  <a:moveTo>
                    <a:pt x="144818" y="42262"/>
                  </a:moveTo>
                  <a:lnTo>
                    <a:pt x="141750" y="33595"/>
                  </a:lnTo>
                  <a:lnTo>
                    <a:pt x="137687" y="26529"/>
                  </a:lnTo>
                  <a:lnTo>
                    <a:pt x="132195" y="20423"/>
                  </a:lnTo>
                  <a:lnTo>
                    <a:pt x="125435" y="15021"/>
                  </a:lnTo>
                  <a:lnTo>
                    <a:pt x="117637" y="10160"/>
                  </a:lnTo>
                  <a:lnTo>
                    <a:pt x="109040" y="5714"/>
                  </a:lnTo>
                  <a:lnTo>
                    <a:pt x="99855" y="2066"/>
                  </a:lnTo>
                  <a:lnTo>
                    <a:pt x="90249" y="52"/>
                  </a:lnTo>
                  <a:lnTo>
                    <a:pt x="80354" y="0"/>
                  </a:lnTo>
                  <a:lnTo>
                    <a:pt x="70425" y="1933"/>
                  </a:lnTo>
                  <a:lnTo>
                    <a:pt x="60832" y="5821"/>
                  </a:lnTo>
                  <a:lnTo>
                    <a:pt x="51750" y="11444"/>
                  </a:lnTo>
                  <a:lnTo>
                    <a:pt x="43177" y="18626"/>
                  </a:lnTo>
                  <a:lnTo>
                    <a:pt x="35031" y="27333"/>
                  </a:lnTo>
                  <a:lnTo>
                    <a:pt x="27226" y="37411"/>
                  </a:lnTo>
                  <a:lnTo>
                    <a:pt x="20000" y="48769"/>
                  </a:lnTo>
                  <a:lnTo>
                    <a:pt x="13898" y="61448"/>
                  </a:lnTo>
                  <a:lnTo>
                    <a:pt x="9128" y="75344"/>
                  </a:lnTo>
                  <a:lnTo>
                    <a:pt x="5585" y="90083"/>
                  </a:lnTo>
                  <a:lnTo>
                    <a:pt x="3042" y="105122"/>
                  </a:lnTo>
                  <a:lnTo>
                    <a:pt x="1260" y="120120"/>
                  </a:lnTo>
                  <a:lnTo>
                    <a:pt x="197" y="134783"/>
                  </a:lnTo>
                  <a:lnTo>
                    <a:pt x="0" y="148782"/>
                  </a:lnTo>
                  <a:lnTo>
                    <a:pt x="683" y="162017"/>
                  </a:lnTo>
                  <a:lnTo>
                    <a:pt x="2293" y="174718"/>
                  </a:lnTo>
                  <a:lnTo>
                    <a:pt x="4977" y="187327"/>
                  </a:lnTo>
                  <a:lnTo>
                    <a:pt x="8715" y="200105"/>
                  </a:lnTo>
                  <a:lnTo>
                    <a:pt x="13514" y="212808"/>
                  </a:lnTo>
                  <a:lnTo>
                    <a:pt x="19484" y="224811"/>
                  </a:lnTo>
                  <a:lnTo>
                    <a:pt x="26575" y="235807"/>
                  </a:lnTo>
                  <a:lnTo>
                    <a:pt x="34607" y="245648"/>
                  </a:lnTo>
                  <a:lnTo>
                    <a:pt x="43368" y="254187"/>
                  </a:lnTo>
                  <a:lnTo>
                    <a:pt x="52668" y="261473"/>
                  </a:lnTo>
                  <a:lnTo>
                    <a:pt x="62352" y="267383"/>
                  </a:lnTo>
                  <a:lnTo>
                    <a:pt x="72305" y="271538"/>
                  </a:lnTo>
                  <a:lnTo>
                    <a:pt x="82440" y="273886"/>
                  </a:lnTo>
                  <a:lnTo>
                    <a:pt x="92533" y="274498"/>
                  </a:lnTo>
                  <a:lnTo>
                    <a:pt x="102236" y="273398"/>
                  </a:lnTo>
                  <a:lnTo>
                    <a:pt x="111384" y="270779"/>
                  </a:lnTo>
                  <a:lnTo>
                    <a:pt x="119690" y="267242"/>
                  </a:lnTo>
                  <a:lnTo>
                    <a:pt x="127476" y="263356"/>
                  </a:lnTo>
                  <a:lnTo>
                    <a:pt x="135424" y="258784"/>
                  </a:lnTo>
                  <a:lnTo>
                    <a:pt x="144818" y="2528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213159" y="4500939"/>
              <a:ext cx="198282" cy="204453"/>
            </a:xfrm>
            <a:custGeom>
              <a:avLst/>
              <a:gdLst/>
              <a:ahLst/>
              <a:cxnLst/>
              <a:rect l="0" t="0" r="0" b="0"/>
              <a:pathLst>
                <a:path w="198282" h="204453">
                  <a:moveTo>
                    <a:pt x="103525" y="131599"/>
                  </a:moveTo>
                  <a:lnTo>
                    <a:pt x="106392" y="122731"/>
                  </a:lnTo>
                  <a:lnTo>
                    <a:pt x="108534" y="113744"/>
                  </a:lnTo>
                  <a:lnTo>
                    <a:pt x="110132" y="103749"/>
                  </a:lnTo>
                  <a:lnTo>
                    <a:pt x="111140" y="92768"/>
                  </a:lnTo>
                  <a:lnTo>
                    <a:pt x="111340" y="80957"/>
                  </a:lnTo>
                  <a:lnTo>
                    <a:pt x="110680" y="68503"/>
                  </a:lnTo>
                  <a:lnTo>
                    <a:pt x="109096" y="55738"/>
                  </a:lnTo>
                  <a:lnTo>
                    <a:pt x="106435" y="43106"/>
                  </a:lnTo>
                  <a:lnTo>
                    <a:pt x="102710" y="30855"/>
                  </a:lnTo>
                  <a:lnTo>
                    <a:pt x="97751" y="19684"/>
                  </a:lnTo>
                  <a:lnTo>
                    <a:pt x="91142" y="10772"/>
                  </a:lnTo>
                  <a:lnTo>
                    <a:pt x="82814" y="4566"/>
                  </a:lnTo>
                  <a:lnTo>
                    <a:pt x="73307" y="1028"/>
                  </a:lnTo>
                  <a:lnTo>
                    <a:pt x="63549" y="0"/>
                  </a:lnTo>
                  <a:lnTo>
                    <a:pt x="54106" y="1130"/>
                  </a:lnTo>
                  <a:lnTo>
                    <a:pt x="45329" y="4292"/>
                  </a:lnTo>
                  <a:lnTo>
                    <a:pt x="37513" y="9670"/>
                  </a:lnTo>
                  <a:lnTo>
                    <a:pt x="30706" y="17171"/>
                  </a:lnTo>
                  <a:lnTo>
                    <a:pt x="24780" y="26457"/>
                  </a:lnTo>
                  <a:lnTo>
                    <a:pt x="19550" y="37131"/>
                  </a:lnTo>
                  <a:lnTo>
                    <a:pt x="14843" y="48829"/>
                  </a:lnTo>
                  <a:lnTo>
                    <a:pt x="10679" y="61258"/>
                  </a:lnTo>
                  <a:lnTo>
                    <a:pt x="7253" y="74199"/>
                  </a:lnTo>
                  <a:lnTo>
                    <a:pt x="4614" y="87495"/>
                  </a:lnTo>
                  <a:lnTo>
                    <a:pt x="2671" y="101033"/>
                  </a:lnTo>
                  <a:lnTo>
                    <a:pt x="1284" y="114734"/>
                  </a:lnTo>
                  <a:lnTo>
                    <a:pt x="323" y="128541"/>
                  </a:lnTo>
                  <a:lnTo>
                    <a:pt x="0" y="142255"/>
                  </a:lnTo>
                  <a:lnTo>
                    <a:pt x="839" y="155544"/>
                  </a:lnTo>
                  <a:lnTo>
                    <a:pt x="3044" y="168247"/>
                  </a:lnTo>
                  <a:lnTo>
                    <a:pt x="6831" y="179896"/>
                  </a:lnTo>
                  <a:lnTo>
                    <a:pt x="12579" y="189662"/>
                  </a:lnTo>
                  <a:lnTo>
                    <a:pt x="20294" y="197251"/>
                  </a:lnTo>
                  <a:lnTo>
                    <a:pt x="29372" y="202362"/>
                  </a:lnTo>
                  <a:lnTo>
                    <a:pt x="38835" y="204452"/>
                  </a:lnTo>
                  <a:lnTo>
                    <a:pt x="48077" y="203522"/>
                  </a:lnTo>
                  <a:lnTo>
                    <a:pt x="56717" y="200001"/>
                  </a:lnTo>
                  <a:lnTo>
                    <a:pt x="64439" y="194449"/>
                  </a:lnTo>
                  <a:lnTo>
                    <a:pt x="71184" y="187390"/>
                  </a:lnTo>
                  <a:lnTo>
                    <a:pt x="77069" y="179250"/>
                  </a:lnTo>
                  <a:lnTo>
                    <a:pt x="82272" y="170349"/>
                  </a:lnTo>
                  <a:lnTo>
                    <a:pt x="86964" y="160920"/>
                  </a:lnTo>
                  <a:lnTo>
                    <a:pt x="91289" y="150963"/>
                  </a:lnTo>
                  <a:lnTo>
                    <a:pt x="95355" y="140287"/>
                  </a:lnTo>
                  <a:lnTo>
                    <a:pt x="99256" y="128887"/>
                  </a:lnTo>
                  <a:lnTo>
                    <a:pt x="103523" y="118448"/>
                  </a:lnTo>
                  <a:lnTo>
                    <a:pt x="108314" y="112172"/>
                  </a:lnTo>
                  <a:lnTo>
                    <a:pt x="112981" y="111073"/>
                  </a:lnTo>
                  <a:lnTo>
                    <a:pt x="117721" y="114011"/>
                  </a:lnTo>
                  <a:lnTo>
                    <a:pt x="122803" y="119642"/>
                  </a:lnTo>
                  <a:lnTo>
                    <a:pt x="128477" y="126674"/>
                  </a:lnTo>
                  <a:lnTo>
                    <a:pt x="135018" y="133861"/>
                  </a:lnTo>
                  <a:lnTo>
                    <a:pt x="142478" y="140541"/>
                  </a:lnTo>
                  <a:lnTo>
                    <a:pt x="150672" y="146188"/>
                  </a:lnTo>
                  <a:lnTo>
                    <a:pt x="160297" y="150635"/>
                  </a:lnTo>
                  <a:lnTo>
                    <a:pt x="174435" y="153147"/>
                  </a:lnTo>
                  <a:lnTo>
                    <a:pt x="198281" y="1526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404532" y="4493246"/>
              <a:ext cx="154308" cy="234050"/>
            </a:xfrm>
            <a:custGeom>
              <a:avLst/>
              <a:gdLst/>
              <a:ahLst/>
              <a:cxnLst/>
              <a:rect l="0" t="0" r="0" b="0"/>
              <a:pathLst>
                <a:path w="154308" h="234050">
                  <a:moveTo>
                    <a:pt x="6908" y="65593"/>
                  </a:moveTo>
                  <a:lnTo>
                    <a:pt x="6975" y="80128"/>
                  </a:lnTo>
                  <a:lnTo>
                    <a:pt x="7615" y="92759"/>
                  </a:lnTo>
                  <a:lnTo>
                    <a:pt x="8911" y="104668"/>
                  </a:lnTo>
                  <a:lnTo>
                    <a:pt x="10771" y="116323"/>
                  </a:lnTo>
                  <a:lnTo>
                    <a:pt x="13087" y="128163"/>
                  </a:lnTo>
                  <a:lnTo>
                    <a:pt x="15741" y="140376"/>
                  </a:lnTo>
                  <a:lnTo>
                    <a:pt x="18130" y="152003"/>
                  </a:lnTo>
                  <a:lnTo>
                    <a:pt x="18730" y="160988"/>
                  </a:lnTo>
                  <a:lnTo>
                    <a:pt x="16994" y="165842"/>
                  </a:lnTo>
                  <a:lnTo>
                    <a:pt x="14097" y="166071"/>
                  </a:lnTo>
                  <a:lnTo>
                    <a:pt x="10751" y="162303"/>
                  </a:lnTo>
                  <a:lnTo>
                    <a:pt x="7408" y="155468"/>
                  </a:lnTo>
                  <a:lnTo>
                    <a:pt x="4488" y="146403"/>
                  </a:lnTo>
                  <a:lnTo>
                    <a:pt x="2173" y="135764"/>
                  </a:lnTo>
                  <a:lnTo>
                    <a:pt x="608" y="124033"/>
                  </a:lnTo>
                  <a:lnTo>
                    <a:pt x="0" y="111552"/>
                  </a:lnTo>
                  <a:lnTo>
                    <a:pt x="368" y="98567"/>
                  </a:lnTo>
                  <a:lnTo>
                    <a:pt x="1580" y="85406"/>
                  </a:lnTo>
                  <a:lnTo>
                    <a:pt x="3455" y="72488"/>
                  </a:lnTo>
                  <a:lnTo>
                    <a:pt x="5830" y="60023"/>
                  </a:lnTo>
                  <a:lnTo>
                    <a:pt x="8728" y="48195"/>
                  </a:lnTo>
                  <a:lnTo>
                    <a:pt x="12350" y="37242"/>
                  </a:lnTo>
                  <a:lnTo>
                    <a:pt x="16759" y="27217"/>
                  </a:lnTo>
                  <a:lnTo>
                    <a:pt x="22194" y="18331"/>
                  </a:lnTo>
                  <a:lnTo>
                    <a:pt x="29132" y="11032"/>
                  </a:lnTo>
                  <a:lnTo>
                    <a:pt x="37684" y="5428"/>
                  </a:lnTo>
                  <a:lnTo>
                    <a:pt x="47344" y="1647"/>
                  </a:lnTo>
                  <a:lnTo>
                    <a:pt x="57205" y="0"/>
                  </a:lnTo>
                  <a:lnTo>
                    <a:pt x="66721" y="448"/>
                  </a:lnTo>
                  <a:lnTo>
                    <a:pt x="75717" y="2679"/>
                  </a:lnTo>
                  <a:lnTo>
                    <a:pt x="84211" y="6302"/>
                  </a:lnTo>
                  <a:lnTo>
                    <a:pt x="92288" y="10961"/>
                  </a:lnTo>
                  <a:lnTo>
                    <a:pt x="99881" y="16527"/>
                  </a:lnTo>
                  <a:lnTo>
                    <a:pt x="106768" y="23085"/>
                  </a:lnTo>
                  <a:lnTo>
                    <a:pt x="112888" y="30606"/>
                  </a:lnTo>
                  <a:lnTo>
                    <a:pt x="118322" y="38943"/>
                  </a:lnTo>
                  <a:lnTo>
                    <a:pt x="123207" y="47918"/>
                  </a:lnTo>
                  <a:lnTo>
                    <a:pt x="127680" y="57373"/>
                  </a:lnTo>
                  <a:lnTo>
                    <a:pt x="131854" y="67503"/>
                  </a:lnTo>
                  <a:lnTo>
                    <a:pt x="135818" y="78821"/>
                  </a:lnTo>
                  <a:lnTo>
                    <a:pt x="139632" y="91507"/>
                  </a:lnTo>
                  <a:lnTo>
                    <a:pt x="143177" y="105282"/>
                  </a:lnTo>
                  <a:lnTo>
                    <a:pt x="146178" y="119599"/>
                  </a:lnTo>
                  <a:lnTo>
                    <a:pt x="148529" y="134082"/>
                  </a:lnTo>
                  <a:lnTo>
                    <a:pt x="150276" y="148552"/>
                  </a:lnTo>
                  <a:lnTo>
                    <a:pt x="151530" y="162946"/>
                  </a:lnTo>
                  <a:lnTo>
                    <a:pt x="152413" y="177237"/>
                  </a:lnTo>
                  <a:lnTo>
                    <a:pt x="153023" y="190830"/>
                  </a:lnTo>
                  <a:lnTo>
                    <a:pt x="153509" y="203892"/>
                  </a:lnTo>
                  <a:lnTo>
                    <a:pt x="153912" y="217568"/>
                  </a:lnTo>
                  <a:lnTo>
                    <a:pt x="154307" y="2340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958922" y="4232455"/>
              <a:ext cx="4705" cy="515898"/>
            </a:xfrm>
            <a:custGeom>
              <a:avLst/>
              <a:gdLst/>
              <a:ahLst/>
              <a:cxnLst/>
              <a:rect l="0" t="0" r="0" b="0"/>
              <a:pathLst>
                <a:path w="4705" h="515898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0" y="79108"/>
                  </a:lnTo>
                  <a:lnTo>
                    <a:pt x="0" y="93558"/>
                  </a:lnTo>
                  <a:lnTo>
                    <a:pt x="0" y="107933"/>
                  </a:lnTo>
                  <a:lnTo>
                    <a:pt x="0" y="122228"/>
                  </a:lnTo>
                  <a:lnTo>
                    <a:pt x="0" y="136453"/>
                  </a:lnTo>
                  <a:lnTo>
                    <a:pt x="0" y="150623"/>
                  </a:lnTo>
                  <a:lnTo>
                    <a:pt x="0" y="164752"/>
                  </a:lnTo>
                  <a:lnTo>
                    <a:pt x="0" y="178854"/>
                  </a:lnTo>
                  <a:lnTo>
                    <a:pt x="0" y="192935"/>
                  </a:lnTo>
                  <a:lnTo>
                    <a:pt x="5" y="207006"/>
                  </a:lnTo>
                  <a:lnTo>
                    <a:pt x="178" y="221237"/>
                  </a:lnTo>
                  <a:lnTo>
                    <a:pt x="827" y="235936"/>
                  </a:lnTo>
                  <a:lnTo>
                    <a:pt x="2070" y="251232"/>
                  </a:lnTo>
                  <a:lnTo>
                    <a:pt x="3550" y="266928"/>
                  </a:lnTo>
                  <a:lnTo>
                    <a:pt x="4551" y="282618"/>
                  </a:lnTo>
                  <a:lnTo>
                    <a:pt x="4704" y="298061"/>
                  </a:lnTo>
                  <a:lnTo>
                    <a:pt x="4144" y="313194"/>
                  </a:lnTo>
                  <a:lnTo>
                    <a:pt x="3304" y="328041"/>
                  </a:lnTo>
                  <a:lnTo>
                    <a:pt x="2479" y="342668"/>
                  </a:lnTo>
                  <a:lnTo>
                    <a:pt x="1791" y="357457"/>
                  </a:lnTo>
                  <a:lnTo>
                    <a:pt x="1263" y="373071"/>
                  </a:lnTo>
                  <a:lnTo>
                    <a:pt x="876" y="389802"/>
                  </a:lnTo>
                  <a:lnTo>
                    <a:pt x="601" y="407448"/>
                  </a:lnTo>
                  <a:lnTo>
                    <a:pt x="409" y="425519"/>
                  </a:lnTo>
                  <a:lnTo>
                    <a:pt x="277" y="443652"/>
                  </a:lnTo>
                  <a:lnTo>
                    <a:pt x="187" y="460939"/>
                  </a:lnTo>
                  <a:lnTo>
                    <a:pt x="116" y="477552"/>
                  </a:lnTo>
                  <a:lnTo>
                    <a:pt x="57" y="494945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811523" y="4432497"/>
              <a:ext cx="284270" cy="42115"/>
            </a:xfrm>
            <a:custGeom>
              <a:avLst/>
              <a:gdLst/>
              <a:ahLst/>
              <a:cxnLst/>
              <a:rect l="0" t="0" r="0" b="0"/>
              <a:pathLst>
                <a:path w="284270" h="42115">
                  <a:moveTo>
                    <a:pt x="284269" y="0"/>
                  </a:moveTo>
                  <a:lnTo>
                    <a:pt x="272534" y="0"/>
                  </a:lnTo>
                  <a:lnTo>
                    <a:pt x="261405" y="0"/>
                  </a:lnTo>
                  <a:lnTo>
                    <a:pt x="249802" y="5"/>
                  </a:lnTo>
                  <a:lnTo>
                    <a:pt x="237469" y="177"/>
                  </a:lnTo>
                  <a:lnTo>
                    <a:pt x="224160" y="826"/>
                  </a:lnTo>
                  <a:lnTo>
                    <a:pt x="209851" y="2079"/>
                  </a:lnTo>
                  <a:lnTo>
                    <a:pt x="194673" y="3904"/>
                  </a:lnTo>
                  <a:lnTo>
                    <a:pt x="178812" y="6201"/>
                  </a:lnTo>
                  <a:lnTo>
                    <a:pt x="162445" y="8857"/>
                  </a:lnTo>
                  <a:lnTo>
                    <a:pt x="145880" y="11775"/>
                  </a:lnTo>
                  <a:lnTo>
                    <a:pt x="129534" y="14880"/>
                  </a:lnTo>
                  <a:lnTo>
                    <a:pt x="113615" y="18114"/>
                  </a:lnTo>
                  <a:lnTo>
                    <a:pt x="98146" y="21437"/>
                  </a:lnTo>
                  <a:lnTo>
                    <a:pt x="83066" y="24821"/>
                  </a:lnTo>
                  <a:lnTo>
                    <a:pt x="68302" y="28242"/>
                  </a:lnTo>
                  <a:lnTo>
                    <a:pt x="54189" y="31534"/>
                  </a:lnTo>
                  <a:lnTo>
                    <a:pt x="39977" y="34715"/>
                  </a:lnTo>
                  <a:lnTo>
                    <a:pt x="23298" y="380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037830" y="4561394"/>
              <a:ext cx="215891" cy="164111"/>
            </a:xfrm>
            <a:custGeom>
              <a:avLst/>
              <a:gdLst/>
              <a:ahLst/>
              <a:cxnLst/>
              <a:rect l="0" t="0" r="0" b="0"/>
              <a:pathLst>
                <a:path w="215891" h="164111">
                  <a:moveTo>
                    <a:pt x="89548" y="39559"/>
                  </a:moveTo>
                  <a:lnTo>
                    <a:pt x="86480" y="28025"/>
                  </a:lnTo>
                  <a:lnTo>
                    <a:pt x="82417" y="18817"/>
                  </a:lnTo>
                  <a:lnTo>
                    <a:pt x="76929" y="11122"/>
                  </a:lnTo>
                  <a:lnTo>
                    <a:pt x="70343" y="5058"/>
                  </a:lnTo>
                  <a:lnTo>
                    <a:pt x="63193" y="1293"/>
                  </a:lnTo>
                  <a:lnTo>
                    <a:pt x="55849" y="0"/>
                  </a:lnTo>
                  <a:lnTo>
                    <a:pt x="48490" y="1068"/>
                  </a:lnTo>
                  <a:lnTo>
                    <a:pt x="41181" y="4363"/>
                  </a:lnTo>
                  <a:lnTo>
                    <a:pt x="33941" y="9575"/>
                  </a:lnTo>
                  <a:lnTo>
                    <a:pt x="26930" y="16308"/>
                  </a:lnTo>
                  <a:lnTo>
                    <a:pt x="20441" y="24181"/>
                  </a:lnTo>
                  <a:lnTo>
                    <a:pt x="14598" y="32886"/>
                  </a:lnTo>
                  <a:lnTo>
                    <a:pt x="9520" y="42508"/>
                  </a:lnTo>
                  <a:lnTo>
                    <a:pt x="5408" y="53483"/>
                  </a:lnTo>
                  <a:lnTo>
                    <a:pt x="2280" y="65935"/>
                  </a:lnTo>
                  <a:lnTo>
                    <a:pt x="334" y="79382"/>
                  </a:lnTo>
                  <a:lnTo>
                    <a:pt x="0" y="92947"/>
                  </a:lnTo>
                  <a:lnTo>
                    <a:pt x="1370" y="106103"/>
                  </a:lnTo>
                  <a:lnTo>
                    <a:pt x="4238" y="118528"/>
                  </a:lnTo>
                  <a:lnTo>
                    <a:pt x="8297" y="129946"/>
                  </a:lnTo>
                  <a:lnTo>
                    <a:pt x="13252" y="140312"/>
                  </a:lnTo>
                  <a:lnTo>
                    <a:pt x="19017" y="149272"/>
                  </a:lnTo>
                  <a:lnTo>
                    <a:pt x="25710" y="156095"/>
                  </a:lnTo>
                  <a:lnTo>
                    <a:pt x="33316" y="160565"/>
                  </a:lnTo>
                  <a:lnTo>
                    <a:pt x="41542" y="162602"/>
                  </a:lnTo>
                  <a:lnTo>
                    <a:pt x="49909" y="162009"/>
                  </a:lnTo>
                  <a:lnTo>
                    <a:pt x="58124" y="158942"/>
                  </a:lnTo>
                  <a:lnTo>
                    <a:pt x="65928" y="153817"/>
                  </a:lnTo>
                  <a:lnTo>
                    <a:pt x="73016" y="147106"/>
                  </a:lnTo>
                  <a:lnTo>
                    <a:pt x="79300" y="139224"/>
                  </a:lnTo>
                  <a:lnTo>
                    <a:pt x="84858" y="130344"/>
                  </a:lnTo>
                  <a:lnTo>
                    <a:pt x="89833" y="120407"/>
                  </a:lnTo>
                  <a:lnTo>
                    <a:pt x="94383" y="109509"/>
                  </a:lnTo>
                  <a:lnTo>
                    <a:pt x="99120" y="99421"/>
                  </a:lnTo>
                  <a:lnTo>
                    <a:pt x="104247" y="93399"/>
                  </a:lnTo>
                  <a:lnTo>
                    <a:pt x="108967" y="92635"/>
                  </a:lnTo>
                  <a:lnTo>
                    <a:pt x="113202" y="96323"/>
                  </a:lnTo>
                  <a:lnTo>
                    <a:pt x="117120" y="103271"/>
                  </a:lnTo>
                  <a:lnTo>
                    <a:pt x="121023" y="112167"/>
                  </a:lnTo>
                  <a:lnTo>
                    <a:pt x="125303" y="121676"/>
                  </a:lnTo>
                  <a:lnTo>
                    <a:pt x="130139" y="131032"/>
                  </a:lnTo>
                  <a:lnTo>
                    <a:pt x="135685" y="139791"/>
                  </a:lnTo>
                  <a:lnTo>
                    <a:pt x="142162" y="147613"/>
                  </a:lnTo>
                  <a:lnTo>
                    <a:pt x="149594" y="154421"/>
                  </a:lnTo>
                  <a:lnTo>
                    <a:pt x="157856" y="159843"/>
                  </a:lnTo>
                  <a:lnTo>
                    <a:pt x="166772" y="163140"/>
                  </a:lnTo>
                  <a:lnTo>
                    <a:pt x="176161" y="164110"/>
                  </a:lnTo>
                  <a:lnTo>
                    <a:pt x="185431" y="163311"/>
                  </a:lnTo>
                  <a:lnTo>
                    <a:pt x="194490" y="161717"/>
                  </a:lnTo>
                  <a:lnTo>
                    <a:pt x="204134" y="159188"/>
                  </a:lnTo>
                  <a:lnTo>
                    <a:pt x="215890" y="1553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274777" y="4358798"/>
              <a:ext cx="10530" cy="326384"/>
            </a:xfrm>
            <a:custGeom>
              <a:avLst/>
              <a:gdLst/>
              <a:ahLst/>
              <a:cxnLst/>
              <a:rect l="0" t="0" r="0" b="0"/>
              <a:pathLst>
                <a:path w="10530" h="326384">
                  <a:moveTo>
                    <a:pt x="0" y="0"/>
                  </a:moveTo>
                  <a:lnTo>
                    <a:pt x="0" y="11801"/>
                  </a:lnTo>
                  <a:lnTo>
                    <a:pt x="0" y="23571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4"/>
                  </a:lnTo>
                  <a:lnTo>
                    <a:pt x="0" y="81191"/>
                  </a:lnTo>
                  <a:lnTo>
                    <a:pt x="0" y="97639"/>
                  </a:lnTo>
                  <a:lnTo>
                    <a:pt x="0" y="114959"/>
                  </a:lnTo>
                  <a:lnTo>
                    <a:pt x="0" y="133158"/>
                  </a:lnTo>
                  <a:lnTo>
                    <a:pt x="0" y="151954"/>
                  </a:lnTo>
                  <a:lnTo>
                    <a:pt x="0" y="170877"/>
                  </a:lnTo>
                  <a:lnTo>
                    <a:pt x="0" y="189639"/>
                  </a:lnTo>
                  <a:lnTo>
                    <a:pt x="0" y="207983"/>
                  </a:lnTo>
                  <a:lnTo>
                    <a:pt x="0" y="225608"/>
                  </a:lnTo>
                  <a:lnTo>
                    <a:pt x="4" y="242416"/>
                  </a:lnTo>
                  <a:lnTo>
                    <a:pt x="206" y="258271"/>
                  </a:lnTo>
                  <a:lnTo>
                    <a:pt x="1108" y="274667"/>
                  </a:lnTo>
                  <a:lnTo>
                    <a:pt x="3906" y="295280"/>
                  </a:lnTo>
                  <a:lnTo>
                    <a:pt x="10529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308709" y="4432497"/>
              <a:ext cx="81882" cy="199699"/>
            </a:xfrm>
            <a:custGeom>
              <a:avLst/>
              <a:gdLst/>
              <a:ahLst/>
              <a:cxnLst/>
              <a:rect l="0" t="0" r="0" b="0"/>
              <a:pathLst>
                <a:path w="81882" h="199699">
                  <a:moveTo>
                    <a:pt x="81881" y="0"/>
                  </a:moveTo>
                  <a:lnTo>
                    <a:pt x="73147" y="5935"/>
                  </a:lnTo>
                  <a:lnTo>
                    <a:pt x="65440" y="12140"/>
                  </a:lnTo>
                  <a:lnTo>
                    <a:pt x="58033" y="19231"/>
                  </a:lnTo>
                  <a:lnTo>
                    <a:pt x="50600" y="26998"/>
                  </a:lnTo>
                  <a:lnTo>
                    <a:pt x="42773" y="34996"/>
                  </a:lnTo>
                  <a:lnTo>
                    <a:pt x="34403" y="42942"/>
                  </a:lnTo>
                  <a:lnTo>
                    <a:pt x="25833" y="50889"/>
                  </a:lnTo>
                  <a:lnTo>
                    <a:pt x="17767" y="59130"/>
                  </a:lnTo>
                  <a:lnTo>
                    <a:pt x="10580" y="67820"/>
                  </a:lnTo>
                  <a:lnTo>
                    <a:pt x="4791" y="76961"/>
                  </a:lnTo>
                  <a:lnTo>
                    <a:pt x="1191" y="86482"/>
                  </a:lnTo>
                  <a:lnTo>
                    <a:pt x="0" y="96299"/>
                  </a:lnTo>
                  <a:lnTo>
                    <a:pt x="964" y="106333"/>
                  </a:lnTo>
                  <a:lnTo>
                    <a:pt x="3656" y="116522"/>
                  </a:lnTo>
                  <a:lnTo>
                    <a:pt x="7645" y="126819"/>
                  </a:lnTo>
                  <a:lnTo>
                    <a:pt x="12572" y="137191"/>
                  </a:lnTo>
                  <a:lnTo>
                    <a:pt x="18162" y="147614"/>
                  </a:lnTo>
                  <a:lnTo>
                    <a:pt x="24211" y="158067"/>
                  </a:lnTo>
                  <a:lnTo>
                    <a:pt x="30575" y="168375"/>
                  </a:lnTo>
                  <a:lnTo>
                    <a:pt x="37153" y="178223"/>
                  </a:lnTo>
                  <a:lnTo>
                    <a:pt x="43890" y="187445"/>
                  </a:lnTo>
                  <a:lnTo>
                    <a:pt x="51246" y="194938"/>
                  </a:lnTo>
                  <a:lnTo>
                    <a:pt x="58991" y="198806"/>
                  </a:lnTo>
                  <a:lnTo>
                    <a:pt x="66372" y="199698"/>
                  </a:lnTo>
                  <a:lnTo>
                    <a:pt x="73703" y="196905"/>
                  </a:lnTo>
                  <a:lnTo>
                    <a:pt x="81881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416326" y="4482129"/>
              <a:ext cx="128771" cy="234639"/>
            </a:xfrm>
            <a:custGeom>
              <a:avLst/>
              <a:gdLst/>
              <a:ahLst/>
              <a:cxnLst/>
              <a:rect l="0" t="0" r="0" b="0"/>
              <a:pathLst>
                <a:path w="128771" h="234639">
                  <a:moveTo>
                    <a:pt x="5850" y="66182"/>
                  </a:moveTo>
                  <a:lnTo>
                    <a:pt x="14718" y="69048"/>
                  </a:lnTo>
                  <a:lnTo>
                    <a:pt x="23705" y="71191"/>
                  </a:lnTo>
                  <a:lnTo>
                    <a:pt x="33701" y="72789"/>
                  </a:lnTo>
                  <a:lnTo>
                    <a:pt x="44681" y="73796"/>
                  </a:lnTo>
                  <a:lnTo>
                    <a:pt x="56493" y="73997"/>
                  </a:lnTo>
                  <a:lnTo>
                    <a:pt x="68942" y="73337"/>
                  </a:lnTo>
                  <a:lnTo>
                    <a:pt x="81534" y="71753"/>
                  </a:lnTo>
                  <a:lnTo>
                    <a:pt x="93519" y="69092"/>
                  </a:lnTo>
                  <a:lnTo>
                    <a:pt x="104520" y="65372"/>
                  </a:lnTo>
                  <a:lnTo>
                    <a:pt x="114038" y="60585"/>
                  </a:lnTo>
                  <a:lnTo>
                    <a:pt x="121302" y="54625"/>
                  </a:lnTo>
                  <a:lnTo>
                    <a:pt x="126105" y="47545"/>
                  </a:lnTo>
                  <a:lnTo>
                    <a:pt x="128551" y="39690"/>
                  </a:lnTo>
                  <a:lnTo>
                    <a:pt x="128770" y="31580"/>
                  </a:lnTo>
                  <a:lnTo>
                    <a:pt x="127062" y="23545"/>
                  </a:lnTo>
                  <a:lnTo>
                    <a:pt x="123495" y="16034"/>
                  </a:lnTo>
                  <a:lnTo>
                    <a:pt x="117838" y="9674"/>
                  </a:lnTo>
                  <a:lnTo>
                    <a:pt x="110151" y="4707"/>
                  </a:lnTo>
                  <a:lnTo>
                    <a:pt x="100907" y="1358"/>
                  </a:lnTo>
                  <a:lnTo>
                    <a:pt x="90794" y="0"/>
                  </a:lnTo>
                  <a:lnTo>
                    <a:pt x="80296" y="648"/>
                  </a:lnTo>
                  <a:lnTo>
                    <a:pt x="69825" y="3183"/>
                  </a:lnTo>
                  <a:lnTo>
                    <a:pt x="59802" y="7541"/>
                  </a:lnTo>
                  <a:lnTo>
                    <a:pt x="50402" y="13507"/>
                  </a:lnTo>
                  <a:lnTo>
                    <a:pt x="41769" y="20764"/>
                  </a:lnTo>
                  <a:lnTo>
                    <a:pt x="34109" y="28997"/>
                  </a:lnTo>
                  <a:lnTo>
                    <a:pt x="27435" y="37941"/>
                  </a:lnTo>
                  <a:lnTo>
                    <a:pt x="21613" y="47557"/>
                  </a:lnTo>
                  <a:lnTo>
                    <a:pt x="16459" y="57996"/>
                  </a:lnTo>
                  <a:lnTo>
                    <a:pt x="11806" y="69278"/>
                  </a:lnTo>
                  <a:lnTo>
                    <a:pt x="7680" y="81296"/>
                  </a:lnTo>
                  <a:lnTo>
                    <a:pt x="4280" y="93895"/>
                  </a:lnTo>
                  <a:lnTo>
                    <a:pt x="1668" y="106920"/>
                  </a:lnTo>
                  <a:lnTo>
                    <a:pt x="82" y="119920"/>
                  </a:lnTo>
                  <a:lnTo>
                    <a:pt x="0" y="132188"/>
                  </a:lnTo>
                  <a:lnTo>
                    <a:pt x="1542" y="143399"/>
                  </a:lnTo>
                  <a:lnTo>
                    <a:pt x="4528" y="153570"/>
                  </a:lnTo>
                  <a:lnTo>
                    <a:pt x="8665" y="162870"/>
                  </a:lnTo>
                  <a:lnTo>
                    <a:pt x="13668" y="171498"/>
                  </a:lnTo>
                  <a:lnTo>
                    <a:pt x="19296" y="179634"/>
                  </a:lnTo>
                  <a:lnTo>
                    <a:pt x="25365" y="187419"/>
                  </a:lnTo>
                  <a:lnTo>
                    <a:pt x="31744" y="194954"/>
                  </a:lnTo>
                  <a:lnTo>
                    <a:pt x="38500" y="202154"/>
                  </a:lnTo>
                  <a:lnTo>
                    <a:pt x="45875" y="208762"/>
                  </a:lnTo>
                  <a:lnTo>
                    <a:pt x="53946" y="214683"/>
                  </a:lnTo>
                  <a:lnTo>
                    <a:pt x="62576" y="219827"/>
                  </a:lnTo>
                  <a:lnTo>
                    <a:pt x="72553" y="224533"/>
                  </a:lnTo>
                  <a:lnTo>
                    <a:pt x="86989" y="229215"/>
                  </a:lnTo>
                  <a:lnTo>
                    <a:pt x="111135" y="2346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969243" y="4849449"/>
              <a:ext cx="715939" cy="35775"/>
            </a:xfrm>
            <a:custGeom>
              <a:avLst/>
              <a:gdLst/>
              <a:ahLst/>
              <a:cxnLst/>
              <a:rect l="0" t="0" r="0" b="0"/>
              <a:pathLst>
                <a:path w="715939" h="35775">
                  <a:moveTo>
                    <a:pt x="715938" y="25245"/>
                  </a:moveTo>
                  <a:lnTo>
                    <a:pt x="707264" y="23798"/>
                  </a:lnTo>
                  <a:lnTo>
                    <a:pt x="694916" y="21712"/>
                  </a:lnTo>
                  <a:lnTo>
                    <a:pt x="680739" y="19241"/>
                  </a:lnTo>
                  <a:lnTo>
                    <a:pt x="665480" y="16493"/>
                  </a:lnTo>
                  <a:lnTo>
                    <a:pt x="649668" y="13697"/>
                  </a:lnTo>
                  <a:lnTo>
                    <a:pt x="633834" y="11216"/>
                  </a:lnTo>
                  <a:lnTo>
                    <a:pt x="618250" y="9218"/>
                  </a:lnTo>
                  <a:lnTo>
                    <a:pt x="602499" y="7541"/>
                  </a:lnTo>
                  <a:lnTo>
                    <a:pt x="585632" y="5802"/>
                  </a:lnTo>
                  <a:lnTo>
                    <a:pt x="567216" y="3788"/>
                  </a:lnTo>
                  <a:lnTo>
                    <a:pt x="547777" y="1772"/>
                  </a:lnTo>
                  <a:lnTo>
                    <a:pt x="528489" y="404"/>
                  </a:lnTo>
                  <a:lnTo>
                    <a:pt x="510033" y="0"/>
                  </a:lnTo>
                  <a:lnTo>
                    <a:pt x="492575" y="391"/>
                  </a:lnTo>
                  <a:lnTo>
                    <a:pt x="476018" y="1117"/>
                  </a:lnTo>
                  <a:lnTo>
                    <a:pt x="460176" y="1865"/>
                  </a:lnTo>
                  <a:lnTo>
                    <a:pt x="444707" y="2501"/>
                  </a:lnTo>
                  <a:lnTo>
                    <a:pt x="429153" y="2995"/>
                  </a:lnTo>
                  <a:lnTo>
                    <a:pt x="413269" y="3359"/>
                  </a:lnTo>
                  <a:lnTo>
                    <a:pt x="397004" y="3619"/>
                  </a:lnTo>
                  <a:lnTo>
                    <a:pt x="380398" y="3801"/>
                  </a:lnTo>
                  <a:lnTo>
                    <a:pt x="363525" y="3926"/>
                  </a:lnTo>
                  <a:lnTo>
                    <a:pt x="346619" y="4011"/>
                  </a:lnTo>
                  <a:lnTo>
                    <a:pt x="330043" y="4069"/>
                  </a:lnTo>
                  <a:lnTo>
                    <a:pt x="313964" y="4113"/>
                  </a:lnTo>
                  <a:lnTo>
                    <a:pt x="298219" y="4312"/>
                  </a:lnTo>
                  <a:lnTo>
                    <a:pt x="282420" y="4978"/>
                  </a:lnTo>
                  <a:lnTo>
                    <a:pt x="266343" y="6239"/>
                  </a:lnTo>
                  <a:lnTo>
                    <a:pt x="249934" y="7899"/>
                  </a:lnTo>
                  <a:lnTo>
                    <a:pt x="233225" y="9552"/>
                  </a:lnTo>
                  <a:lnTo>
                    <a:pt x="216280" y="10964"/>
                  </a:lnTo>
                  <a:lnTo>
                    <a:pt x="199325" y="12232"/>
                  </a:lnTo>
                  <a:lnTo>
                    <a:pt x="182714" y="13689"/>
                  </a:lnTo>
                  <a:lnTo>
                    <a:pt x="166613" y="15521"/>
                  </a:lnTo>
                  <a:lnTo>
                    <a:pt x="150852" y="17753"/>
                  </a:lnTo>
                  <a:lnTo>
                    <a:pt x="135043" y="20330"/>
                  </a:lnTo>
                  <a:lnTo>
                    <a:pt x="118959" y="23172"/>
                  </a:lnTo>
                  <a:lnTo>
                    <a:pt x="102545" y="26047"/>
                  </a:lnTo>
                  <a:lnTo>
                    <a:pt x="85833" y="28592"/>
                  </a:lnTo>
                  <a:lnTo>
                    <a:pt x="68905" y="30632"/>
                  </a:lnTo>
                  <a:lnTo>
                    <a:pt x="52578" y="32173"/>
                  </a:lnTo>
                  <a:lnTo>
                    <a:pt x="36788" y="33456"/>
                  </a:lnTo>
                  <a:lnTo>
                    <a:pt x="20146" y="34592"/>
                  </a:lnTo>
                  <a:lnTo>
                    <a:pt x="0" y="357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782052" y="4466558"/>
              <a:ext cx="208664" cy="250210"/>
            </a:xfrm>
            <a:custGeom>
              <a:avLst/>
              <a:gdLst/>
              <a:ahLst/>
              <a:cxnLst/>
              <a:rect l="0" t="0" r="0" b="0"/>
              <a:pathLst>
                <a:path w="208664" h="250210">
                  <a:moveTo>
                    <a:pt x="134963" y="92281"/>
                  </a:moveTo>
                  <a:lnTo>
                    <a:pt x="134830" y="80681"/>
                  </a:lnTo>
                  <a:lnTo>
                    <a:pt x="133549" y="70831"/>
                  </a:lnTo>
                  <a:lnTo>
                    <a:pt x="130956" y="61822"/>
                  </a:lnTo>
                  <a:lnTo>
                    <a:pt x="127236" y="53208"/>
                  </a:lnTo>
                  <a:lnTo>
                    <a:pt x="122603" y="44532"/>
                  </a:lnTo>
                  <a:lnTo>
                    <a:pt x="117266" y="35565"/>
                  </a:lnTo>
                  <a:lnTo>
                    <a:pt x="111246" y="26580"/>
                  </a:lnTo>
                  <a:lnTo>
                    <a:pt x="104384" y="18229"/>
                  </a:lnTo>
                  <a:lnTo>
                    <a:pt x="96659" y="10849"/>
                  </a:lnTo>
                  <a:lnTo>
                    <a:pt x="88185" y="4929"/>
                  </a:lnTo>
                  <a:lnTo>
                    <a:pt x="79120" y="1241"/>
                  </a:lnTo>
                  <a:lnTo>
                    <a:pt x="69618" y="0"/>
                  </a:lnTo>
                  <a:lnTo>
                    <a:pt x="59967" y="1271"/>
                  </a:lnTo>
                  <a:lnTo>
                    <a:pt x="50567" y="5232"/>
                  </a:lnTo>
                  <a:lnTo>
                    <a:pt x="41622" y="11705"/>
                  </a:lnTo>
                  <a:lnTo>
                    <a:pt x="33312" y="20099"/>
                  </a:lnTo>
                  <a:lnTo>
                    <a:pt x="25877" y="29626"/>
                  </a:lnTo>
                  <a:lnTo>
                    <a:pt x="19361" y="39732"/>
                  </a:lnTo>
                  <a:lnTo>
                    <a:pt x="13816" y="50276"/>
                  </a:lnTo>
                  <a:lnTo>
                    <a:pt x="9381" y="61412"/>
                  </a:lnTo>
                  <a:lnTo>
                    <a:pt x="6026" y="73204"/>
                  </a:lnTo>
                  <a:lnTo>
                    <a:pt x="3584" y="85750"/>
                  </a:lnTo>
                  <a:lnTo>
                    <a:pt x="1854" y="99244"/>
                  </a:lnTo>
                  <a:lnTo>
                    <a:pt x="654" y="113690"/>
                  </a:lnTo>
                  <a:lnTo>
                    <a:pt x="0" y="128630"/>
                  </a:lnTo>
                  <a:lnTo>
                    <a:pt x="83" y="143273"/>
                  </a:lnTo>
                  <a:lnTo>
                    <a:pt x="954" y="157193"/>
                  </a:lnTo>
                  <a:lnTo>
                    <a:pt x="2522" y="170317"/>
                  </a:lnTo>
                  <a:lnTo>
                    <a:pt x="4645" y="182744"/>
                  </a:lnTo>
                  <a:lnTo>
                    <a:pt x="7198" y="194604"/>
                  </a:lnTo>
                  <a:lnTo>
                    <a:pt x="10557" y="205383"/>
                  </a:lnTo>
                  <a:lnTo>
                    <a:pt x="15555" y="213966"/>
                  </a:lnTo>
                  <a:lnTo>
                    <a:pt x="22505" y="219914"/>
                  </a:lnTo>
                  <a:lnTo>
                    <a:pt x="30936" y="223094"/>
                  </a:lnTo>
                  <a:lnTo>
                    <a:pt x="39897" y="223342"/>
                  </a:lnTo>
                  <a:lnTo>
                    <a:pt x="48773" y="220876"/>
                  </a:lnTo>
                  <a:lnTo>
                    <a:pt x="57323" y="216171"/>
                  </a:lnTo>
                  <a:lnTo>
                    <a:pt x="65511" y="209749"/>
                  </a:lnTo>
                  <a:lnTo>
                    <a:pt x="73382" y="202066"/>
                  </a:lnTo>
                  <a:lnTo>
                    <a:pt x="81006" y="193319"/>
                  </a:lnTo>
                  <a:lnTo>
                    <a:pt x="88446" y="183473"/>
                  </a:lnTo>
                  <a:lnTo>
                    <a:pt x="95750" y="172596"/>
                  </a:lnTo>
                  <a:lnTo>
                    <a:pt x="102793" y="161021"/>
                  </a:lnTo>
                  <a:lnTo>
                    <a:pt x="109297" y="149252"/>
                  </a:lnTo>
                  <a:lnTo>
                    <a:pt x="115169" y="137626"/>
                  </a:lnTo>
                  <a:lnTo>
                    <a:pt x="120995" y="127390"/>
                  </a:lnTo>
                  <a:lnTo>
                    <a:pt x="127326" y="121863"/>
                  </a:lnTo>
                  <a:lnTo>
                    <a:pt x="133129" y="122675"/>
                  </a:lnTo>
                  <a:lnTo>
                    <a:pt x="137385" y="127904"/>
                  </a:lnTo>
                  <a:lnTo>
                    <a:pt x="140560" y="135845"/>
                  </a:lnTo>
                  <a:lnTo>
                    <a:pt x="143694" y="145239"/>
                  </a:lnTo>
                  <a:lnTo>
                    <a:pt x="147386" y="155333"/>
                  </a:lnTo>
                  <a:lnTo>
                    <a:pt x="151638" y="165737"/>
                  </a:lnTo>
                  <a:lnTo>
                    <a:pt x="156088" y="176265"/>
                  </a:lnTo>
                  <a:lnTo>
                    <a:pt x="160483" y="186830"/>
                  </a:lnTo>
                  <a:lnTo>
                    <a:pt x="164886" y="197234"/>
                  </a:lnTo>
                  <a:lnTo>
                    <a:pt x="169591" y="207155"/>
                  </a:lnTo>
                  <a:lnTo>
                    <a:pt x="174747" y="216455"/>
                  </a:lnTo>
                  <a:lnTo>
                    <a:pt x="180242" y="224864"/>
                  </a:lnTo>
                  <a:lnTo>
                    <a:pt x="186423" y="232733"/>
                  </a:lnTo>
                  <a:lnTo>
                    <a:pt x="194952" y="240749"/>
                  </a:lnTo>
                  <a:lnTo>
                    <a:pt x="208663" y="2502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232870" y="4453554"/>
              <a:ext cx="126343" cy="229664"/>
            </a:xfrm>
            <a:custGeom>
              <a:avLst/>
              <a:gdLst/>
              <a:ahLst/>
              <a:cxnLst/>
              <a:rect l="0" t="0" r="0" b="0"/>
              <a:pathLst>
                <a:path w="126343" h="229664">
                  <a:moveTo>
                    <a:pt x="0" y="63171"/>
                  </a:moveTo>
                  <a:lnTo>
                    <a:pt x="2934" y="77773"/>
                  </a:lnTo>
                  <a:lnTo>
                    <a:pt x="5716" y="91044"/>
                  </a:lnTo>
                  <a:lnTo>
                    <a:pt x="8616" y="104245"/>
                  </a:lnTo>
                  <a:lnTo>
                    <a:pt x="11656" y="117587"/>
                  </a:lnTo>
                  <a:lnTo>
                    <a:pt x="14821" y="131095"/>
                  </a:lnTo>
                  <a:lnTo>
                    <a:pt x="18085" y="144744"/>
                  </a:lnTo>
                  <a:lnTo>
                    <a:pt x="21423" y="158338"/>
                  </a:lnTo>
                  <a:lnTo>
                    <a:pt x="24815" y="171539"/>
                  </a:lnTo>
                  <a:lnTo>
                    <a:pt x="28248" y="184190"/>
                  </a:lnTo>
                  <a:lnTo>
                    <a:pt x="31876" y="196141"/>
                  </a:lnTo>
                  <a:lnTo>
                    <a:pt x="35997" y="207175"/>
                  </a:lnTo>
                  <a:lnTo>
                    <a:pt x="40748" y="217232"/>
                  </a:lnTo>
                  <a:lnTo>
                    <a:pt x="46542" y="225323"/>
                  </a:lnTo>
                  <a:lnTo>
                    <a:pt x="53065" y="229629"/>
                  </a:lnTo>
                  <a:lnTo>
                    <a:pt x="58954" y="229663"/>
                  </a:lnTo>
                  <a:lnTo>
                    <a:pt x="64028" y="225921"/>
                  </a:lnTo>
                  <a:lnTo>
                    <a:pt x="68512" y="219197"/>
                  </a:lnTo>
                  <a:lnTo>
                    <a:pt x="72456" y="210257"/>
                  </a:lnTo>
                  <a:lnTo>
                    <a:pt x="75698" y="199727"/>
                  </a:lnTo>
                  <a:lnTo>
                    <a:pt x="78200" y="188082"/>
                  </a:lnTo>
                  <a:lnTo>
                    <a:pt x="80211" y="175665"/>
                  </a:lnTo>
                  <a:lnTo>
                    <a:pt x="82172" y="162721"/>
                  </a:lnTo>
                  <a:lnTo>
                    <a:pt x="84339" y="149419"/>
                  </a:lnTo>
                  <a:lnTo>
                    <a:pt x="86626" y="135874"/>
                  </a:lnTo>
                  <a:lnTo>
                    <a:pt x="88706" y="122167"/>
                  </a:lnTo>
                  <a:lnTo>
                    <a:pt x="90408" y="108355"/>
                  </a:lnTo>
                  <a:lnTo>
                    <a:pt x="91873" y="94637"/>
                  </a:lnTo>
                  <a:lnTo>
                    <a:pt x="93462" y="81346"/>
                  </a:lnTo>
                  <a:lnTo>
                    <a:pt x="95388" y="68632"/>
                  </a:lnTo>
                  <a:lnTo>
                    <a:pt x="97852" y="56636"/>
                  </a:lnTo>
                  <a:lnTo>
                    <a:pt x="101116" y="45572"/>
                  </a:lnTo>
                  <a:lnTo>
                    <a:pt x="105234" y="35473"/>
                  </a:lnTo>
                  <a:lnTo>
                    <a:pt x="109800" y="26508"/>
                  </a:lnTo>
                  <a:lnTo>
                    <a:pt x="114497" y="18200"/>
                  </a:lnTo>
                  <a:lnTo>
                    <a:pt x="119739" y="981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375709" y="4498843"/>
              <a:ext cx="246717" cy="197059"/>
            </a:xfrm>
            <a:custGeom>
              <a:avLst/>
              <a:gdLst/>
              <a:ahLst/>
              <a:cxnLst/>
              <a:rect l="0" t="0" r="0" b="0"/>
              <a:pathLst>
                <a:path w="246717" h="197059">
                  <a:moveTo>
                    <a:pt x="15089" y="70524"/>
                  </a:moveTo>
                  <a:lnTo>
                    <a:pt x="21090" y="79124"/>
                  </a:lnTo>
                  <a:lnTo>
                    <a:pt x="27935" y="85551"/>
                  </a:lnTo>
                  <a:lnTo>
                    <a:pt x="36318" y="90351"/>
                  </a:lnTo>
                  <a:lnTo>
                    <a:pt x="45773" y="93547"/>
                  </a:lnTo>
                  <a:lnTo>
                    <a:pt x="55439" y="94796"/>
                  </a:lnTo>
                  <a:lnTo>
                    <a:pt x="64789" y="94078"/>
                  </a:lnTo>
                  <a:lnTo>
                    <a:pt x="73488" y="91496"/>
                  </a:lnTo>
                  <a:lnTo>
                    <a:pt x="81244" y="87107"/>
                  </a:lnTo>
                  <a:lnTo>
                    <a:pt x="87998" y="81118"/>
                  </a:lnTo>
                  <a:lnTo>
                    <a:pt x="93547" y="73675"/>
                  </a:lnTo>
                  <a:lnTo>
                    <a:pt x="97459" y="64787"/>
                  </a:lnTo>
                  <a:lnTo>
                    <a:pt x="99643" y="54596"/>
                  </a:lnTo>
                  <a:lnTo>
                    <a:pt x="100146" y="43670"/>
                  </a:lnTo>
                  <a:lnTo>
                    <a:pt x="98972" y="32877"/>
                  </a:lnTo>
                  <a:lnTo>
                    <a:pt x="96286" y="22710"/>
                  </a:lnTo>
                  <a:lnTo>
                    <a:pt x="92043" y="13768"/>
                  </a:lnTo>
                  <a:lnTo>
                    <a:pt x="85923" y="6898"/>
                  </a:lnTo>
                  <a:lnTo>
                    <a:pt x="77926" y="2362"/>
                  </a:lnTo>
                  <a:lnTo>
                    <a:pt x="68642" y="98"/>
                  </a:lnTo>
                  <a:lnTo>
                    <a:pt x="59035" y="0"/>
                  </a:lnTo>
                  <a:lnTo>
                    <a:pt x="49689" y="1790"/>
                  </a:lnTo>
                  <a:lnTo>
                    <a:pt x="40807" y="5411"/>
                  </a:lnTo>
                  <a:lnTo>
                    <a:pt x="32388" y="11106"/>
                  </a:lnTo>
                  <a:lnTo>
                    <a:pt x="24367" y="18821"/>
                  </a:lnTo>
                  <a:lnTo>
                    <a:pt x="16981" y="28255"/>
                  </a:lnTo>
                  <a:lnTo>
                    <a:pt x="10764" y="39026"/>
                  </a:lnTo>
                  <a:lnTo>
                    <a:pt x="5918" y="50785"/>
                  </a:lnTo>
                  <a:lnTo>
                    <a:pt x="2492" y="63087"/>
                  </a:lnTo>
                  <a:lnTo>
                    <a:pt x="559" y="75411"/>
                  </a:lnTo>
                  <a:lnTo>
                    <a:pt x="0" y="87477"/>
                  </a:lnTo>
                  <a:lnTo>
                    <a:pt x="573" y="99375"/>
                  </a:lnTo>
                  <a:lnTo>
                    <a:pt x="2012" y="111437"/>
                  </a:lnTo>
                  <a:lnTo>
                    <a:pt x="4090" y="123847"/>
                  </a:lnTo>
                  <a:lnTo>
                    <a:pt x="6787" y="136472"/>
                  </a:lnTo>
                  <a:lnTo>
                    <a:pt x="10275" y="148955"/>
                  </a:lnTo>
                  <a:lnTo>
                    <a:pt x="14593" y="161078"/>
                  </a:lnTo>
                  <a:lnTo>
                    <a:pt x="19969" y="172150"/>
                  </a:lnTo>
                  <a:lnTo>
                    <a:pt x="26866" y="180990"/>
                  </a:lnTo>
                  <a:lnTo>
                    <a:pt x="35391" y="187143"/>
                  </a:lnTo>
                  <a:lnTo>
                    <a:pt x="45033" y="190645"/>
                  </a:lnTo>
                  <a:lnTo>
                    <a:pt x="54881" y="191648"/>
                  </a:lnTo>
                  <a:lnTo>
                    <a:pt x="64385" y="190505"/>
                  </a:lnTo>
                  <a:lnTo>
                    <a:pt x="73202" y="187505"/>
                  </a:lnTo>
                  <a:lnTo>
                    <a:pt x="81045" y="182767"/>
                  </a:lnTo>
                  <a:lnTo>
                    <a:pt x="87879" y="176533"/>
                  </a:lnTo>
                  <a:lnTo>
                    <a:pt x="94164" y="169759"/>
                  </a:lnTo>
                  <a:lnTo>
                    <a:pt x="100699" y="163973"/>
                  </a:lnTo>
                  <a:lnTo>
                    <a:pt x="107908" y="159957"/>
                  </a:lnTo>
                  <a:lnTo>
                    <a:pt x="115381" y="158265"/>
                  </a:lnTo>
                  <a:lnTo>
                    <a:pt x="122107" y="159558"/>
                  </a:lnTo>
                  <a:lnTo>
                    <a:pt x="127558" y="163875"/>
                  </a:lnTo>
                  <a:lnTo>
                    <a:pt x="131860" y="170638"/>
                  </a:lnTo>
                  <a:lnTo>
                    <a:pt x="135512" y="178979"/>
                  </a:lnTo>
                  <a:lnTo>
                    <a:pt x="138897" y="188172"/>
                  </a:lnTo>
                  <a:lnTo>
                    <a:pt x="142361" y="195316"/>
                  </a:lnTo>
                  <a:lnTo>
                    <a:pt x="145485" y="197058"/>
                  </a:lnTo>
                  <a:lnTo>
                    <a:pt x="147199" y="194281"/>
                  </a:lnTo>
                  <a:lnTo>
                    <a:pt x="147445" y="188550"/>
                  </a:lnTo>
                  <a:lnTo>
                    <a:pt x="146709" y="180670"/>
                  </a:lnTo>
                  <a:lnTo>
                    <a:pt x="145622" y="170728"/>
                  </a:lnTo>
                  <a:lnTo>
                    <a:pt x="144571" y="158902"/>
                  </a:lnTo>
                  <a:lnTo>
                    <a:pt x="143869" y="145838"/>
                  </a:lnTo>
                  <a:lnTo>
                    <a:pt x="143848" y="132514"/>
                  </a:lnTo>
                  <a:lnTo>
                    <a:pt x="144613" y="119506"/>
                  </a:lnTo>
                  <a:lnTo>
                    <a:pt x="146091" y="107006"/>
                  </a:lnTo>
                  <a:lnTo>
                    <a:pt x="148146" y="95004"/>
                  </a:lnTo>
                  <a:lnTo>
                    <a:pt x="150640" y="83416"/>
                  </a:lnTo>
                  <a:lnTo>
                    <a:pt x="153618" y="72313"/>
                  </a:lnTo>
                  <a:lnTo>
                    <a:pt x="157294" y="61915"/>
                  </a:lnTo>
                  <a:lnTo>
                    <a:pt x="161739" y="52293"/>
                  </a:lnTo>
                  <a:lnTo>
                    <a:pt x="167197" y="43695"/>
                  </a:lnTo>
                  <a:lnTo>
                    <a:pt x="174151" y="36596"/>
                  </a:lnTo>
                  <a:lnTo>
                    <a:pt x="182714" y="31120"/>
                  </a:lnTo>
                  <a:lnTo>
                    <a:pt x="192479" y="27079"/>
                  </a:lnTo>
                  <a:lnTo>
                    <a:pt x="203863" y="23755"/>
                  </a:lnTo>
                  <a:lnTo>
                    <a:pt x="220103" y="20856"/>
                  </a:lnTo>
                  <a:lnTo>
                    <a:pt x="246716" y="178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622425" y="4569367"/>
              <a:ext cx="52643" cy="94758"/>
            </a:xfrm>
            <a:custGeom>
              <a:avLst/>
              <a:gdLst/>
              <a:ahLst/>
              <a:cxnLst/>
              <a:rect l="0" t="0" r="0" b="0"/>
              <a:pathLst>
                <a:path w="52643" h="94758">
                  <a:moveTo>
                    <a:pt x="0" y="0"/>
                  </a:moveTo>
                  <a:lnTo>
                    <a:pt x="3000" y="8802"/>
                  </a:lnTo>
                  <a:lnTo>
                    <a:pt x="6423" y="17149"/>
                  </a:lnTo>
                  <a:lnTo>
                    <a:pt x="10619" y="25847"/>
                  </a:lnTo>
                  <a:lnTo>
                    <a:pt x="15518" y="34968"/>
                  </a:lnTo>
                  <a:lnTo>
                    <a:pt x="21000" y="44463"/>
                  </a:lnTo>
                  <a:lnTo>
                    <a:pt x="26922" y="54242"/>
                  </a:lnTo>
                  <a:lnTo>
                    <a:pt x="32861" y="63773"/>
                  </a:lnTo>
                  <a:lnTo>
                    <a:pt x="38707" y="73036"/>
                  </a:lnTo>
                  <a:lnTo>
                    <a:pt x="44970" y="82844"/>
                  </a:lnTo>
                  <a:lnTo>
                    <a:pt x="52642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580311" y="4495668"/>
              <a:ext cx="157928" cy="452727"/>
            </a:xfrm>
            <a:custGeom>
              <a:avLst/>
              <a:gdLst/>
              <a:ahLst/>
              <a:cxnLst/>
              <a:rect l="0" t="0" r="0" b="0"/>
              <a:pathLst>
                <a:path w="157928" h="452727">
                  <a:moveTo>
                    <a:pt x="157927" y="0"/>
                  </a:moveTo>
                  <a:lnTo>
                    <a:pt x="154926" y="8868"/>
                  </a:lnTo>
                  <a:lnTo>
                    <a:pt x="151504" y="17855"/>
                  </a:lnTo>
                  <a:lnTo>
                    <a:pt x="147308" y="27855"/>
                  </a:lnTo>
                  <a:lnTo>
                    <a:pt x="142408" y="39009"/>
                  </a:lnTo>
                  <a:lnTo>
                    <a:pt x="136927" y="51468"/>
                  </a:lnTo>
                  <a:lnTo>
                    <a:pt x="131001" y="65171"/>
                  </a:lnTo>
                  <a:lnTo>
                    <a:pt x="124911" y="79588"/>
                  </a:lnTo>
                  <a:lnTo>
                    <a:pt x="119062" y="93869"/>
                  </a:lnTo>
                  <a:lnTo>
                    <a:pt x="113650" y="107541"/>
                  </a:lnTo>
                  <a:lnTo>
                    <a:pt x="108697" y="120496"/>
                  </a:lnTo>
                  <a:lnTo>
                    <a:pt x="104137" y="132809"/>
                  </a:lnTo>
                  <a:lnTo>
                    <a:pt x="99883" y="144611"/>
                  </a:lnTo>
                  <a:lnTo>
                    <a:pt x="95855" y="156029"/>
                  </a:lnTo>
                  <a:lnTo>
                    <a:pt x="91990" y="167171"/>
                  </a:lnTo>
                  <a:lnTo>
                    <a:pt x="88237" y="178118"/>
                  </a:lnTo>
                  <a:lnTo>
                    <a:pt x="84564" y="188931"/>
                  </a:lnTo>
                  <a:lnTo>
                    <a:pt x="80944" y="199651"/>
                  </a:lnTo>
                  <a:lnTo>
                    <a:pt x="77360" y="210313"/>
                  </a:lnTo>
                  <a:lnTo>
                    <a:pt x="73800" y="221101"/>
                  </a:lnTo>
                  <a:lnTo>
                    <a:pt x="70257" y="232336"/>
                  </a:lnTo>
                  <a:lnTo>
                    <a:pt x="66726" y="244151"/>
                  </a:lnTo>
                  <a:lnTo>
                    <a:pt x="63202" y="256359"/>
                  </a:lnTo>
                  <a:lnTo>
                    <a:pt x="59681" y="268553"/>
                  </a:lnTo>
                  <a:lnTo>
                    <a:pt x="56165" y="280496"/>
                  </a:lnTo>
                  <a:lnTo>
                    <a:pt x="52651" y="292125"/>
                  </a:lnTo>
                  <a:lnTo>
                    <a:pt x="49138" y="303466"/>
                  </a:lnTo>
                  <a:lnTo>
                    <a:pt x="45627" y="314577"/>
                  </a:lnTo>
                  <a:lnTo>
                    <a:pt x="42116" y="325512"/>
                  </a:lnTo>
                  <a:lnTo>
                    <a:pt x="38605" y="336322"/>
                  </a:lnTo>
                  <a:lnTo>
                    <a:pt x="35096" y="347042"/>
                  </a:lnTo>
                  <a:lnTo>
                    <a:pt x="31586" y="357702"/>
                  </a:lnTo>
                  <a:lnTo>
                    <a:pt x="28076" y="368318"/>
                  </a:lnTo>
                  <a:lnTo>
                    <a:pt x="24566" y="378906"/>
                  </a:lnTo>
                  <a:lnTo>
                    <a:pt x="21057" y="389474"/>
                  </a:lnTo>
                  <a:lnTo>
                    <a:pt x="17547" y="400030"/>
                  </a:lnTo>
                  <a:lnTo>
                    <a:pt x="14041" y="410562"/>
                  </a:lnTo>
                  <a:lnTo>
                    <a:pt x="10693" y="420620"/>
                  </a:lnTo>
                  <a:lnTo>
                    <a:pt x="7469" y="430304"/>
                  </a:lnTo>
                  <a:lnTo>
                    <a:pt x="4084" y="440465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930465" y="4327212"/>
              <a:ext cx="18344" cy="368498"/>
            </a:xfrm>
            <a:custGeom>
              <a:avLst/>
              <a:gdLst/>
              <a:ahLst/>
              <a:cxnLst/>
              <a:rect l="0" t="0" r="0" b="0"/>
              <a:pathLst>
                <a:path w="18344" h="368498">
                  <a:moveTo>
                    <a:pt x="7815" y="0"/>
                  </a:moveTo>
                  <a:lnTo>
                    <a:pt x="4948" y="11735"/>
                  </a:lnTo>
                  <a:lnTo>
                    <a:pt x="2806" y="22864"/>
                  </a:lnTo>
                  <a:lnTo>
                    <a:pt x="1208" y="34458"/>
                  </a:lnTo>
                  <a:lnTo>
                    <a:pt x="200" y="46447"/>
                  </a:lnTo>
                  <a:lnTo>
                    <a:pt x="0" y="58458"/>
                  </a:lnTo>
                  <a:lnTo>
                    <a:pt x="650" y="70274"/>
                  </a:lnTo>
                  <a:lnTo>
                    <a:pt x="1888" y="82319"/>
                  </a:lnTo>
                  <a:lnTo>
                    <a:pt x="3253" y="95533"/>
                  </a:lnTo>
                  <a:lnTo>
                    <a:pt x="4462" y="110352"/>
                  </a:lnTo>
                  <a:lnTo>
                    <a:pt x="5425" y="126729"/>
                  </a:lnTo>
                  <a:lnTo>
                    <a:pt x="6145" y="144404"/>
                  </a:lnTo>
                  <a:lnTo>
                    <a:pt x="6664" y="163072"/>
                  </a:lnTo>
                  <a:lnTo>
                    <a:pt x="7030" y="182302"/>
                  </a:lnTo>
                  <a:lnTo>
                    <a:pt x="7282" y="201577"/>
                  </a:lnTo>
                  <a:lnTo>
                    <a:pt x="7460" y="220599"/>
                  </a:lnTo>
                  <a:lnTo>
                    <a:pt x="7751" y="238963"/>
                  </a:lnTo>
                  <a:lnTo>
                    <a:pt x="8478" y="256075"/>
                  </a:lnTo>
                  <a:lnTo>
                    <a:pt x="9781" y="271738"/>
                  </a:lnTo>
                  <a:lnTo>
                    <a:pt x="11469" y="286240"/>
                  </a:lnTo>
                  <a:lnTo>
                    <a:pt x="13141" y="300141"/>
                  </a:lnTo>
                  <a:lnTo>
                    <a:pt x="14560" y="313816"/>
                  </a:lnTo>
                  <a:lnTo>
                    <a:pt x="15667" y="326847"/>
                  </a:lnTo>
                  <a:lnTo>
                    <a:pt x="16603" y="339398"/>
                  </a:lnTo>
                  <a:lnTo>
                    <a:pt x="17448" y="352577"/>
                  </a:lnTo>
                  <a:lnTo>
                    <a:pt x="18343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009779" y="4506197"/>
              <a:ext cx="86429" cy="163988"/>
            </a:xfrm>
            <a:custGeom>
              <a:avLst/>
              <a:gdLst/>
              <a:ahLst/>
              <a:cxnLst/>
              <a:rect l="0" t="0" r="0" b="0"/>
              <a:pathLst>
                <a:path w="86429" h="163988">
                  <a:moveTo>
                    <a:pt x="86428" y="31585"/>
                  </a:moveTo>
                  <a:lnTo>
                    <a:pt x="80493" y="25919"/>
                  </a:lnTo>
                  <a:lnTo>
                    <a:pt x="74289" y="22275"/>
                  </a:lnTo>
                  <a:lnTo>
                    <a:pt x="67198" y="20370"/>
                  </a:lnTo>
                  <a:lnTo>
                    <a:pt x="59429" y="20041"/>
                  </a:lnTo>
                  <a:lnTo>
                    <a:pt x="51431" y="21309"/>
                  </a:lnTo>
                  <a:lnTo>
                    <a:pt x="43495" y="24038"/>
                  </a:lnTo>
                  <a:lnTo>
                    <a:pt x="35894" y="28132"/>
                  </a:lnTo>
                  <a:lnTo>
                    <a:pt x="28949" y="33615"/>
                  </a:lnTo>
                  <a:lnTo>
                    <a:pt x="22766" y="40373"/>
                  </a:lnTo>
                  <a:lnTo>
                    <a:pt x="17276" y="48180"/>
                  </a:lnTo>
                  <a:lnTo>
                    <a:pt x="12348" y="56789"/>
                  </a:lnTo>
                  <a:lnTo>
                    <a:pt x="7853" y="65995"/>
                  </a:lnTo>
                  <a:lnTo>
                    <a:pt x="4000" y="75955"/>
                  </a:lnTo>
                  <a:lnTo>
                    <a:pt x="1317" y="87159"/>
                  </a:lnTo>
                  <a:lnTo>
                    <a:pt x="0" y="99760"/>
                  </a:lnTo>
                  <a:lnTo>
                    <a:pt x="97" y="113137"/>
                  </a:lnTo>
                  <a:lnTo>
                    <a:pt x="1684" y="126124"/>
                  </a:lnTo>
                  <a:lnTo>
                    <a:pt x="4647" y="138063"/>
                  </a:lnTo>
                  <a:lnTo>
                    <a:pt x="8907" y="148347"/>
                  </a:lnTo>
                  <a:lnTo>
                    <a:pt x="14508" y="156193"/>
                  </a:lnTo>
                  <a:lnTo>
                    <a:pt x="21342" y="161414"/>
                  </a:lnTo>
                  <a:lnTo>
                    <a:pt x="29031" y="163987"/>
                  </a:lnTo>
                  <a:lnTo>
                    <a:pt x="37029" y="163767"/>
                  </a:lnTo>
                  <a:lnTo>
                    <a:pt x="44994" y="160957"/>
                  </a:lnTo>
                  <a:lnTo>
                    <a:pt x="52627" y="156008"/>
                  </a:lnTo>
                  <a:lnTo>
                    <a:pt x="59601" y="149417"/>
                  </a:lnTo>
                  <a:lnTo>
                    <a:pt x="65798" y="141620"/>
                  </a:lnTo>
                  <a:lnTo>
                    <a:pt x="70959" y="132966"/>
                  </a:lnTo>
                  <a:lnTo>
                    <a:pt x="74603" y="123714"/>
                  </a:lnTo>
                  <a:lnTo>
                    <a:pt x="76610" y="114049"/>
                  </a:lnTo>
                  <a:lnTo>
                    <a:pt x="77161" y="104102"/>
                  </a:lnTo>
                  <a:lnTo>
                    <a:pt x="76552" y="93965"/>
                  </a:lnTo>
                  <a:lnTo>
                    <a:pt x="75072" y="83699"/>
                  </a:lnTo>
                  <a:lnTo>
                    <a:pt x="72963" y="73345"/>
                  </a:lnTo>
                  <a:lnTo>
                    <a:pt x="70409" y="62935"/>
                  </a:lnTo>
                  <a:lnTo>
                    <a:pt x="67549" y="52494"/>
                  </a:lnTo>
                  <a:lnTo>
                    <a:pt x="64438" y="42298"/>
                  </a:lnTo>
                  <a:lnTo>
                    <a:pt x="60655" y="31763"/>
                  </a:lnTo>
                  <a:lnTo>
                    <a:pt x="54752" y="18844"/>
                  </a:lnTo>
                  <a:lnTo>
                    <a:pt x="443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110345" y="4514233"/>
              <a:ext cx="133262" cy="160421"/>
            </a:xfrm>
            <a:custGeom>
              <a:avLst/>
              <a:gdLst/>
              <a:ahLst/>
              <a:cxnLst/>
              <a:rect l="0" t="0" r="0" b="0"/>
              <a:pathLst>
                <a:path w="133262" h="160421">
                  <a:moveTo>
                    <a:pt x="17447" y="55134"/>
                  </a:moveTo>
                  <a:lnTo>
                    <a:pt x="20381" y="64003"/>
                  </a:lnTo>
                  <a:lnTo>
                    <a:pt x="23163" y="72989"/>
                  </a:lnTo>
                  <a:lnTo>
                    <a:pt x="26058" y="82985"/>
                  </a:lnTo>
                  <a:lnTo>
                    <a:pt x="28926" y="93966"/>
                  </a:lnTo>
                  <a:lnTo>
                    <a:pt x="31443" y="105777"/>
                  </a:lnTo>
                  <a:lnTo>
                    <a:pt x="33445" y="118208"/>
                  </a:lnTo>
                  <a:lnTo>
                    <a:pt x="34593" y="130105"/>
                  </a:lnTo>
                  <a:lnTo>
                    <a:pt x="33719" y="139325"/>
                  </a:lnTo>
                  <a:lnTo>
                    <a:pt x="30031" y="143676"/>
                  </a:lnTo>
                  <a:lnTo>
                    <a:pt x="24875" y="142554"/>
                  </a:lnTo>
                  <a:lnTo>
                    <a:pt x="19903" y="138020"/>
                  </a:lnTo>
                  <a:lnTo>
                    <a:pt x="15434" y="131436"/>
                  </a:lnTo>
                  <a:lnTo>
                    <a:pt x="11345" y="123531"/>
                  </a:lnTo>
                  <a:lnTo>
                    <a:pt x="7659" y="114587"/>
                  </a:lnTo>
                  <a:lnTo>
                    <a:pt x="4587" y="104586"/>
                  </a:lnTo>
                  <a:lnTo>
                    <a:pt x="2206" y="93595"/>
                  </a:lnTo>
                  <a:lnTo>
                    <a:pt x="616" y="81939"/>
                  </a:lnTo>
                  <a:lnTo>
                    <a:pt x="0" y="70113"/>
                  </a:lnTo>
                  <a:lnTo>
                    <a:pt x="372" y="58421"/>
                  </a:lnTo>
                  <a:lnTo>
                    <a:pt x="1759" y="47128"/>
                  </a:lnTo>
                  <a:lnTo>
                    <a:pt x="4285" y="36544"/>
                  </a:lnTo>
                  <a:lnTo>
                    <a:pt x="7920" y="26770"/>
                  </a:lnTo>
                  <a:lnTo>
                    <a:pt x="12817" y="18053"/>
                  </a:lnTo>
                  <a:lnTo>
                    <a:pt x="19386" y="10869"/>
                  </a:lnTo>
                  <a:lnTo>
                    <a:pt x="27685" y="5342"/>
                  </a:lnTo>
                  <a:lnTo>
                    <a:pt x="37175" y="1613"/>
                  </a:lnTo>
                  <a:lnTo>
                    <a:pt x="46921" y="0"/>
                  </a:lnTo>
                  <a:lnTo>
                    <a:pt x="56355" y="476"/>
                  </a:lnTo>
                  <a:lnTo>
                    <a:pt x="65127" y="2896"/>
                  </a:lnTo>
                  <a:lnTo>
                    <a:pt x="72937" y="7178"/>
                  </a:lnTo>
                  <a:lnTo>
                    <a:pt x="79747" y="13096"/>
                  </a:lnTo>
                  <a:lnTo>
                    <a:pt x="85844" y="20492"/>
                  </a:lnTo>
                  <a:lnTo>
                    <a:pt x="91722" y="29350"/>
                  </a:lnTo>
                  <a:lnTo>
                    <a:pt x="97676" y="39528"/>
                  </a:lnTo>
                  <a:lnTo>
                    <a:pt x="103492" y="50786"/>
                  </a:lnTo>
                  <a:lnTo>
                    <a:pt x="108567" y="62866"/>
                  </a:lnTo>
                  <a:lnTo>
                    <a:pt x="112612" y="75542"/>
                  </a:lnTo>
                  <a:lnTo>
                    <a:pt x="115821" y="88477"/>
                  </a:lnTo>
                  <a:lnTo>
                    <a:pt x="118665" y="101234"/>
                  </a:lnTo>
                  <a:lnTo>
                    <a:pt x="121462" y="113577"/>
                  </a:lnTo>
                  <a:lnTo>
                    <a:pt x="124199" y="125023"/>
                  </a:lnTo>
                  <a:lnTo>
                    <a:pt x="126881" y="135870"/>
                  </a:lnTo>
                  <a:lnTo>
                    <a:pt x="129749" y="147069"/>
                  </a:lnTo>
                  <a:lnTo>
                    <a:pt x="133261" y="1604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127792" y="4546595"/>
              <a:ext cx="242090" cy="422856"/>
            </a:xfrm>
            <a:custGeom>
              <a:avLst/>
              <a:gdLst/>
              <a:ahLst/>
              <a:cxnLst/>
              <a:rect l="0" t="0" r="0" b="0"/>
              <a:pathLst>
                <a:path w="242090" h="422856">
                  <a:moveTo>
                    <a:pt x="210570" y="117529"/>
                  </a:moveTo>
                  <a:lnTo>
                    <a:pt x="216371" y="108661"/>
                  </a:lnTo>
                  <a:lnTo>
                    <a:pt x="221295" y="99674"/>
                  </a:lnTo>
                  <a:lnTo>
                    <a:pt x="225789" y="89683"/>
                  </a:lnTo>
                  <a:lnTo>
                    <a:pt x="229665" y="78875"/>
                  </a:lnTo>
                  <a:lnTo>
                    <a:pt x="232381" y="67712"/>
                  </a:lnTo>
                  <a:lnTo>
                    <a:pt x="233733" y="56512"/>
                  </a:lnTo>
                  <a:lnTo>
                    <a:pt x="233660" y="45572"/>
                  </a:lnTo>
                  <a:lnTo>
                    <a:pt x="232094" y="35236"/>
                  </a:lnTo>
                  <a:lnTo>
                    <a:pt x="229141" y="25632"/>
                  </a:lnTo>
                  <a:lnTo>
                    <a:pt x="224720" y="17034"/>
                  </a:lnTo>
                  <a:lnTo>
                    <a:pt x="218478" y="9930"/>
                  </a:lnTo>
                  <a:lnTo>
                    <a:pt x="210405" y="4461"/>
                  </a:lnTo>
                  <a:lnTo>
                    <a:pt x="201241" y="940"/>
                  </a:lnTo>
                  <a:lnTo>
                    <a:pt x="192245" y="0"/>
                  </a:lnTo>
                  <a:lnTo>
                    <a:pt x="184129" y="1746"/>
                  </a:lnTo>
                  <a:lnTo>
                    <a:pt x="177055" y="6001"/>
                  </a:lnTo>
                  <a:lnTo>
                    <a:pt x="170922" y="12588"/>
                  </a:lnTo>
                  <a:lnTo>
                    <a:pt x="165545" y="21163"/>
                  </a:lnTo>
                  <a:lnTo>
                    <a:pt x="160899" y="31306"/>
                  </a:lnTo>
                  <a:lnTo>
                    <a:pt x="157136" y="42623"/>
                  </a:lnTo>
                  <a:lnTo>
                    <a:pt x="154268" y="54780"/>
                  </a:lnTo>
                  <a:lnTo>
                    <a:pt x="152339" y="67363"/>
                  </a:lnTo>
                  <a:lnTo>
                    <a:pt x="151492" y="79883"/>
                  </a:lnTo>
                  <a:lnTo>
                    <a:pt x="151715" y="92066"/>
                  </a:lnTo>
                  <a:lnTo>
                    <a:pt x="153341" y="103365"/>
                  </a:lnTo>
                  <a:lnTo>
                    <a:pt x="157092" y="112896"/>
                  </a:lnTo>
                  <a:lnTo>
                    <a:pt x="163166" y="120332"/>
                  </a:lnTo>
                  <a:lnTo>
                    <a:pt x="170991" y="125510"/>
                  </a:lnTo>
                  <a:lnTo>
                    <a:pt x="179537" y="128178"/>
                  </a:lnTo>
                  <a:lnTo>
                    <a:pt x="188127" y="128449"/>
                  </a:lnTo>
                  <a:lnTo>
                    <a:pt x="196312" y="126549"/>
                  </a:lnTo>
                  <a:lnTo>
                    <a:pt x="203724" y="122625"/>
                  </a:lnTo>
                  <a:lnTo>
                    <a:pt x="210256" y="116955"/>
                  </a:lnTo>
                  <a:lnTo>
                    <a:pt x="215996" y="109897"/>
                  </a:lnTo>
                  <a:lnTo>
                    <a:pt x="221101" y="101799"/>
                  </a:lnTo>
                  <a:lnTo>
                    <a:pt x="225733" y="93043"/>
                  </a:lnTo>
                  <a:lnTo>
                    <a:pt x="230247" y="87145"/>
                  </a:lnTo>
                  <a:lnTo>
                    <a:pt x="234395" y="87960"/>
                  </a:lnTo>
                  <a:lnTo>
                    <a:pt x="237330" y="93719"/>
                  </a:lnTo>
                  <a:lnTo>
                    <a:pt x="239176" y="102539"/>
                  </a:lnTo>
                  <a:lnTo>
                    <a:pt x="240300" y="113415"/>
                  </a:lnTo>
                  <a:lnTo>
                    <a:pt x="240986" y="125951"/>
                  </a:lnTo>
                  <a:lnTo>
                    <a:pt x="241411" y="139845"/>
                  </a:lnTo>
                  <a:lnTo>
                    <a:pt x="241676" y="154795"/>
                  </a:lnTo>
                  <a:lnTo>
                    <a:pt x="241844" y="170529"/>
                  </a:lnTo>
                  <a:lnTo>
                    <a:pt x="241953" y="186823"/>
                  </a:lnTo>
                  <a:lnTo>
                    <a:pt x="242023" y="203344"/>
                  </a:lnTo>
                  <a:lnTo>
                    <a:pt x="242068" y="219665"/>
                  </a:lnTo>
                  <a:lnTo>
                    <a:pt x="242089" y="235564"/>
                  </a:lnTo>
                  <a:lnTo>
                    <a:pt x="241762" y="250850"/>
                  </a:lnTo>
                  <a:lnTo>
                    <a:pt x="240479" y="265277"/>
                  </a:lnTo>
                  <a:lnTo>
                    <a:pt x="237972" y="278783"/>
                  </a:lnTo>
                  <a:lnTo>
                    <a:pt x="233981" y="290989"/>
                  </a:lnTo>
                  <a:lnTo>
                    <a:pt x="228095" y="301138"/>
                  </a:lnTo>
                  <a:lnTo>
                    <a:pt x="220279" y="309000"/>
                  </a:lnTo>
                  <a:lnTo>
                    <a:pt x="210792" y="314805"/>
                  </a:lnTo>
                  <a:lnTo>
                    <a:pt x="199992" y="318959"/>
                  </a:lnTo>
                  <a:lnTo>
                    <a:pt x="188218" y="321874"/>
                  </a:lnTo>
                  <a:lnTo>
                    <a:pt x="175907" y="324056"/>
                  </a:lnTo>
                  <a:lnTo>
                    <a:pt x="163579" y="326078"/>
                  </a:lnTo>
                  <a:lnTo>
                    <a:pt x="151509" y="328264"/>
                  </a:lnTo>
                  <a:lnTo>
                    <a:pt x="139609" y="330719"/>
                  </a:lnTo>
                  <a:lnTo>
                    <a:pt x="127545" y="333440"/>
                  </a:lnTo>
                  <a:lnTo>
                    <a:pt x="115139" y="336385"/>
                  </a:lnTo>
                  <a:lnTo>
                    <a:pt x="102687" y="339667"/>
                  </a:lnTo>
                  <a:lnTo>
                    <a:pt x="90851" y="343548"/>
                  </a:lnTo>
                  <a:lnTo>
                    <a:pt x="79960" y="348125"/>
                  </a:lnTo>
                  <a:lnTo>
                    <a:pt x="69848" y="353504"/>
                  </a:lnTo>
                  <a:lnTo>
                    <a:pt x="60064" y="359871"/>
                  </a:lnTo>
                  <a:lnTo>
                    <a:pt x="50304" y="367226"/>
                  </a:lnTo>
                  <a:lnTo>
                    <a:pt x="40703" y="375357"/>
                  </a:lnTo>
                  <a:lnTo>
                    <a:pt x="30696" y="384935"/>
                  </a:lnTo>
                  <a:lnTo>
                    <a:pt x="18284" y="399038"/>
                  </a:lnTo>
                  <a:lnTo>
                    <a:pt x="0" y="422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654218" y="4295626"/>
              <a:ext cx="21057" cy="463255"/>
            </a:xfrm>
            <a:custGeom>
              <a:avLst/>
              <a:gdLst/>
              <a:ahLst/>
              <a:cxnLst/>
              <a:rect l="0" t="0" r="0" b="0"/>
              <a:pathLst>
                <a:path w="21057" h="463255">
                  <a:moveTo>
                    <a:pt x="21056" y="0"/>
                  </a:moveTo>
                  <a:lnTo>
                    <a:pt x="18190" y="11803"/>
                  </a:lnTo>
                  <a:lnTo>
                    <a:pt x="16047" y="23572"/>
                  </a:lnTo>
                  <a:lnTo>
                    <a:pt x="14444" y="36471"/>
                  </a:lnTo>
                  <a:lnTo>
                    <a:pt x="13264" y="50665"/>
                  </a:lnTo>
                  <a:lnTo>
                    <a:pt x="12415" y="66289"/>
                  </a:lnTo>
                  <a:lnTo>
                    <a:pt x="11817" y="83256"/>
                  </a:lnTo>
                  <a:lnTo>
                    <a:pt x="11403" y="101012"/>
                  </a:lnTo>
                  <a:lnTo>
                    <a:pt x="11119" y="118684"/>
                  </a:lnTo>
                  <a:lnTo>
                    <a:pt x="10926" y="135784"/>
                  </a:lnTo>
                  <a:lnTo>
                    <a:pt x="10795" y="152194"/>
                  </a:lnTo>
                  <a:lnTo>
                    <a:pt x="10707" y="167981"/>
                  </a:lnTo>
                  <a:lnTo>
                    <a:pt x="10649" y="183280"/>
                  </a:lnTo>
                  <a:lnTo>
                    <a:pt x="10608" y="198709"/>
                  </a:lnTo>
                  <a:lnTo>
                    <a:pt x="10582" y="215294"/>
                  </a:lnTo>
                  <a:lnTo>
                    <a:pt x="10565" y="233489"/>
                  </a:lnTo>
                  <a:lnTo>
                    <a:pt x="10552" y="252764"/>
                  </a:lnTo>
                  <a:lnTo>
                    <a:pt x="10544" y="271936"/>
                  </a:lnTo>
                  <a:lnTo>
                    <a:pt x="10538" y="290318"/>
                  </a:lnTo>
                  <a:lnTo>
                    <a:pt x="10535" y="308065"/>
                  </a:lnTo>
                  <a:lnTo>
                    <a:pt x="10532" y="325881"/>
                  </a:lnTo>
                  <a:lnTo>
                    <a:pt x="10526" y="344184"/>
                  </a:lnTo>
                  <a:lnTo>
                    <a:pt x="10352" y="362595"/>
                  </a:lnTo>
                  <a:lnTo>
                    <a:pt x="9703" y="380137"/>
                  </a:lnTo>
                  <a:lnTo>
                    <a:pt x="8454" y="396303"/>
                  </a:lnTo>
                  <a:lnTo>
                    <a:pt x="6791" y="410827"/>
                  </a:lnTo>
                  <a:lnTo>
                    <a:pt x="4966" y="424969"/>
                  </a:lnTo>
                  <a:lnTo>
                    <a:pt x="2811" y="441082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496290" y="4485140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0"/>
                  </a:moveTo>
                  <a:lnTo>
                    <a:pt x="262006" y="0"/>
                  </a:lnTo>
                  <a:lnTo>
                    <a:pt x="250877" y="0"/>
                  </a:lnTo>
                  <a:lnTo>
                    <a:pt x="239274" y="0"/>
                  </a:lnTo>
                  <a:lnTo>
                    <a:pt x="226940" y="0"/>
                  </a:lnTo>
                  <a:lnTo>
                    <a:pt x="213632" y="0"/>
                  </a:lnTo>
                  <a:lnTo>
                    <a:pt x="199322" y="4"/>
                  </a:lnTo>
                  <a:lnTo>
                    <a:pt x="184145" y="177"/>
                  </a:lnTo>
                  <a:lnTo>
                    <a:pt x="168284" y="825"/>
                  </a:lnTo>
                  <a:lnTo>
                    <a:pt x="151912" y="2078"/>
                  </a:lnTo>
                  <a:lnTo>
                    <a:pt x="135175" y="3904"/>
                  </a:lnTo>
                  <a:lnTo>
                    <a:pt x="118180" y="6200"/>
                  </a:lnTo>
                  <a:lnTo>
                    <a:pt x="101016" y="8852"/>
                  </a:lnTo>
                  <a:lnTo>
                    <a:pt x="83921" y="11608"/>
                  </a:lnTo>
                  <a:lnTo>
                    <a:pt x="65290" y="14364"/>
                  </a:lnTo>
                  <a:lnTo>
                    <a:pt x="40135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754890" y="4558839"/>
              <a:ext cx="15142" cy="189514"/>
            </a:xfrm>
            <a:custGeom>
              <a:avLst/>
              <a:gdLst/>
              <a:ahLst/>
              <a:cxnLst/>
              <a:rect l="0" t="0" r="0" b="0"/>
              <a:pathLst>
                <a:path w="15142" h="189514">
                  <a:moveTo>
                    <a:pt x="4613" y="0"/>
                  </a:moveTo>
                  <a:lnTo>
                    <a:pt x="1813" y="8869"/>
                  </a:lnTo>
                  <a:lnTo>
                    <a:pt x="311" y="17855"/>
                  </a:lnTo>
                  <a:lnTo>
                    <a:pt x="0" y="27850"/>
                  </a:lnTo>
                  <a:lnTo>
                    <a:pt x="506" y="38831"/>
                  </a:lnTo>
                  <a:lnTo>
                    <a:pt x="1326" y="50642"/>
                  </a:lnTo>
                  <a:lnTo>
                    <a:pt x="2146" y="63100"/>
                  </a:lnTo>
                  <a:lnTo>
                    <a:pt x="3002" y="76039"/>
                  </a:lnTo>
                  <a:lnTo>
                    <a:pt x="4178" y="89320"/>
                  </a:lnTo>
                  <a:lnTo>
                    <a:pt x="5813" y="102837"/>
                  </a:lnTo>
                  <a:lnTo>
                    <a:pt x="7749" y="116487"/>
                  </a:lnTo>
                  <a:lnTo>
                    <a:pt x="9798" y="131817"/>
                  </a:lnTo>
                  <a:lnTo>
                    <a:pt x="12140" y="153525"/>
                  </a:lnTo>
                  <a:lnTo>
                    <a:pt x="15141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748974" y="444302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836896" y="4572284"/>
              <a:ext cx="380231" cy="242485"/>
            </a:xfrm>
            <a:custGeom>
              <a:avLst/>
              <a:gdLst/>
              <a:ahLst/>
              <a:cxnLst/>
              <a:rect l="0" t="0" r="0" b="0"/>
              <a:pathLst>
                <a:path w="380231" h="242485">
                  <a:moveTo>
                    <a:pt x="17363" y="81312"/>
                  </a:moveTo>
                  <a:lnTo>
                    <a:pt x="17430" y="95914"/>
                  </a:lnTo>
                  <a:lnTo>
                    <a:pt x="18070" y="109185"/>
                  </a:lnTo>
                  <a:lnTo>
                    <a:pt x="19342" y="122355"/>
                  </a:lnTo>
                  <a:lnTo>
                    <a:pt x="20267" y="134469"/>
                  </a:lnTo>
                  <a:lnTo>
                    <a:pt x="19009" y="141984"/>
                  </a:lnTo>
                  <a:lnTo>
                    <a:pt x="15616" y="142787"/>
                  </a:lnTo>
                  <a:lnTo>
                    <a:pt x="11669" y="138637"/>
                  </a:lnTo>
                  <a:lnTo>
                    <a:pt x="7917" y="131200"/>
                  </a:lnTo>
                  <a:lnTo>
                    <a:pt x="4756" y="121574"/>
                  </a:lnTo>
                  <a:lnTo>
                    <a:pt x="2299" y="110489"/>
                  </a:lnTo>
                  <a:lnTo>
                    <a:pt x="653" y="98594"/>
                  </a:lnTo>
                  <a:lnTo>
                    <a:pt x="0" y="86520"/>
                  </a:lnTo>
                  <a:lnTo>
                    <a:pt x="353" y="74631"/>
                  </a:lnTo>
                  <a:lnTo>
                    <a:pt x="2068" y="63695"/>
                  </a:lnTo>
                  <a:lnTo>
                    <a:pt x="5877" y="54938"/>
                  </a:lnTo>
                  <a:lnTo>
                    <a:pt x="11992" y="48834"/>
                  </a:lnTo>
                  <a:lnTo>
                    <a:pt x="19843" y="45363"/>
                  </a:lnTo>
                  <a:lnTo>
                    <a:pt x="28407" y="44381"/>
                  </a:lnTo>
                  <a:lnTo>
                    <a:pt x="37010" y="45536"/>
                  </a:lnTo>
                  <a:lnTo>
                    <a:pt x="45204" y="48544"/>
                  </a:lnTo>
                  <a:lnTo>
                    <a:pt x="52620" y="53287"/>
                  </a:lnTo>
                  <a:lnTo>
                    <a:pt x="59150" y="59547"/>
                  </a:lnTo>
                  <a:lnTo>
                    <a:pt x="64720" y="67187"/>
                  </a:lnTo>
                  <a:lnTo>
                    <a:pt x="69178" y="76217"/>
                  </a:lnTo>
                  <a:lnTo>
                    <a:pt x="72557" y="86510"/>
                  </a:lnTo>
                  <a:lnTo>
                    <a:pt x="75186" y="97675"/>
                  </a:lnTo>
                  <a:lnTo>
                    <a:pt x="77575" y="109161"/>
                  </a:lnTo>
                  <a:lnTo>
                    <a:pt x="80044" y="120558"/>
                  </a:lnTo>
                  <a:lnTo>
                    <a:pt x="82829" y="129297"/>
                  </a:lnTo>
                  <a:lnTo>
                    <a:pt x="85609" y="132056"/>
                  </a:lnTo>
                  <a:lnTo>
                    <a:pt x="87634" y="129399"/>
                  </a:lnTo>
                  <a:lnTo>
                    <a:pt x="88926" y="122883"/>
                  </a:lnTo>
                  <a:lnTo>
                    <a:pt x="89723" y="113792"/>
                  </a:lnTo>
                  <a:lnTo>
                    <a:pt x="90213" y="103010"/>
                  </a:lnTo>
                  <a:lnTo>
                    <a:pt x="90527" y="91125"/>
                  </a:lnTo>
                  <a:lnTo>
                    <a:pt x="91065" y="78681"/>
                  </a:lnTo>
                  <a:lnTo>
                    <a:pt x="92484" y="66233"/>
                  </a:lnTo>
                  <a:lnTo>
                    <a:pt x="95069" y="54078"/>
                  </a:lnTo>
                  <a:lnTo>
                    <a:pt x="98772" y="42453"/>
                  </a:lnTo>
                  <a:lnTo>
                    <a:pt x="103399" y="31636"/>
                  </a:lnTo>
                  <a:lnTo>
                    <a:pt x="108739" y="21705"/>
                  </a:lnTo>
                  <a:lnTo>
                    <a:pt x="114762" y="13052"/>
                  </a:lnTo>
                  <a:lnTo>
                    <a:pt x="121629" y="6441"/>
                  </a:lnTo>
                  <a:lnTo>
                    <a:pt x="129352" y="2111"/>
                  </a:lnTo>
                  <a:lnTo>
                    <a:pt x="137656" y="0"/>
                  </a:lnTo>
                  <a:lnTo>
                    <a:pt x="146074" y="13"/>
                  </a:lnTo>
                  <a:lnTo>
                    <a:pt x="154325" y="1885"/>
                  </a:lnTo>
                  <a:lnTo>
                    <a:pt x="162152" y="5733"/>
                  </a:lnTo>
                  <a:lnTo>
                    <a:pt x="169257" y="12113"/>
                  </a:lnTo>
                  <a:lnTo>
                    <a:pt x="175546" y="21103"/>
                  </a:lnTo>
                  <a:lnTo>
                    <a:pt x="180937" y="32205"/>
                  </a:lnTo>
                  <a:lnTo>
                    <a:pt x="185270" y="44638"/>
                  </a:lnTo>
                  <a:lnTo>
                    <a:pt x="188555" y="57811"/>
                  </a:lnTo>
                  <a:lnTo>
                    <a:pt x="190950" y="71383"/>
                  </a:lnTo>
                  <a:lnTo>
                    <a:pt x="192649" y="85166"/>
                  </a:lnTo>
                  <a:lnTo>
                    <a:pt x="193837" y="99057"/>
                  </a:lnTo>
                  <a:lnTo>
                    <a:pt x="194824" y="112842"/>
                  </a:lnTo>
                  <a:lnTo>
                    <a:pt x="196026" y="126184"/>
                  </a:lnTo>
                  <a:lnTo>
                    <a:pt x="197638" y="138866"/>
                  </a:lnTo>
                  <a:lnTo>
                    <a:pt x="199032" y="148292"/>
                  </a:lnTo>
                  <a:lnTo>
                    <a:pt x="199732" y="151118"/>
                  </a:lnTo>
                  <a:lnTo>
                    <a:pt x="200559" y="148254"/>
                  </a:lnTo>
                  <a:lnTo>
                    <a:pt x="202392" y="141968"/>
                  </a:lnTo>
                  <a:lnTo>
                    <a:pt x="206191" y="134557"/>
                  </a:lnTo>
                  <a:lnTo>
                    <a:pt x="212263" y="127327"/>
                  </a:lnTo>
                  <a:lnTo>
                    <a:pt x="220407" y="120928"/>
                  </a:lnTo>
                  <a:lnTo>
                    <a:pt x="230222" y="115735"/>
                  </a:lnTo>
                  <a:lnTo>
                    <a:pt x="241298" y="111783"/>
                  </a:lnTo>
                  <a:lnTo>
                    <a:pt x="253291" y="109067"/>
                  </a:lnTo>
                  <a:lnTo>
                    <a:pt x="265930" y="107665"/>
                  </a:lnTo>
                  <a:lnTo>
                    <a:pt x="279014" y="107479"/>
                  </a:lnTo>
                  <a:lnTo>
                    <a:pt x="292236" y="107975"/>
                  </a:lnTo>
                  <a:lnTo>
                    <a:pt x="305194" y="108304"/>
                  </a:lnTo>
                  <a:lnTo>
                    <a:pt x="317689" y="107999"/>
                  </a:lnTo>
                  <a:lnTo>
                    <a:pt x="329707" y="106959"/>
                  </a:lnTo>
                  <a:lnTo>
                    <a:pt x="341317" y="105264"/>
                  </a:lnTo>
                  <a:lnTo>
                    <a:pt x="352594" y="103035"/>
                  </a:lnTo>
                  <a:lnTo>
                    <a:pt x="362964" y="99910"/>
                  </a:lnTo>
                  <a:lnTo>
                    <a:pt x="371264" y="95078"/>
                  </a:lnTo>
                  <a:lnTo>
                    <a:pt x="377020" y="88247"/>
                  </a:lnTo>
                  <a:lnTo>
                    <a:pt x="380070" y="80068"/>
                  </a:lnTo>
                  <a:lnTo>
                    <a:pt x="380230" y="71808"/>
                  </a:lnTo>
                  <a:lnTo>
                    <a:pt x="377700" y="64226"/>
                  </a:lnTo>
                  <a:lnTo>
                    <a:pt x="372782" y="57699"/>
                  </a:lnTo>
                  <a:lnTo>
                    <a:pt x="365687" y="52473"/>
                  </a:lnTo>
                  <a:lnTo>
                    <a:pt x="356741" y="48526"/>
                  </a:lnTo>
                  <a:lnTo>
                    <a:pt x="346502" y="45826"/>
                  </a:lnTo>
                  <a:lnTo>
                    <a:pt x="335648" y="44441"/>
                  </a:lnTo>
                  <a:lnTo>
                    <a:pt x="324616" y="44284"/>
                  </a:lnTo>
                  <a:lnTo>
                    <a:pt x="313770" y="45309"/>
                  </a:lnTo>
                  <a:lnTo>
                    <a:pt x="303487" y="47591"/>
                  </a:lnTo>
                  <a:lnTo>
                    <a:pt x="293906" y="51052"/>
                  </a:lnTo>
                  <a:lnTo>
                    <a:pt x="284981" y="55493"/>
                  </a:lnTo>
                  <a:lnTo>
                    <a:pt x="276590" y="60690"/>
                  </a:lnTo>
                  <a:lnTo>
                    <a:pt x="268613" y="66449"/>
                  </a:lnTo>
                  <a:lnTo>
                    <a:pt x="261101" y="72772"/>
                  </a:lnTo>
                  <a:lnTo>
                    <a:pt x="254273" y="79847"/>
                  </a:lnTo>
                  <a:lnTo>
                    <a:pt x="248198" y="87719"/>
                  </a:lnTo>
                  <a:lnTo>
                    <a:pt x="242794" y="96293"/>
                  </a:lnTo>
                  <a:lnTo>
                    <a:pt x="237929" y="105427"/>
                  </a:lnTo>
                  <a:lnTo>
                    <a:pt x="233477" y="114985"/>
                  </a:lnTo>
                  <a:lnTo>
                    <a:pt x="229485" y="125014"/>
                  </a:lnTo>
                  <a:lnTo>
                    <a:pt x="226176" y="135731"/>
                  </a:lnTo>
                  <a:lnTo>
                    <a:pt x="223625" y="147192"/>
                  </a:lnTo>
                  <a:lnTo>
                    <a:pt x="222081" y="158989"/>
                  </a:lnTo>
                  <a:lnTo>
                    <a:pt x="222026" y="170376"/>
                  </a:lnTo>
                  <a:lnTo>
                    <a:pt x="223587" y="180964"/>
                  </a:lnTo>
                  <a:lnTo>
                    <a:pt x="226586" y="190869"/>
                  </a:lnTo>
                  <a:lnTo>
                    <a:pt x="230732" y="200514"/>
                  </a:lnTo>
                  <a:lnTo>
                    <a:pt x="235750" y="210176"/>
                  </a:lnTo>
                  <a:lnTo>
                    <a:pt x="241727" y="219479"/>
                  </a:lnTo>
                  <a:lnTo>
                    <a:pt x="249096" y="227521"/>
                  </a:lnTo>
                  <a:lnTo>
                    <a:pt x="257973" y="233891"/>
                  </a:lnTo>
                  <a:lnTo>
                    <a:pt x="268036" y="238489"/>
                  </a:lnTo>
                  <a:lnTo>
                    <a:pt x="278707" y="241283"/>
                  </a:lnTo>
                  <a:lnTo>
                    <a:pt x="289580" y="242460"/>
                  </a:lnTo>
                  <a:lnTo>
                    <a:pt x="300198" y="242484"/>
                  </a:lnTo>
                  <a:lnTo>
                    <a:pt x="311131" y="241995"/>
                  </a:lnTo>
                  <a:lnTo>
                    <a:pt x="324446" y="240956"/>
                  </a:lnTo>
                  <a:lnTo>
                    <a:pt x="343746" y="2392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8264870" y="4790466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0"/>
                  </a:moveTo>
                  <a:lnTo>
                    <a:pt x="10529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4" name="Freeform 133"/>
          <p:cNvSpPr/>
          <p:nvPr/>
        </p:nvSpPr>
        <p:spPr>
          <a:xfrm>
            <a:off x="4011357" y="2642653"/>
            <a:ext cx="1" cy="10529"/>
          </a:xfrm>
          <a:custGeom>
            <a:avLst/>
            <a:gdLst/>
            <a:ahLst/>
            <a:cxnLst/>
            <a:rect l="0" t="0" r="0" b="0"/>
            <a:pathLst>
              <a:path w="1" h="10529">
                <a:moveTo>
                  <a:pt x="0" y="0"/>
                </a:move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Freeform 134"/>
          <p:cNvSpPr/>
          <p:nvPr/>
        </p:nvSpPr>
        <p:spPr>
          <a:xfrm>
            <a:off x="5917015" y="1947772"/>
            <a:ext cx="10530" cy="21058"/>
          </a:xfrm>
          <a:custGeom>
            <a:avLst/>
            <a:gdLst/>
            <a:ahLst/>
            <a:cxnLst/>
            <a:rect l="0" t="0" r="0" b="0"/>
            <a:pathLst>
              <a:path w="10530" h="21058">
                <a:moveTo>
                  <a:pt x="10529" y="0"/>
                </a:move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4" name="Group 143"/>
          <p:cNvGrpSpPr/>
          <p:nvPr/>
        </p:nvGrpSpPr>
        <p:grpSpPr>
          <a:xfrm>
            <a:off x="368497" y="1166325"/>
            <a:ext cx="863338" cy="486650"/>
            <a:chOff x="368497" y="1166325"/>
            <a:chExt cx="863338" cy="486650"/>
          </a:xfrm>
        </p:grpSpPr>
        <p:sp>
          <p:nvSpPr>
            <p:cNvPr id="136" name="Freeform 135"/>
            <p:cNvSpPr/>
            <p:nvPr/>
          </p:nvSpPr>
          <p:spPr>
            <a:xfrm>
              <a:off x="505367" y="1242362"/>
              <a:ext cx="10530" cy="326385"/>
            </a:xfrm>
            <a:custGeom>
              <a:avLst/>
              <a:gdLst/>
              <a:ahLst/>
              <a:cxnLst/>
              <a:rect l="0" t="0" r="0" b="0"/>
              <a:pathLst>
                <a:path w="10530" h="326385">
                  <a:moveTo>
                    <a:pt x="10529" y="0"/>
                  </a:moveTo>
                  <a:lnTo>
                    <a:pt x="7662" y="8936"/>
                  </a:lnTo>
                  <a:lnTo>
                    <a:pt x="5520" y="18563"/>
                  </a:lnTo>
                  <a:lnTo>
                    <a:pt x="3917" y="29855"/>
                  </a:lnTo>
                  <a:lnTo>
                    <a:pt x="2737" y="42695"/>
                  </a:lnTo>
                  <a:lnTo>
                    <a:pt x="1888" y="56823"/>
                  </a:lnTo>
                  <a:lnTo>
                    <a:pt x="1290" y="71948"/>
                  </a:lnTo>
                  <a:lnTo>
                    <a:pt x="876" y="87809"/>
                  </a:lnTo>
                  <a:lnTo>
                    <a:pt x="592" y="104197"/>
                  </a:lnTo>
                  <a:lnTo>
                    <a:pt x="399" y="120954"/>
                  </a:lnTo>
                  <a:lnTo>
                    <a:pt x="268" y="137966"/>
                  </a:lnTo>
                  <a:lnTo>
                    <a:pt x="180" y="155153"/>
                  </a:lnTo>
                  <a:lnTo>
                    <a:pt x="120" y="172453"/>
                  </a:lnTo>
                  <a:lnTo>
                    <a:pt x="81" y="189665"/>
                  </a:lnTo>
                  <a:lnTo>
                    <a:pt x="54" y="206455"/>
                  </a:lnTo>
                  <a:lnTo>
                    <a:pt x="36" y="222676"/>
                  </a:lnTo>
                  <a:lnTo>
                    <a:pt x="24" y="238349"/>
                  </a:lnTo>
                  <a:lnTo>
                    <a:pt x="16" y="253568"/>
                  </a:lnTo>
                  <a:lnTo>
                    <a:pt x="11" y="268419"/>
                  </a:lnTo>
                  <a:lnTo>
                    <a:pt x="7" y="282392"/>
                  </a:lnTo>
                  <a:lnTo>
                    <a:pt x="5" y="295750"/>
                  </a:lnTo>
                  <a:lnTo>
                    <a:pt x="3" y="309670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68497" y="1166325"/>
              <a:ext cx="299206" cy="244494"/>
            </a:xfrm>
            <a:custGeom>
              <a:avLst/>
              <a:gdLst/>
              <a:ahLst/>
              <a:cxnLst/>
              <a:rect l="0" t="0" r="0" b="0"/>
              <a:pathLst>
                <a:path w="299206" h="244494">
                  <a:moveTo>
                    <a:pt x="0" y="107623"/>
                  </a:moveTo>
                  <a:lnTo>
                    <a:pt x="3068" y="98888"/>
                  </a:lnTo>
                  <a:lnTo>
                    <a:pt x="7130" y="91182"/>
                  </a:lnTo>
                  <a:lnTo>
                    <a:pt x="12623" y="83780"/>
                  </a:lnTo>
                  <a:lnTo>
                    <a:pt x="19383" y="76519"/>
                  </a:lnTo>
                  <a:lnTo>
                    <a:pt x="27181" y="69340"/>
                  </a:lnTo>
                  <a:lnTo>
                    <a:pt x="35778" y="62215"/>
                  </a:lnTo>
                  <a:lnTo>
                    <a:pt x="44963" y="55124"/>
                  </a:lnTo>
                  <a:lnTo>
                    <a:pt x="54569" y="48057"/>
                  </a:lnTo>
                  <a:lnTo>
                    <a:pt x="64468" y="41011"/>
                  </a:lnTo>
                  <a:lnTo>
                    <a:pt x="74571" y="34143"/>
                  </a:lnTo>
                  <a:lnTo>
                    <a:pt x="84812" y="27758"/>
                  </a:lnTo>
                  <a:lnTo>
                    <a:pt x="95147" y="21983"/>
                  </a:lnTo>
                  <a:lnTo>
                    <a:pt x="105546" y="16783"/>
                  </a:lnTo>
                  <a:lnTo>
                    <a:pt x="115988" y="12057"/>
                  </a:lnTo>
                  <a:lnTo>
                    <a:pt x="126468" y="7700"/>
                  </a:lnTo>
                  <a:lnTo>
                    <a:pt x="137303" y="3943"/>
                  </a:lnTo>
                  <a:lnTo>
                    <a:pt x="149102" y="1324"/>
                  </a:lnTo>
                  <a:lnTo>
                    <a:pt x="162115" y="45"/>
                  </a:lnTo>
                  <a:lnTo>
                    <a:pt x="176111" y="0"/>
                  </a:lnTo>
                  <a:lnTo>
                    <a:pt x="190576" y="957"/>
                  </a:lnTo>
                  <a:lnTo>
                    <a:pt x="205149" y="2680"/>
                  </a:lnTo>
                  <a:lnTo>
                    <a:pt x="219340" y="5123"/>
                  </a:lnTo>
                  <a:lnTo>
                    <a:pt x="232482" y="8433"/>
                  </a:lnTo>
                  <a:lnTo>
                    <a:pt x="244314" y="12629"/>
                  </a:lnTo>
                  <a:lnTo>
                    <a:pt x="254919" y="17920"/>
                  </a:lnTo>
                  <a:lnTo>
                    <a:pt x="264517" y="24760"/>
                  </a:lnTo>
                  <a:lnTo>
                    <a:pt x="273341" y="33256"/>
                  </a:lnTo>
                  <a:lnTo>
                    <a:pt x="281269" y="43217"/>
                  </a:lnTo>
                  <a:lnTo>
                    <a:pt x="287851" y="54345"/>
                  </a:lnTo>
                  <a:lnTo>
                    <a:pt x="292943" y="66352"/>
                  </a:lnTo>
                  <a:lnTo>
                    <a:pt x="296534" y="79159"/>
                  </a:lnTo>
                  <a:lnTo>
                    <a:pt x="298578" y="92886"/>
                  </a:lnTo>
                  <a:lnTo>
                    <a:pt x="299205" y="107513"/>
                  </a:lnTo>
                  <a:lnTo>
                    <a:pt x="298509" y="122419"/>
                  </a:lnTo>
                  <a:lnTo>
                    <a:pt x="296455" y="136513"/>
                  </a:lnTo>
                  <a:lnTo>
                    <a:pt x="293150" y="149248"/>
                  </a:lnTo>
                  <a:lnTo>
                    <a:pt x="288814" y="160595"/>
                  </a:lnTo>
                  <a:lnTo>
                    <a:pt x="283688" y="170759"/>
                  </a:lnTo>
                  <a:lnTo>
                    <a:pt x="277983" y="180004"/>
                  </a:lnTo>
                  <a:lnTo>
                    <a:pt x="271865" y="188570"/>
                  </a:lnTo>
                  <a:lnTo>
                    <a:pt x="265459" y="196652"/>
                  </a:lnTo>
                  <a:lnTo>
                    <a:pt x="258850" y="204391"/>
                  </a:lnTo>
                  <a:lnTo>
                    <a:pt x="251938" y="211727"/>
                  </a:lnTo>
                  <a:lnTo>
                    <a:pt x="244459" y="218429"/>
                  </a:lnTo>
                  <a:lnTo>
                    <a:pt x="236317" y="224412"/>
                  </a:lnTo>
                  <a:lnTo>
                    <a:pt x="227639" y="229598"/>
                  </a:lnTo>
                  <a:lnTo>
                    <a:pt x="217625" y="234337"/>
                  </a:lnTo>
                  <a:lnTo>
                    <a:pt x="203159" y="239046"/>
                  </a:lnTo>
                  <a:lnTo>
                    <a:pt x="178984" y="2444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31709" y="1409368"/>
              <a:ext cx="126343" cy="126308"/>
            </a:xfrm>
            <a:custGeom>
              <a:avLst/>
              <a:gdLst/>
              <a:ahLst/>
              <a:cxnLst/>
              <a:rect l="0" t="0" r="0" b="0"/>
              <a:pathLst>
                <a:path w="126343" h="126308">
                  <a:moveTo>
                    <a:pt x="0" y="54093"/>
                  </a:moveTo>
                  <a:lnTo>
                    <a:pt x="2934" y="65761"/>
                  </a:lnTo>
                  <a:lnTo>
                    <a:pt x="5716" y="76249"/>
                  </a:lnTo>
                  <a:lnTo>
                    <a:pt x="8621" y="86551"/>
                  </a:lnTo>
                  <a:lnTo>
                    <a:pt x="11834" y="96853"/>
                  </a:lnTo>
                  <a:lnTo>
                    <a:pt x="15647" y="107196"/>
                  </a:lnTo>
                  <a:lnTo>
                    <a:pt x="20120" y="117507"/>
                  </a:lnTo>
                  <a:lnTo>
                    <a:pt x="23659" y="125022"/>
                  </a:lnTo>
                  <a:lnTo>
                    <a:pt x="24690" y="126307"/>
                  </a:lnTo>
                  <a:lnTo>
                    <a:pt x="24421" y="122425"/>
                  </a:lnTo>
                  <a:lnTo>
                    <a:pt x="23591" y="115201"/>
                  </a:lnTo>
                  <a:lnTo>
                    <a:pt x="22267" y="106158"/>
                  </a:lnTo>
                  <a:lnTo>
                    <a:pt x="20457" y="96226"/>
                  </a:lnTo>
                  <a:lnTo>
                    <a:pt x="18542" y="85893"/>
                  </a:lnTo>
                  <a:lnTo>
                    <a:pt x="17225" y="75392"/>
                  </a:lnTo>
                  <a:lnTo>
                    <a:pt x="16854" y="64837"/>
                  </a:lnTo>
                  <a:lnTo>
                    <a:pt x="17603" y="54435"/>
                  </a:lnTo>
                  <a:lnTo>
                    <a:pt x="19631" y="44512"/>
                  </a:lnTo>
                  <a:lnTo>
                    <a:pt x="22893" y="35206"/>
                  </a:lnTo>
                  <a:lnTo>
                    <a:pt x="27355" y="26650"/>
                  </a:lnTo>
                  <a:lnTo>
                    <a:pt x="33091" y="19048"/>
                  </a:lnTo>
                  <a:lnTo>
                    <a:pt x="40021" y="12424"/>
                  </a:lnTo>
                  <a:lnTo>
                    <a:pt x="47943" y="6976"/>
                  </a:lnTo>
                  <a:lnTo>
                    <a:pt x="56630" y="3139"/>
                  </a:lnTo>
                  <a:lnTo>
                    <a:pt x="65875" y="998"/>
                  </a:lnTo>
                  <a:lnTo>
                    <a:pt x="75445" y="190"/>
                  </a:lnTo>
                  <a:lnTo>
                    <a:pt x="86229" y="0"/>
                  </a:lnTo>
                  <a:lnTo>
                    <a:pt x="101404" y="412"/>
                  </a:lnTo>
                  <a:lnTo>
                    <a:pt x="126342" y="14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84016" y="1431875"/>
              <a:ext cx="133610" cy="126196"/>
            </a:xfrm>
            <a:custGeom>
              <a:avLst/>
              <a:gdLst/>
              <a:ahLst/>
              <a:cxnLst/>
              <a:rect l="0" t="0" r="0" b="0"/>
              <a:pathLst>
                <a:path w="133610" h="126196">
                  <a:moveTo>
                    <a:pt x="68792" y="0"/>
                  </a:moveTo>
                  <a:lnTo>
                    <a:pt x="59991" y="2934"/>
                  </a:lnTo>
                  <a:lnTo>
                    <a:pt x="51644" y="5716"/>
                  </a:lnTo>
                  <a:lnTo>
                    <a:pt x="42954" y="8625"/>
                  </a:lnTo>
                  <a:lnTo>
                    <a:pt x="34179" y="12011"/>
                  </a:lnTo>
                  <a:lnTo>
                    <a:pt x="25981" y="16473"/>
                  </a:lnTo>
                  <a:lnTo>
                    <a:pt x="18700" y="22247"/>
                  </a:lnTo>
                  <a:lnTo>
                    <a:pt x="12509" y="29409"/>
                  </a:lnTo>
                  <a:lnTo>
                    <a:pt x="7577" y="38042"/>
                  </a:lnTo>
                  <a:lnTo>
                    <a:pt x="3860" y="48031"/>
                  </a:lnTo>
                  <a:lnTo>
                    <a:pt x="1331" y="58976"/>
                  </a:lnTo>
                  <a:lnTo>
                    <a:pt x="67" y="70305"/>
                  </a:lnTo>
                  <a:lnTo>
                    <a:pt x="0" y="81652"/>
                  </a:lnTo>
                  <a:lnTo>
                    <a:pt x="1258" y="92538"/>
                  </a:lnTo>
                  <a:lnTo>
                    <a:pt x="4228" y="102316"/>
                  </a:lnTo>
                  <a:lnTo>
                    <a:pt x="8979" y="110731"/>
                  </a:lnTo>
                  <a:lnTo>
                    <a:pt x="15609" y="117550"/>
                  </a:lnTo>
                  <a:lnTo>
                    <a:pt x="24412" y="122389"/>
                  </a:lnTo>
                  <a:lnTo>
                    <a:pt x="35328" y="125233"/>
                  </a:lnTo>
                  <a:lnTo>
                    <a:pt x="47707" y="126195"/>
                  </a:lnTo>
                  <a:lnTo>
                    <a:pt x="60539" y="125337"/>
                  </a:lnTo>
                  <a:lnTo>
                    <a:pt x="73191" y="122871"/>
                  </a:lnTo>
                  <a:lnTo>
                    <a:pt x="85104" y="118947"/>
                  </a:lnTo>
                  <a:lnTo>
                    <a:pt x="95646" y="113574"/>
                  </a:lnTo>
                  <a:lnTo>
                    <a:pt x="104619" y="106887"/>
                  </a:lnTo>
                  <a:lnTo>
                    <a:pt x="112169" y="99128"/>
                  </a:lnTo>
                  <a:lnTo>
                    <a:pt x="118572" y="90550"/>
                  </a:lnTo>
                  <a:lnTo>
                    <a:pt x="124100" y="81373"/>
                  </a:lnTo>
                  <a:lnTo>
                    <a:pt x="128664" y="71772"/>
                  </a:lnTo>
                  <a:lnTo>
                    <a:pt x="131835" y="61874"/>
                  </a:lnTo>
                  <a:lnTo>
                    <a:pt x="133484" y="51776"/>
                  </a:lnTo>
                  <a:lnTo>
                    <a:pt x="133609" y="41708"/>
                  </a:lnTo>
                  <a:lnTo>
                    <a:pt x="132173" y="32021"/>
                  </a:lnTo>
                  <a:lnTo>
                    <a:pt x="129311" y="22889"/>
                  </a:lnTo>
                  <a:lnTo>
                    <a:pt x="125119" y="14791"/>
                  </a:lnTo>
                  <a:lnTo>
                    <a:pt x="119564" y="8562"/>
                  </a:lnTo>
                  <a:lnTo>
                    <a:pt x="112764" y="4483"/>
                  </a:lnTo>
                  <a:lnTo>
                    <a:pt x="105209" y="2203"/>
                  </a:lnTo>
                  <a:lnTo>
                    <a:pt x="96824" y="784"/>
                  </a:lnTo>
                  <a:lnTo>
                    <a:pt x="85758" y="10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1002834" y="1396695"/>
              <a:ext cx="93416" cy="141145"/>
            </a:xfrm>
            <a:custGeom>
              <a:avLst/>
              <a:gdLst/>
              <a:ahLst/>
              <a:cxnLst/>
              <a:rect l="0" t="0" r="0" b="0"/>
              <a:pathLst>
                <a:path w="93416" h="141145">
                  <a:moveTo>
                    <a:pt x="71072" y="3595"/>
                  </a:moveTo>
                  <a:lnTo>
                    <a:pt x="62271" y="862"/>
                  </a:lnTo>
                  <a:lnTo>
                    <a:pt x="53924" y="0"/>
                  </a:lnTo>
                  <a:lnTo>
                    <a:pt x="45230" y="991"/>
                  </a:lnTo>
                  <a:lnTo>
                    <a:pt x="36282" y="3529"/>
                  </a:lnTo>
                  <a:lnTo>
                    <a:pt x="27435" y="7314"/>
                  </a:lnTo>
                  <a:lnTo>
                    <a:pt x="18910" y="12054"/>
                  </a:lnTo>
                  <a:lnTo>
                    <a:pt x="11240" y="17659"/>
                  </a:lnTo>
                  <a:lnTo>
                    <a:pt x="5308" y="24238"/>
                  </a:lnTo>
                  <a:lnTo>
                    <a:pt x="1451" y="31755"/>
                  </a:lnTo>
                  <a:lnTo>
                    <a:pt x="0" y="39579"/>
                  </a:lnTo>
                  <a:lnTo>
                    <a:pt x="1521" y="46611"/>
                  </a:lnTo>
                  <a:lnTo>
                    <a:pt x="6029" y="52303"/>
                  </a:lnTo>
                  <a:lnTo>
                    <a:pt x="13106" y="56784"/>
                  </a:lnTo>
                  <a:lnTo>
                    <a:pt x="22198" y="60564"/>
                  </a:lnTo>
                  <a:lnTo>
                    <a:pt x="32778" y="64039"/>
                  </a:lnTo>
                  <a:lnTo>
                    <a:pt x="44097" y="67579"/>
                  </a:lnTo>
                  <a:lnTo>
                    <a:pt x="55219" y="71583"/>
                  </a:lnTo>
                  <a:lnTo>
                    <a:pt x="65644" y="76223"/>
                  </a:lnTo>
                  <a:lnTo>
                    <a:pt x="74944" y="81801"/>
                  </a:lnTo>
                  <a:lnTo>
                    <a:pt x="82594" y="88828"/>
                  </a:lnTo>
                  <a:lnTo>
                    <a:pt x="88466" y="97432"/>
                  </a:lnTo>
                  <a:lnTo>
                    <a:pt x="92274" y="106955"/>
                  </a:lnTo>
                  <a:lnTo>
                    <a:pt x="93415" y="116191"/>
                  </a:lnTo>
                  <a:lnTo>
                    <a:pt x="91808" y="124460"/>
                  </a:lnTo>
                  <a:lnTo>
                    <a:pt x="87647" y="131296"/>
                  </a:lnTo>
                  <a:lnTo>
                    <a:pt x="81126" y="136204"/>
                  </a:lnTo>
                  <a:lnTo>
                    <a:pt x="72612" y="139131"/>
                  </a:lnTo>
                  <a:lnTo>
                    <a:pt x="63147" y="140501"/>
                  </a:lnTo>
                  <a:lnTo>
                    <a:pt x="53421" y="141144"/>
                  </a:lnTo>
                  <a:lnTo>
                    <a:pt x="42586" y="141118"/>
                  </a:lnTo>
                  <a:lnTo>
                    <a:pt x="28958" y="1404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1200248" y="1379233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1221305" y="150557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58010" y="1621388"/>
              <a:ext cx="568540" cy="31587"/>
            </a:xfrm>
            <a:custGeom>
              <a:avLst/>
              <a:gdLst/>
              <a:ahLst/>
              <a:cxnLst/>
              <a:rect l="0" t="0" r="0" b="0"/>
              <a:pathLst>
                <a:path w="568540" h="31587">
                  <a:moveTo>
                    <a:pt x="568539" y="0"/>
                  </a:moveTo>
                  <a:lnTo>
                    <a:pt x="556603" y="67"/>
                  </a:lnTo>
                  <a:lnTo>
                    <a:pt x="543553" y="708"/>
                  </a:lnTo>
                  <a:lnTo>
                    <a:pt x="528065" y="2000"/>
                  </a:lnTo>
                  <a:lnTo>
                    <a:pt x="510325" y="3686"/>
                  </a:lnTo>
                  <a:lnTo>
                    <a:pt x="490715" y="5354"/>
                  </a:lnTo>
                  <a:lnTo>
                    <a:pt x="469674" y="6768"/>
                  </a:lnTo>
                  <a:lnTo>
                    <a:pt x="448069" y="7866"/>
                  </a:lnTo>
                  <a:lnTo>
                    <a:pt x="427128" y="8677"/>
                  </a:lnTo>
                  <a:lnTo>
                    <a:pt x="407466" y="9256"/>
                  </a:lnTo>
                  <a:lnTo>
                    <a:pt x="389152" y="9661"/>
                  </a:lnTo>
                  <a:lnTo>
                    <a:pt x="371998" y="9941"/>
                  </a:lnTo>
                  <a:lnTo>
                    <a:pt x="355751" y="10133"/>
                  </a:lnTo>
                  <a:lnTo>
                    <a:pt x="340176" y="10262"/>
                  </a:lnTo>
                  <a:lnTo>
                    <a:pt x="325081" y="10350"/>
                  </a:lnTo>
                  <a:lnTo>
                    <a:pt x="310323" y="10409"/>
                  </a:lnTo>
                  <a:lnTo>
                    <a:pt x="295796" y="10449"/>
                  </a:lnTo>
                  <a:lnTo>
                    <a:pt x="281429" y="10475"/>
                  </a:lnTo>
                  <a:lnTo>
                    <a:pt x="267165" y="10493"/>
                  </a:lnTo>
                  <a:lnTo>
                    <a:pt x="252806" y="10505"/>
                  </a:lnTo>
                  <a:lnTo>
                    <a:pt x="238020" y="10513"/>
                  </a:lnTo>
                  <a:lnTo>
                    <a:pt x="222667" y="10518"/>
                  </a:lnTo>
                  <a:lnTo>
                    <a:pt x="206932" y="10522"/>
                  </a:lnTo>
                  <a:lnTo>
                    <a:pt x="191216" y="10524"/>
                  </a:lnTo>
                  <a:lnTo>
                    <a:pt x="175751" y="10530"/>
                  </a:lnTo>
                  <a:lnTo>
                    <a:pt x="160434" y="10704"/>
                  </a:lnTo>
                  <a:lnTo>
                    <a:pt x="144931" y="11353"/>
                  </a:lnTo>
                  <a:lnTo>
                    <a:pt x="129051" y="12607"/>
                  </a:lnTo>
                  <a:lnTo>
                    <a:pt x="112606" y="14433"/>
                  </a:lnTo>
                  <a:lnTo>
                    <a:pt x="95341" y="16729"/>
                  </a:lnTo>
                  <a:lnTo>
                    <a:pt x="77228" y="19381"/>
                  </a:lnTo>
                  <a:lnTo>
                    <a:pt x="59284" y="22138"/>
                  </a:lnTo>
                  <a:lnTo>
                    <a:pt x="41700" y="24892"/>
                  </a:lnTo>
                  <a:lnTo>
                    <a:pt x="22932" y="2788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140739" y="844499"/>
            <a:ext cx="389556" cy="401081"/>
            <a:chOff x="2140739" y="844499"/>
            <a:chExt cx="389556" cy="401081"/>
          </a:xfrm>
        </p:grpSpPr>
        <p:sp>
          <p:nvSpPr>
            <p:cNvPr id="2" name="Freeform 1"/>
            <p:cNvSpPr/>
            <p:nvPr/>
          </p:nvSpPr>
          <p:spPr>
            <a:xfrm>
              <a:off x="2140739" y="853400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21057" y="0"/>
                  </a:moveTo>
                  <a:lnTo>
                    <a:pt x="18191" y="14669"/>
                  </a:lnTo>
                  <a:lnTo>
                    <a:pt x="16049" y="28580"/>
                  </a:lnTo>
                  <a:lnTo>
                    <a:pt x="14446" y="43083"/>
                  </a:lnTo>
                  <a:lnTo>
                    <a:pt x="13265" y="58457"/>
                  </a:lnTo>
                  <a:lnTo>
                    <a:pt x="12416" y="74930"/>
                  </a:lnTo>
                  <a:lnTo>
                    <a:pt x="11819" y="92494"/>
                  </a:lnTo>
                  <a:lnTo>
                    <a:pt x="11405" y="110664"/>
                  </a:lnTo>
                  <a:lnTo>
                    <a:pt x="11120" y="128621"/>
                  </a:lnTo>
                  <a:lnTo>
                    <a:pt x="10927" y="145919"/>
                  </a:lnTo>
                  <a:lnTo>
                    <a:pt x="10796" y="162633"/>
                  </a:lnTo>
                  <a:lnTo>
                    <a:pt x="10708" y="179155"/>
                  </a:lnTo>
                  <a:lnTo>
                    <a:pt x="10649" y="195749"/>
                  </a:lnTo>
                  <a:lnTo>
                    <a:pt x="10609" y="212352"/>
                  </a:lnTo>
                  <a:lnTo>
                    <a:pt x="10583" y="228667"/>
                  </a:lnTo>
                  <a:lnTo>
                    <a:pt x="10560" y="244532"/>
                  </a:lnTo>
                  <a:lnTo>
                    <a:pt x="10375" y="259781"/>
                  </a:lnTo>
                  <a:lnTo>
                    <a:pt x="9719" y="274175"/>
                  </a:lnTo>
                  <a:lnTo>
                    <a:pt x="8465" y="287656"/>
                  </a:lnTo>
                  <a:lnTo>
                    <a:pt x="6800" y="299885"/>
                  </a:lnTo>
                  <a:lnTo>
                    <a:pt x="4971" y="311351"/>
                  </a:lnTo>
                  <a:lnTo>
                    <a:pt x="2814" y="323063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229431" y="844499"/>
              <a:ext cx="300864" cy="401081"/>
            </a:xfrm>
            <a:custGeom>
              <a:avLst/>
              <a:gdLst/>
              <a:ahLst/>
              <a:cxnLst/>
              <a:rect l="0" t="0" r="0" b="0"/>
              <a:pathLst>
                <a:path w="300864" h="401081">
                  <a:moveTo>
                    <a:pt x="58707" y="40487"/>
                  </a:moveTo>
                  <a:lnTo>
                    <a:pt x="55774" y="49288"/>
                  </a:lnTo>
                  <a:lnTo>
                    <a:pt x="52991" y="57635"/>
                  </a:lnTo>
                  <a:lnTo>
                    <a:pt x="50087" y="66260"/>
                  </a:lnTo>
                  <a:lnTo>
                    <a:pt x="46892" y="72661"/>
                  </a:lnTo>
                  <a:lnTo>
                    <a:pt x="43925" y="73670"/>
                  </a:lnTo>
                  <a:lnTo>
                    <a:pt x="42301" y="70366"/>
                  </a:lnTo>
                  <a:lnTo>
                    <a:pt x="42112" y="64314"/>
                  </a:lnTo>
                  <a:lnTo>
                    <a:pt x="43221" y="56747"/>
                  </a:lnTo>
                  <a:lnTo>
                    <a:pt x="45619" y="48625"/>
                  </a:lnTo>
                  <a:lnTo>
                    <a:pt x="49194" y="40472"/>
                  </a:lnTo>
                  <a:lnTo>
                    <a:pt x="53897" y="32491"/>
                  </a:lnTo>
                  <a:lnTo>
                    <a:pt x="59810" y="24728"/>
                  </a:lnTo>
                  <a:lnTo>
                    <a:pt x="66866" y="17176"/>
                  </a:lnTo>
                  <a:lnTo>
                    <a:pt x="74876" y="10286"/>
                  </a:lnTo>
                  <a:lnTo>
                    <a:pt x="83625" y="4940"/>
                  </a:lnTo>
                  <a:lnTo>
                    <a:pt x="92911" y="1498"/>
                  </a:lnTo>
                  <a:lnTo>
                    <a:pt x="102417" y="0"/>
                  </a:lnTo>
                  <a:lnTo>
                    <a:pt x="111718" y="432"/>
                  </a:lnTo>
                  <a:lnTo>
                    <a:pt x="120596" y="2585"/>
                  </a:lnTo>
                  <a:lnTo>
                    <a:pt x="128863" y="6452"/>
                  </a:lnTo>
                  <a:lnTo>
                    <a:pt x="136268" y="12313"/>
                  </a:lnTo>
                  <a:lnTo>
                    <a:pt x="142768" y="20142"/>
                  </a:lnTo>
                  <a:lnTo>
                    <a:pt x="148473" y="29650"/>
                  </a:lnTo>
                  <a:lnTo>
                    <a:pt x="153547" y="40472"/>
                  </a:lnTo>
                  <a:lnTo>
                    <a:pt x="158146" y="52275"/>
                  </a:lnTo>
                  <a:lnTo>
                    <a:pt x="162236" y="64944"/>
                  </a:lnTo>
                  <a:lnTo>
                    <a:pt x="165611" y="78579"/>
                  </a:lnTo>
                  <a:lnTo>
                    <a:pt x="168217" y="93153"/>
                  </a:lnTo>
                  <a:lnTo>
                    <a:pt x="170136" y="108363"/>
                  </a:lnTo>
                  <a:lnTo>
                    <a:pt x="171508" y="123726"/>
                  </a:lnTo>
                  <a:lnTo>
                    <a:pt x="172468" y="138954"/>
                  </a:lnTo>
                  <a:lnTo>
                    <a:pt x="173130" y="154112"/>
                  </a:lnTo>
                  <a:lnTo>
                    <a:pt x="173583" y="169509"/>
                  </a:lnTo>
                  <a:lnTo>
                    <a:pt x="173881" y="185309"/>
                  </a:lnTo>
                  <a:lnTo>
                    <a:pt x="173743" y="201361"/>
                  </a:lnTo>
                  <a:lnTo>
                    <a:pt x="172586" y="217298"/>
                  </a:lnTo>
                  <a:lnTo>
                    <a:pt x="170178" y="232906"/>
                  </a:lnTo>
                  <a:lnTo>
                    <a:pt x="166763" y="247981"/>
                  </a:lnTo>
                  <a:lnTo>
                    <a:pt x="162860" y="262258"/>
                  </a:lnTo>
                  <a:lnTo>
                    <a:pt x="158829" y="275674"/>
                  </a:lnTo>
                  <a:lnTo>
                    <a:pt x="154837" y="288327"/>
                  </a:lnTo>
                  <a:lnTo>
                    <a:pt x="150937" y="300372"/>
                  </a:lnTo>
                  <a:lnTo>
                    <a:pt x="147128" y="311961"/>
                  </a:lnTo>
                  <a:lnTo>
                    <a:pt x="143233" y="323221"/>
                  </a:lnTo>
                  <a:lnTo>
                    <a:pt x="138925" y="334250"/>
                  </a:lnTo>
                  <a:lnTo>
                    <a:pt x="134058" y="345113"/>
                  </a:lnTo>
                  <a:lnTo>
                    <a:pt x="128651" y="355698"/>
                  </a:lnTo>
                  <a:lnTo>
                    <a:pt x="122797" y="365732"/>
                  </a:lnTo>
                  <a:lnTo>
                    <a:pt x="116589" y="375102"/>
                  </a:lnTo>
                  <a:lnTo>
                    <a:pt x="109793" y="383528"/>
                  </a:lnTo>
                  <a:lnTo>
                    <a:pt x="101868" y="390510"/>
                  </a:lnTo>
                  <a:lnTo>
                    <a:pt x="92617" y="395898"/>
                  </a:lnTo>
                  <a:lnTo>
                    <a:pt x="82472" y="399532"/>
                  </a:lnTo>
                  <a:lnTo>
                    <a:pt x="72277" y="401080"/>
                  </a:lnTo>
                  <a:lnTo>
                    <a:pt x="62534" y="400565"/>
                  </a:lnTo>
                  <a:lnTo>
                    <a:pt x="53384" y="398289"/>
                  </a:lnTo>
                  <a:lnTo>
                    <a:pt x="44786" y="394636"/>
                  </a:lnTo>
                  <a:lnTo>
                    <a:pt x="36639" y="389957"/>
                  </a:lnTo>
                  <a:lnTo>
                    <a:pt x="29000" y="384378"/>
                  </a:lnTo>
                  <a:lnTo>
                    <a:pt x="22081" y="377811"/>
                  </a:lnTo>
                  <a:lnTo>
                    <a:pt x="15945" y="370279"/>
                  </a:lnTo>
                  <a:lnTo>
                    <a:pt x="10670" y="361765"/>
                  </a:lnTo>
                  <a:lnTo>
                    <a:pt x="6423" y="352139"/>
                  </a:lnTo>
                  <a:lnTo>
                    <a:pt x="3202" y="341443"/>
                  </a:lnTo>
                  <a:lnTo>
                    <a:pt x="1022" y="330005"/>
                  </a:lnTo>
                  <a:lnTo>
                    <a:pt x="0" y="318335"/>
                  </a:lnTo>
                  <a:lnTo>
                    <a:pt x="99" y="306756"/>
                  </a:lnTo>
                  <a:lnTo>
                    <a:pt x="1470" y="295712"/>
                  </a:lnTo>
                  <a:lnTo>
                    <a:pt x="4517" y="285828"/>
                  </a:lnTo>
                  <a:lnTo>
                    <a:pt x="9309" y="277332"/>
                  </a:lnTo>
                  <a:lnTo>
                    <a:pt x="15629" y="270120"/>
                  </a:lnTo>
                  <a:lnTo>
                    <a:pt x="23159" y="263951"/>
                  </a:lnTo>
                  <a:lnTo>
                    <a:pt x="31592" y="258584"/>
                  </a:lnTo>
                  <a:lnTo>
                    <a:pt x="40676" y="254129"/>
                  </a:lnTo>
                  <a:lnTo>
                    <a:pt x="50219" y="251033"/>
                  </a:lnTo>
                  <a:lnTo>
                    <a:pt x="60078" y="249434"/>
                  </a:lnTo>
                  <a:lnTo>
                    <a:pt x="70155" y="249342"/>
                  </a:lnTo>
                  <a:lnTo>
                    <a:pt x="80380" y="250801"/>
                  </a:lnTo>
                  <a:lnTo>
                    <a:pt x="90705" y="253668"/>
                  </a:lnTo>
                  <a:lnTo>
                    <a:pt x="101097" y="257525"/>
                  </a:lnTo>
                  <a:lnTo>
                    <a:pt x="111534" y="261790"/>
                  </a:lnTo>
                  <a:lnTo>
                    <a:pt x="122001" y="266102"/>
                  </a:lnTo>
                  <a:lnTo>
                    <a:pt x="132489" y="270468"/>
                  </a:lnTo>
                  <a:lnTo>
                    <a:pt x="142990" y="275158"/>
                  </a:lnTo>
                  <a:lnTo>
                    <a:pt x="153500" y="280309"/>
                  </a:lnTo>
                  <a:lnTo>
                    <a:pt x="164017" y="285752"/>
                  </a:lnTo>
                  <a:lnTo>
                    <a:pt x="174537" y="291106"/>
                  </a:lnTo>
                  <a:lnTo>
                    <a:pt x="185060" y="296154"/>
                  </a:lnTo>
                  <a:lnTo>
                    <a:pt x="195585" y="300849"/>
                  </a:lnTo>
                  <a:lnTo>
                    <a:pt x="206111" y="305230"/>
                  </a:lnTo>
                  <a:lnTo>
                    <a:pt x="216638" y="309360"/>
                  </a:lnTo>
                  <a:lnTo>
                    <a:pt x="227165" y="313303"/>
                  </a:lnTo>
                  <a:lnTo>
                    <a:pt x="237693" y="317111"/>
                  </a:lnTo>
                  <a:lnTo>
                    <a:pt x="248212" y="320820"/>
                  </a:lnTo>
                  <a:lnTo>
                    <a:pt x="258460" y="324307"/>
                  </a:lnTo>
                  <a:lnTo>
                    <a:pt x="269036" y="327641"/>
                  </a:lnTo>
                  <a:lnTo>
                    <a:pt x="281987" y="331114"/>
                  </a:lnTo>
                  <a:lnTo>
                    <a:pt x="300863" y="3352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Freeform 4"/>
          <p:cNvSpPr/>
          <p:nvPr/>
        </p:nvSpPr>
        <p:spPr>
          <a:xfrm>
            <a:off x="1856470" y="1158726"/>
            <a:ext cx="821224" cy="136872"/>
          </a:xfrm>
          <a:custGeom>
            <a:avLst/>
            <a:gdLst/>
            <a:ahLst/>
            <a:cxnLst/>
            <a:rect l="0" t="0" r="0" b="0"/>
            <a:pathLst>
              <a:path w="821224" h="136872">
                <a:moveTo>
                  <a:pt x="821223" y="0"/>
                </a:moveTo>
                <a:lnTo>
                  <a:pt x="812422" y="2934"/>
                </a:lnTo>
                <a:lnTo>
                  <a:pt x="804075" y="5717"/>
                </a:lnTo>
                <a:lnTo>
                  <a:pt x="795372" y="8616"/>
                </a:lnTo>
                <a:lnTo>
                  <a:pt x="786078" y="11656"/>
                </a:lnTo>
                <a:lnTo>
                  <a:pt x="775935" y="14821"/>
                </a:lnTo>
                <a:lnTo>
                  <a:pt x="764894" y="18085"/>
                </a:lnTo>
                <a:lnTo>
                  <a:pt x="753227" y="21423"/>
                </a:lnTo>
                <a:lnTo>
                  <a:pt x="741405" y="24815"/>
                </a:lnTo>
                <a:lnTo>
                  <a:pt x="729702" y="28243"/>
                </a:lnTo>
                <a:lnTo>
                  <a:pt x="717727" y="31698"/>
                </a:lnTo>
                <a:lnTo>
                  <a:pt x="704556" y="35171"/>
                </a:lnTo>
                <a:lnTo>
                  <a:pt x="689764" y="38655"/>
                </a:lnTo>
                <a:lnTo>
                  <a:pt x="673404" y="42148"/>
                </a:lnTo>
                <a:lnTo>
                  <a:pt x="655740" y="45647"/>
                </a:lnTo>
                <a:lnTo>
                  <a:pt x="637071" y="49149"/>
                </a:lnTo>
                <a:lnTo>
                  <a:pt x="617500" y="52653"/>
                </a:lnTo>
                <a:lnTo>
                  <a:pt x="596932" y="56159"/>
                </a:lnTo>
                <a:lnTo>
                  <a:pt x="575409" y="59666"/>
                </a:lnTo>
                <a:lnTo>
                  <a:pt x="553569" y="63175"/>
                </a:lnTo>
                <a:lnTo>
                  <a:pt x="532513" y="66683"/>
                </a:lnTo>
                <a:lnTo>
                  <a:pt x="512797" y="70187"/>
                </a:lnTo>
                <a:lnTo>
                  <a:pt x="494457" y="73523"/>
                </a:lnTo>
                <a:lnTo>
                  <a:pt x="477292" y="76384"/>
                </a:lnTo>
                <a:lnTo>
                  <a:pt x="461040" y="78645"/>
                </a:lnTo>
                <a:lnTo>
                  <a:pt x="445462" y="80502"/>
                </a:lnTo>
                <a:lnTo>
                  <a:pt x="430366" y="82363"/>
                </a:lnTo>
                <a:lnTo>
                  <a:pt x="415607" y="84465"/>
                </a:lnTo>
                <a:lnTo>
                  <a:pt x="401081" y="86709"/>
                </a:lnTo>
                <a:lnTo>
                  <a:pt x="386714" y="88762"/>
                </a:lnTo>
                <a:lnTo>
                  <a:pt x="372455" y="90445"/>
                </a:lnTo>
                <a:lnTo>
                  <a:pt x="358268" y="91897"/>
                </a:lnTo>
                <a:lnTo>
                  <a:pt x="344131" y="93478"/>
                </a:lnTo>
                <a:lnTo>
                  <a:pt x="330026" y="95389"/>
                </a:lnTo>
                <a:lnTo>
                  <a:pt x="315944" y="97504"/>
                </a:lnTo>
                <a:lnTo>
                  <a:pt x="301876" y="99469"/>
                </a:lnTo>
                <a:lnTo>
                  <a:pt x="287818" y="101093"/>
                </a:lnTo>
                <a:lnTo>
                  <a:pt x="273767" y="102505"/>
                </a:lnTo>
                <a:lnTo>
                  <a:pt x="259720" y="104060"/>
                </a:lnTo>
                <a:lnTo>
                  <a:pt x="245672" y="105953"/>
                </a:lnTo>
                <a:lnTo>
                  <a:pt x="231457" y="108056"/>
                </a:lnTo>
                <a:lnTo>
                  <a:pt x="216768" y="110013"/>
                </a:lnTo>
                <a:lnTo>
                  <a:pt x="201480" y="111627"/>
                </a:lnTo>
                <a:lnTo>
                  <a:pt x="185788" y="112863"/>
                </a:lnTo>
                <a:lnTo>
                  <a:pt x="170101" y="113768"/>
                </a:lnTo>
                <a:lnTo>
                  <a:pt x="154660" y="114415"/>
                </a:lnTo>
                <a:lnTo>
                  <a:pt x="139529" y="115037"/>
                </a:lnTo>
                <a:lnTo>
                  <a:pt x="124683" y="115994"/>
                </a:lnTo>
                <a:lnTo>
                  <a:pt x="110062" y="117458"/>
                </a:lnTo>
                <a:lnTo>
                  <a:pt x="95446" y="119426"/>
                </a:lnTo>
                <a:lnTo>
                  <a:pt x="80480" y="121819"/>
                </a:lnTo>
                <a:lnTo>
                  <a:pt x="65020" y="124535"/>
                </a:lnTo>
                <a:lnTo>
                  <a:pt x="49834" y="127335"/>
                </a:lnTo>
                <a:lnTo>
                  <a:pt x="35006" y="130124"/>
                </a:lnTo>
                <a:lnTo>
                  <a:pt x="19231" y="133144"/>
                </a:lnTo>
                <a:lnTo>
                  <a:pt x="0" y="13687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2071108" y="1337711"/>
            <a:ext cx="469715" cy="380097"/>
            <a:chOff x="2071108" y="1337711"/>
            <a:chExt cx="469715" cy="380097"/>
          </a:xfrm>
        </p:grpSpPr>
        <p:sp>
          <p:nvSpPr>
            <p:cNvPr id="6" name="Freeform 5"/>
            <p:cNvSpPr/>
            <p:nvPr/>
          </p:nvSpPr>
          <p:spPr>
            <a:xfrm>
              <a:off x="2071108" y="1379825"/>
              <a:ext cx="198609" cy="337983"/>
            </a:xfrm>
            <a:custGeom>
              <a:avLst/>
              <a:gdLst/>
              <a:ahLst/>
              <a:cxnLst/>
              <a:rect l="0" t="0" r="0" b="0"/>
              <a:pathLst>
                <a:path w="198609" h="337983">
                  <a:moveTo>
                    <a:pt x="164388" y="0"/>
                  </a:moveTo>
                  <a:lnTo>
                    <a:pt x="155587" y="5801"/>
                  </a:lnTo>
                  <a:lnTo>
                    <a:pt x="147240" y="10725"/>
                  </a:lnTo>
                  <a:lnTo>
                    <a:pt x="138532" y="15223"/>
                  </a:lnTo>
                  <a:lnTo>
                    <a:pt x="129065" y="19271"/>
                  </a:lnTo>
                  <a:lnTo>
                    <a:pt x="118274" y="22636"/>
                  </a:lnTo>
                  <a:lnTo>
                    <a:pt x="105984" y="25240"/>
                  </a:lnTo>
                  <a:lnTo>
                    <a:pt x="92665" y="26994"/>
                  </a:lnTo>
                  <a:lnTo>
                    <a:pt x="79195" y="27724"/>
                  </a:lnTo>
                  <a:lnTo>
                    <a:pt x="66103" y="27447"/>
                  </a:lnTo>
                  <a:lnTo>
                    <a:pt x="53553" y="26634"/>
                  </a:lnTo>
                  <a:lnTo>
                    <a:pt x="41519" y="26090"/>
                  </a:lnTo>
                  <a:lnTo>
                    <a:pt x="29928" y="26260"/>
                  </a:lnTo>
                  <a:lnTo>
                    <a:pt x="19331" y="27547"/>
                  </a:lnTo>
                  <a:lnTo>
                    <a:pt x="10870" y="30474"/>
                  </a:lnTo>
                  <a:lnTo>
                    <a:pt x="4995" y="35157"/>
                  </a:lnTo>
                  <a:lnTo>
                    <a:pt x="1524" y="41558"/>
                  </a:lnTo>
                  <a:lnTo>
                    <a:pt x="16" y="49666"/>
                  </a:lnTo>
                  <a:lnTo>
                    <a:pt x="0" y="59298"/>
                  </a:lnTo>
                  <a:lnTo>
                    <a:pt x="1070" y="70000"/>
                  </a:lnTo>
                  <a:lnTo>
                    <a:pt x="2910" y="81166"/>
                  </a:lnTo>
                  <a:lnTo>
                    <a:pt x="5284" y="92417"/>
                  </a:lnTo>
                  <a:lnTo>
                    <a:pt x="8026" y="103748"/>
                  </a:lnTo>
                  <a:lnTo>
                    <a:pt x="11019" y="115421"/>
                  </a:lnTo>
                  <a:lnTo>
                    <a:pt x="14181" y="127567"/>
                  </a:lnTo>
                  <a:lnTo>
                    <a:pt x="17458" y="140014"/>
                  </a:lnTo>
                  <a:lnTo>
                    <a:pt x="20811" y="152376"/>
                  </a:lnTo>
                  <a:lnTo>
                    <a:pt x="24231" y="164393"/>
                  </a:lnTo>
                  <a:lnTo>
                    <a:pt x="28164" y="174485"/>
                  </a:lnTo>
                  <a:lnTo>
                    <a:pt x="32713" y="179946"/>
                  </a:lnTo>
                  <a:lnTo>
                    <a:pt x="37054" y="180284"/>
                  </a:lnTo>
                  <a:lnTo>
                    <a:pt x="41050" y="176772"/>
                  </a:lnTo>
                  <a:lnTo>
                    <a:pt x="44820" y="170732"/>
                  </a:lnTo>
                  <a:lnTo>
                    <a:pt x="48631" y="163250"/>
                  </a:lnTo>
                  <a:lnTo>
                    <a:pt x="52852" y="155226"/>
                  </a:lnTo>
                  <a:lnTo>
                    <a:pt x="57655" y="147166"/>
                  </a:lnTo>
                  <a:lnTo>
                    <a:pt x="63350" y="139597"/>
                  </a:lnTo>
                  <a:lnTo>
                    <a:pt x="70459" y="133180"/>
                  </a:lnTo>
                  <a:lnTo>
                    <a:pt x="79130" y="128161"/>
                  </a:lnTo>
                  <a:lnTo>
                    <a:pt x="89037" y="124600"/>
                  </a:lnTo>
                  <a:lnTo>
                    <a:pt x="99597" y="122567"/>
                  </a:lnTo>
                  <a:lnTo>
                    <a:pt x="110395" y="121942"/>
                  </a:lnTo>
                  <a:lnTo>
                    <a:pt x="121066" y="122638"/>
                  </a:lnTo>
                  <a:lnTo>
                    <a:pt x="131223" y="124691"/>
                  </a:lnTo>
                  <a:lnTo>
                    <a:pt x="140713" y="127999"/>
                  </a:lnTo>
                  <a:lnTo>
                    <a:pt x="149405" y="132506"/>
                  </a:lnTo>
                  <a:lnTo>
                    <a:pt x="157105" y="138279"/>
                  </a:lnTo>
                  <a:lnTo>
                    <a:pt x="163805" y="145238"/>
                  </a:lnTo>
                  <a:lnTo>
                    <a:pt x="169646" y="153181"/>
                  </a:lnTo>
                  <a:lnTo>
                    <a:pt x="174813" y="161883"/>
                  </a:lnTo>
                  <a:lnTo>
                    <a:pt x="179477" y="171147"/>
                  </a:lnTo>
                  <a:lnTo>
                    <a:pt x="183782" y="180977"/>
                  </a:lnTo>
                  <a:lnTo>
                    <a:pt x="187833" y="191561"/>
                  </a:lnTo>
                  <a:lnTo>
                    <a:pt x="191701" y="202937"/>
                  </a:lnTo>
                  <a:lnTo>
                    <a:pt x="195113" y="214847"/>
                  </a:lnTo>
                  <a:lnTo>
                    <a:pt x="197493" y="226842"/>
                  </a:lnTo>
                  <a:lnTo>
                    <a:pt x="198608" y="238651"/>
                  </a:lnTo>
                  <a:lnTo>
                    <a:pt x="198542" y="250191"/>
                  </a:lnTo>
                  <a:lnTo>
                    <a:pt x="197508" y="261473"/>
                  </a:lnTo>
                  <a:lnTo>
                    <a:pt x="195735" y="272538"/>
                  </a:lnTo>
                  <a:lnTo>
                    <a:pt x="193257" y="283274"/>
                  </a:lnTo>
                  <a:lnTo>
                    <a:pt x="189924" y="293418"/>
                  </a:lnTo>
                  <a:lnTo>
                    <a:pt x="185718" y="302869"/>
                  </a:lnTo>
                  <a:lnTo>
                    <a:pt x="180589" y="311521"/>
                  </a:lnTo>
                  <a:lnTo>
                    <a:pt x="174390" y="319188"/>
                  </a:lnTo>
                  <a:lnTo>
                    <a:pt x="167134" y="325854"/>
                  </a:lnTo>
                  <a:lnTo>
                    <a:pt x="158650" y="331330"/>
                  </a:lnTo>
                  <a:lnTo>
                    <a:pt x="148520" y="335186"/>
                  </a:lnTo>
                  <a:lnTo>
                    <a:pt x="136674" y="337335"/>
                  </a:lnTo>
                  <a:lnTo>
                    <a:pt x="123652" y="337982"/>
                  </a:lnTo>
                  <a:lnTo>
                    <a:pt x="110381" y="337437"/>
                  </a:lnTo>
                  <a:lnTo>
                    <a:pt x="97431" y="335999"/>
                  </a:lnTo>
                  <a:lnTo>
                    <a:pt x="85245" y="333879"/>
                  </a:lnTo>
                  <a:lnTo>
                    <a:pt x="73011" y="330885"/>
                  </a:lnTo>
                  <a:lnTo>
                    <a:pt x="58544" y="325643"/>
                  </a:lnTo>
                  <a:lnTo>
                    <a:pt x="38046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532969" y="1369297"/>
              <a:ext cx="7854" cy="315856"/>
            </a:xfrm>
            <a:custGeom>
              <a:avLst/>
              <a:gdLst/>
              <a:ahLst/>
              <a:cxnLst/>
              <a:rect l="0" t="0" r="0" b="0"/>
              <a:pathLst>
                <a:path w="7854" h="315856">
                  <a:moveTo>
                    <a:pt x="7853" y="0"/>
                  </a:moveTo>
                  <a:lnTo>
                    <a:pt x="7853" y="11802"/>
                  </a:lnTo>
                  <a:lnTo>
                    <a:pt x="7853" y="23571"/>
                  </a:lnTo>
                  <a:lnTo>
                    <a:pt x="7853" y="36466"/>
                  </a:lnTo>
                  <a:lnTo>
                    <a:pt x="7853" y="50487"/>
                  </a:lnTo>
                  <a:lnTo>
                    <a:pt x="7853" y="65463"/>
                  </a:lnTo>
                  <a:lnTo>
                    <a:pt x="7853" y="81181"/>
                  </a:lnTo>
                  <a:lnTo>
                    <a:pt x="7853" y="97284"/>
                  </a:lnTo>
                  <a:lnTo>
                    <a:pt x="7853" y="113308"/>
                  </a:lnTo>
                  <a:lnTo>
                    <a:pt x="7848" y="129009"/>
                  </a:lnTo>
                  <a:lnTo>
                    <a:pt x="7676" y="144500"/>
                  </a:lnTo>
                  <a:lnTo>
                    <a:pt x="7027" y="160126"/>
                  </a:lnTo>
                  <a:lnTo>
                    <a:pt x="5779" y="176083"/>
                  </a:lnTo>
                  <a:lnTo>
                    <a:pt x="4126" y="192241"/>
                  </a:lnTo>
                  <a:lnTo>
                    <a:pt x="2478" y="208250"/>
                  </a:lnTo>
                  <a:lnTo>
                    <a:pt x="1080" y="223907"/>
                  </a:lnTo>
                  <a:lnTo>
                    <a:pt x="160" y="239014"/>
                  </a:lnTo>
                  <a:lnTo>
                    <a:pt x="0" y="253312"/>
                  </a:lnTo>
                  <a:lnTo>
                    <a:pt x="671" y="266730"/>
                  </a:lnTo>
                  <a:lnTo>
                    <a:pt x="1926" y="278915"/>
                  </a:lnTo>
                  <a:lnTo>
                    <a:pt x="3429" y="290347"/>
                  </a:lnTo>
                  <a:lnTo>
                    <a:pt x="5311" y="302031"/>
                  </a:lnTo>
                  <a:lnTo>
                    <a:pt x="7853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369291" y="1337711"/>
              <a:ext cx="150475" cy="236140"/>
            </a:xfrm>
            <a:custGeom>
              <a:avLst/>
              <a:gdLst/>
              <a:ahLst/>
              <a:cxnLst/>
              <a:rect l="0" t="0" r="0" b="0"/>
              <a:pathLst>
                <a:path w="150475" h="236140">
                  <a:moveTo>
                    <a:pt x="150474" y="136871"/>
                  </a:moveTo>
                  <a:lnTo>
                    <a:pt x="141740" y="139871"/>
                  </a:lnTo>
                  <a:lnTo>
                    <a:pt x="134033" y="143294"/>
                  </a:lnTo>
                  <a:lnTo>
                    <a:pt x="126626" y="147490"/>
                  </a:lnTo>
                  <a:lnTo>
                    <a:pt x="119192" y="152390"/>
                  </a:lnTo>
                  <a:lnTo>
                    <a:pt x="111365" y="157871"/>
                  </a:lnTo>
                  <a:lnTo>
                    <a:pt x="102987" y="163806"/>
                  </a:lnTo>
                  <a:lnTo>
                    <a:pt x="94071" y="170241"/>
                  </a:lnTo>
                  <a:lnTo>
                    <a:pt x="84708" y="177388"/>
                  </a:lnTo>
                  <a:lnTo>
                    <a:pt x="75005" y="185301"/>
                  </a:lnTo>
                  <a:lnTo>
                    <a:pt x="65220" y="193732"/>
                  </a:lnTo>
                  <a:lnTo>
                    <a:pt x="55730" y="202237"/>
                  </a:lnTo>
                  <a:lnTo>
                    <a:pt x="46716" y="210545"/>
                  </a:lnTo>
                  <a:lnTo>
                    <a:pt x="38020" y="218411"/>
                  </a:lnTo>
                  <a:lnTo>
                    <a:pt x="29261" y="225541"/>
                  </a:lnTo>
                  <a:lnTo>
                    <a:pt x="20226" y="231819"/>
                  </a:lnTo>
                  <a:lnTo>
                    <a:pt x="11214" y="236139"/>
                  </a:lnTo>
                  <a:lnTo>
                    <a:pt x="3964" y="235982"/>
                  </a:lnTo>
                  <a:lnTo>
                    <a:pt x="312" y="231197"/>
                  </a:lnTo>
                  <a:lnTo>
                    <a:pt x="0" y="224142"/>
                  </a:lnTo>
                  <a:lnTo>
                    <a:pt x="1961" y="215609"/>
                  </a:lnTo>
                  <a:lnTo>
                    <a:pt x="5097" y="205406"/>
                  </a:lnTo>
                  <a:lnTo>
                    <a:pt x="8729" y="193494"/>
                  </a:lnTo>
                  <a:lnTo>
                    <a:pt x="12679" y="180087"/>
                  </a:lnTo>
                  <a:lnTo>
                    <a:pt x="17110" y="165492"/>
                  </a:lnTo>
                  <a:lnTo>
                    <a:pt x="22099" y="150014"/>
                  </a:lnTo>
                  <a:lnTo>
                    <a:pt x="27438" y="134063"/>
                  </a:lnTo>
                  <a:lnTo>
                    <a:pt x="32725" y="118136"/>
                  </a:lnTo>
                  <a:lnTo>
                    <a:pt x="37729" y="102506"/>
                  </a:lnTo>
                  <a:lnTo>
                    <a:pt x="42395" y="87402"/>
                  </a:lnTo>
                  <a:lnTo>
                    <a:pt x="46757" y="73099"/>
                  </a:lnTo>
                  <a:lnTo>
                    <a:pt x="50870" y="59672"/>
                  </a:lnTo>
                  <a:lnTo>
                    <a:pt x="54645" y="47279"/>
                  </a:lnTo>
                  <a:lnTo>
                    <a:pt x="58210" y="34939"/>
                  </a:lnTo>
                  <a:lnTo>
                    <a:pt x="61879" y="20451"/>
                  </a:lnTo>
                  <a:lnTo>
                    <a:pt x="6624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2974629" y="715674"/>
            <a:ext cx="1989887" cy="855793"/>
            <a:chOff x="2974629" y="715674"/>
            <a:chExt cx="1989887" cy="855793"/>
          </a:xfrm>
        </p:grpSpPr>
        <p:sp>
          <p:nvSpPr>
            <p:cNvPr id="10" name="Freeform 9"/>
            <p:cNvSpPr/>
            <p:nvPr/>
          </p:nvSpPr>
          <p:spPr>
            <a:xfrm>
              <a:off x="2974629" y="1115757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98835" y="2934"/>
                  </a:lnTo>
                  <a:lnTo>
                    <a:pt x="187706" y="5716"/>
                  </a:lnTo>
                  <a:lnTo>
                    <a:pt x="176103" y="8616"/>
                  </a:lnTo>
                  <a:lnTo>
                    <a:pt x="163769" y="11656"/>
                  </a:lnTo>
                  <a:lnTo>
                    <a:pt x="150461" y="14821"/>
                  </a:lnTo>
                  <a:lnTo>
                    <a:pt x="136152" y="18081"/>
                  </a:lnTo>
                  <a:lnTo>
                    <a:pt x="120974" y="21246"/>
                  </a:lnTo>
                  <a:lnTo>
                    <a:pt x="105112" y="23989"/>
                  </a:lnTo>
                  <a:lnTo>
                    <a:pt x="88755" y="26164"/>
                  </a:lnTo>
                  <a:lnTo>
                    <a:pt x="72419" y="27797"/>
                  </a:lnTo>
                  <a:lnTo>
                    <a:pt x="55134" y="29152"/>
                  </a:lnTo>
                  <a:lnTo>
                    <a:pt x="33148" y="303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048329" y="989415"/>
              <a:ext cx="10529" cy="31587"/>
            </a:xfrm>
            <a:custGeom>
              <a:avLst/>
              <a:gdLst/>
              <a:ahLst/>
              <a:cxnLst/>
              <a:rect l="0" t="0" r="0" b="0"/>
              <a:pathLst>
                <a:path w="10529" h="31587">
                  <a:moveTo>
                    <a:pt x="10528" y="0"/>
                  </a:moveTo>
                  <a:lnTo>
                    <a:pt x="7409" y="9359"/>
                  </a:lnTo>
                  <a:lnTo>
                    <a:pt x="4939" y="1676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090443" y="1252627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465033" y="791175"/>
              <a:ext cx="215006" cy="291587"/>
            </a:xfrm>
            <a:custGeom>
              <a:avLst/>
              <a:gdLst/>
              <a:ahLst/>
              <a:cxnLst/>
              <a:rect l="0" t="0" r="0" b="0"/>
              <a:pathLst>
                <a:path w="215006" h="291587">
                  <a:moveTo>
                    <a:pt x="57078" y="19256"/>
                  </a:moveTo>
                  <a:lnTo>
                    <a:pt x="51211" y="25190"/>
                  </a:lnTo>
                  <a:lnTo>
                    <a:pt x="45646" y="31395"/>
                  </a:lnTo>
                  <a:lnTo>
                    <a:pt x="39847" y="38491"/>
                  </a:lnTo>
                  <a:lnTo>
                    <a:pt x="33766" y="46431"/>
                  </a:lnTo>
                  <a:lnTo>
                    <a:pt x="27436" y="55077"/>
                  </a:lnTo>
                  <a:lnTo>
                    <a:pt x="20906" y="64227"/>
                  </a:lnTo>
                  <a:lnTo>
                    <a:pt x="14150" y="72131"/>
                  </a:lnTo>
                  <a:lnTo>
                    <a:pt x="7871" y="75938"/>
                  </a:lnTo>
                  <a:lnTo>
                    <a:pt x="3356" y="75160"/>
                  </a:lnTo>
                  <a:lnTo>
                    <a:pt x="831" y="70936"/>
                  </a:lnTo>
                  <a:lnTo>
                    <a:pt x="0" y="64448"/>
                  </a:lnTo>
                  <a:lnTo>
                    <a:pt x="631" y="56683"/>
                  </a:lnTo>
                  <a:lnTo>
                    <a:pt x="2679" y="48477"/>
                  </a:lnTo>
                  <a:lnTo>
                    <a:pt x="6003" y="40292"/>
                  </a:lnTo>
                  <a:lnTo>
                    <a:pt x="10530" y="32302"/>
                  </a:lnTo>
                  <a:lnTo>
                    <a:pt x="16323" y="24538"/>
                  </a:lnTo>
                  <a:lnTo>
                    <a:pt x="23300" y="16989"/>
                  </a:lnTo>
                  <a:lnTo>
                    <a:pt x="31427" y="10102"/>
                  </a:lnTo>
                  <a:lnTo>
                    <a:pt x="40785" y="4758"/>
                  </a:lnTo>
                  <a:lnTo>
                    <a:pt x="51295" y="1323"/>
                  </a:lnTo>
                  <a:lnTo>
                    <a:pt x="62436" y="0"/>
                  </a:lnTo>
                  <a:lnTo>
                    <a:pt x="73373" y="1081"/>
                  </a:lnTo>
                  <a:lnTo>
                    <a:pt x="83651" y="4483"/>
                  </a:lnTo>
                  <a:lnTo>
                    <a:pt x="93178" y="10004"/>
                  </a:lnTo>
                  <a:lnTo>
                    <a:pt x="102036" y="17514"/>
                  </a:lnTo>
                  <a:lnTo>
                    <a:pt x="110356" y="26754"/>
                  </a:lnTo>
                  <a:lnTo>
                    <a:pt x="117945" y="37701"/>
                  </a:lnTo>
                  <a:lnTo>
                    <a:pt x="124297" y="50629"/>
                  </a:lnTo>
                  <a:lnTo>
                    <a:pt x="129240" y="65506"/>
                  </a:lnTo>
                  <a:lnTo>
                    <a:pt x="132900" y="81885"/>
                  </a:lnTo>
                  <a:lnTo>
                    <a:pt x="135523" y="99097"/>
                  </a:lnTo>
                  <a:lnTo>
                    <a:pt x="137357" y="116668"/>
                  </a:lnTo>
                  <a:lnTo>
                    <a:pt x="138456" y="134193"/>
                  </a:lnTo>
                  <a:lnTo>
                    <a:pt x="138677" y="151259"/>
                  </a:lnTo>
                  <a:lnTo>
                    <a:pt x="138014" y="167694"/>
                  </a:lnTo>
                  <a:lnTo>
                    <a:pt x="136588" y="183356"/>
                  </a:lnTo>
                  <a:lnTo>
                    <a:pt x="134560" y="198042"/>
                  </a:lnTo>
                  <a:lnTo>
                    <a:pt x="132080" y="211735"/>
                  </a:lnTo>
                  <a:lnTo>
                    <a:pt x="129110" y="224408"/>
                  </a:lnTo>
                  <a:lnTo>
                    <a:pt x="125438" y="235935"/>
                  </a:lnTo>
                  <a:lnTo>
                    <a:pt x="121005" y="246358"/>
                  </a:lnTo>
                  <a:lnTo>
                    <a:pt x="115892" y="255852"/>
                  </a:lnTo>
                  <a:lnTo>
                    <a:pt x="110236" y="264624"/>
                  </a:lnTo>
                  <a:lnTo>
                    <a:pt x="104162" y="272848"/>
                  </a:lnTo>
                  <a:lnTo>
                    <a:pt x="97455" y="280187"/>
                  </a:lnTo>
                  <a:lnTo>
                    <a:pt x="89589" y="285832"/>
                  </a:lnTo>
                  <a:lnTo>
                    <a:pt x="80374" y="289478"/>
                  </a:lnTo>
                  <a:lnTo>
                    <a:pt x="70083" y="291281"/>
                  </a:lnTo>
                  <a:lnTo>
                    <a:pt x="59258" y="291586"/>
                  </a:lnTo>
                  <a:lnTo>
                    <a:pt x="48283" y="290746"/>
                  </a:lnTo>
                  <a:lnTo>
                    <a:pt x="37661" y="288743"/>
                  </a:lnTo>
                  <a:lnTo>
                    <a:pt x="28068" y="285204"/>
                  </a:lnTo>
                  <a:lnTo>
                    <a:pt x="19780" y="280050"/>
                  </a:lnTo>
                  <a:lnTo>
                    <a:pt x="13049" y="273472"/>
                  </a:lnTo>
                  <a:lnTo>
                    <a:pt x="8268" y="265761"/>
                  </a:lnTo>
                  <a:lnTo>
                    <a:pt x="5469" y="257212"/>
                  </a:lnTo>
                  <a:lnTo>
                    <a:pt x="4706" y="248388"/>
                  </a:lnTo>
                  <a:lnTo>
                    <a:pt x="6230" y="240084"/>
                  </a:lnTo>
                  <a:lnTo>
                    <a:pt x="9961" y="232692"/>
                  </a:lnTo>
                  <a:lnTo>
                    <a:pt x="15719" y="226240"/>
                  </a:lnTo>
                  <a:lnTo>
                    <a:pt x="23395" y="220590"/>
                  </a:lnTo>
                  <a:lnTo>
                    <a:pt x="32736" y="215575"/>
                  </a:lnTo>
                  <a:lnTo>
                    <a:pt x="43243" y="211358"/>
                  </a:lnTo>
                  <a:lnTo>
                    <a:pt x="54279" y="208421"/>
                  </a:lnTo>
                  <a:lnTo>
                    <a:pt x="65437" y="206925"/>
                  </a:lnTo>
                  <a:lnTo>
                    <a:pt x="76537" y="206732"/>
                  </a:lnTo>
                  <a:lnTo>
                    <a:pt x="87523" y="207591"/>
                  </a:lnTo>
                  <a:lnTo>
                    <a:pt x="98390" y="209246"/>
                  </a:lnTo>
                  <a:lnTo>
                    <a:pt x="108993" y="211645"/>
                  </a:lnTo>
                  <a:lnTo>
                    <a:pt x="119048" y="214925"/>
                  </a:lnTo>
                  <a:lnTo>
                    <a:pt x="128449" y="219086"/>
                  </a:lnTo>
                  <a:lnTo>
                    <a:pt x="137407" y="223846"/>
                  </a:lnTo>
                  <a:lnTo>
                    <a:pt x="146344" y="228732"/>
                  </a:lnTo>
                  <a:lnTo>
                    <a:pt x="155503" y="233462"/>
                  </a:lnTo>
                  <a:lnTo>
                    <a:pt x="164883" y="237986"/>
                  </a:lnTo>
                  <a:lnTo>
                    <a:pt x="175453" y="242945"/>
                  </a:lnTo>
                  <a:lnTo>
                    <a:pt x="190381" y="249889"/>
                  </a:lnTo>
                  <a:lnTo>
                    <a:pt x="215005" y="2614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332598" y="1136814"/>
              <a:ext cx="442198" cy="15114"/>
            </a:xfrm>
            <a:custGeom>
              <a:avLst/>
              <a:gdLst/>
              <a:ahLst/>
              <a:cxnLst/>
              <a:rect l="0" t="0" r="0" b="0"/>
              <a:pathLst>
                <a:path w="442198" h="15114">
                  <a:moveTo>
                    <a:pt x="442197" y="0"/>
                  </a:moveTo>
                  <a:lnTo>
                    <a:pt x="430395" y="0"/>
                  </a:lnTo>
                  <a:lnTo>
                    <a:pt x="418626" y="0"/>
                  </a:lnTo>
                  <a:lnTo>
                    <a:pt x="405736" y="0"/>
                  </a:lnTo>
                  <a:lnTo>
                    <a:pt x="391887" y="0"/>
                  </a:lnTo>
                  <a:lnTo>
                    <a:pt x="377560" y="0"/>
                  </a:lnTo>
                  <a:lnTo>
                    <a:pt x="363086" y="5"/>
                  </a:lnTo>
                  <a:lnTo>
                    <a:pt x="348463" y="177"/>
                  </a:lnTo>
                  <a:lnTo>
                    <a:pt x="333439" y="826"/>
                  </a:lnTo>
                  <a:lnTo>
                    <a:pt x="317891" y="2075"/>
                  </a:lnTo>
                  <a:lnTo>
                    <a:pt x="301841" y="3727"/>
                  </a:lnTo>
                  <a:lnTo>
                    <a:pt x="285374" y="5375"/>
                  </a:lnTo>
                  <a:lnTo>
                    <a:pt x="268589" y="6778"/>
                  </a:lnTo>
                  <a:lnTo>
                    <a:pt x="251569" y="7871"/>
                  </a:lnTo>
                  <a:lnTo>
                    <a:pt x="234384" y="8679"/>
                  </a:lnTo>
                  <a:lnTo>
                    <a:pt x="217087" y="9262"/>
                  </a:lnTo>
                  <a:lnTo>
                    <a:pt x="199879" y="9840"/>
                  </a:lnTo>
                  <a:lnTo>
                    <a:pt x="183092" y="10768"/>
                  </a:lnTo>
                  <a:lnTo>
                    <a:pt x="166869" y="12203"/>
                  </a:lnTo>
                  <a:lnTo>
                    <a:pt x="151025" y="13812"/>
                  </a:lnTo>
                  <a:lnTo>
                    <a:pt x="135159" y="14900"/>
                  </a:lnTo>
                  <a:lnTo>
                    <a:pt x="119041" y="15113"/>
                  </a:lnTo>
                  <a:lnTo>
                    <a:pt x="102775" y="14593"/>
                  </a:lnTo>
                  <a:lnTo>
                    <a:pt x="86694" y="13779"/>
                  </a:lnTo>
                  <a:lnTo>
                    <a:pt x="70998" y="12972"/>
                  </a:lnTo>
                  <a:lnTo>
                    <a:pt x="56123" y="12294"/>
                  </a:lnTo>
                  <a:lnTo>
                    <a:pt x="41252" y="11700"/>
                  </a:lnTo>
                  <a:lnTo>
                    <a:pt x="23961" y="11141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471431" y="1244658"/>
              <a:ext cx="282308" cy="326809"/>
            </a:xfrm>
            <a:custGeom>
              <a:avLst/>
              <a:gdLst/>
              <a:ahLst/>
              <a:cxnLst/>
              <a:rect l="0" t="0" r="0" b="0"/>
              <a:pathLst>
                <a:path w="282308" h="326809">
                  <a:moveTo>
                    <a:pt x="50680" y="50084"/>
                  </a:moveTo>
                  <a:lnTo>
                    <a:pt x="50881" y="38482"/>
                  </a:lnTo>
                  <a:lnTo>
                    <a:pt x="52802" y="28634"/>
                  </a:lnTo>
                  <a:lnTo>
                    <a:pt x="56692" y="19642"/>
                  </a:lnTo>
                  <a:lnTo>
                    <a:pt x="62271" y="11719"/>
                  </a:lnTo>
                  <a:lnTo>
                    <a:pt x="69220" y="5637"/>
                  </a:lnTo>
                  <a:lnTo>
                    <a:pt x="77215" y="1683"/>
                  </a:lnTo>
                  <a:lnTo>
                    <a:pt x="85813" y="0"/>
                  </a:lnTo>
                  <a:lnTo>
                    <a:pt x="94486" y="836"/>
                  </a:lnTo>
                  <a:lnTo>
                    <a:pt x="102934" y="4071"/>
                  </a:lnTo>
                  <a:lnTo>
                    <a:pt x="110908" y="9478"/>
                  </a:lnTo>
                  <a:lnTo>
                    <a:pt x="118116" y="16912"/>
                  </a:lnTo>
                  <a:lnTo>
                    <a:pt x="124483" y="26096"/>
                  </a:lnTo>
                  <a:lnTo>
                    <a:pt x="130098" y="36836"/>
                  </a:lnTo>
                  <a:lnTo>
                    <a:pt x="135113" y="49092"/>
                  </a:lnTo>
                  <a:lnTo>
                    <a:pt x="139671" y="62700"/>
                  </a:lnTo>
                  <a:lnTo>
                    <a:pt x="143734" y="77244"/>
                  </a:lnTo>
                  <a:lnTo>
                    <a:pt x="147092" y="92152"/>
                  </a:lnTo>
                  <a:lnTo>
                    <a:pt x="149680" y="107067"/>
                  </a:lnTo>
                  <a:lnTo>
                    <a:pt x="151419" y="121843"/>
                  </a:lnTo>
                  <a:lnTo>
                    <a:pt x="152137" y="136452"/>
                  </a:lnTo>
                  <a:lnTo>
                    <a:pt x="151840" y="150908"/>
                  </a:lnTo>
                  <a:lnTo>
                    <a:pt x="150675" y="165245"/>
                  </a:lnTo>
                  <a:lnTo>
                    <a:pt x="148830" y="179491"/>
                  </a:lnTo>
                  <a:lnTo>
                    <a:pt x="146475" y="193673"/>
                  </a:lnTo>
                  <a:lnTo>
                    <a:pt x="143591" y="207808"/>
                  </a:lnTo>
                  <a:lnTo>
                    <a:pt x="139977" y="221913"/>
                  </a:lnTo>
                  <a:lnTo>
                    <a:pt x="135583" y="235986"/>
                  </a:lnTo>
                  <a:lnTo>
                    <a:pt x="130497" y="249709"/>
                  </a:lnTo>
                  <a:lnTo>
                    <a:pt x="124858" y="262470"/>
                  </a:lnTo>
                  <a:lnTo>
                    <a:pt x="118801" y="274016"/>
                  </a:lnTo>
                  <a:lnTo>
                    <a:pt x="112275" y="284412"/>
                  </a:lnTo>
                  <a:lnTo>
                    <a:pt x="105063" y="293863"/>
                  </a:lnTo>
                  <a:lnTo>
                    <a:pt x="97096" y="302584"/>
                  </a:lnTo>
                  <a:lnTo>
                    <a:pt x="88287" y="310442"/>
                  </a:lnTo>
                  <a:lnTo>
                    <a:pt x="78463" y="316976"/>
                  </a:lnTo>
                  <a:lnTo>
                    <a:pt x="67639" y="322032"/>
                  </a:lnTo>
                  <a:lnTo>
                    <a:pt x="56285" y="325428"/>
                  </a:lnTo>
                  <a:lnTo>
                    <a:pt x="45203" y="326808"/>
                  </a:lnTo>
                  <a:lnTo>
                    <a:pt x="34834" y="326173"/>
                  </a:lnTo>
                  <a:lnTo>
                    <a:pt x="25416" y="323645"/>
                  </a:lnTo>
                  <a:lnTo>
                    <a:pt x="17163" y="319289"/>
                  </a:lnTo>
                  <a:lnTo>
                    <a:pt x="10071" y="313330"/>
                  </a:lnTo>
                  <a:lnTo>
                    <a:pt x="4463" y="306247"/>
                  </a:lnTo>
                  <a:lnTo>
                    <a:pt x="1042" y="298663"/>
                  </a:lnTo>
                  <a:lnTo>
                    <a:pt x="0" y="290976"/>
                  </a:lnTo>
                  <a:lnTo>
                    <a:pt x="1078" y="283360"/>
                  </a:lnTo>
                  <a:lnTo>
                    <a:pt x="3852" y="275866"/>
                  </a:lnTo>
                  <a:lnTo>
                    <a:pt x="7910" y="268497"/>
                  </a:lnTo>
                  <a:lnTo>
                    <a:pt x="13224" y="261396"/>
                  </a:lnTo>
                  <a:lnTo>
                    <a:pt x="20139" y="254846"/>
                  </a:lnTo>
                  <a:lnTo>
                    <a:pt x="28718" y="248965"/>
                  </a:lnTo>
                  <a:lnTo>
                    <a:pt x="38918" y="244032"/>
                  </a:lnTo>
                  <a:lnTo>
                    <a:pt x="50746" y="240549"/>
                  </a:lnTo>
                  <a:lnTo>
                    <a:pt x="64040" y="238653"/>
                  </a:lnTo>
                  <a:lnTo>
                    <a:pt x="78527" y="238177"/>
                  </a:lnTo>
                  <a:lnTo>
                    <a:pt x="93921" y="238838"/>
                  </a:lnTo>
                  <a:lnTo>
                    <a:pt x="109973" y="240349"/>
                  </a:lnTo>
                  <a:lnTo>
                    <a:pt x="126326" y="242309"/>
                  </a:lnTo>
                  <a:lnTo>
                    <a:pt x="142530" y="244229"/>
                  </a:lnTo>
                  <a:lnTo>
                    <a:pt x="158355" y="245847"/>
                  </a:lnTo>
                  <a:lnTo>
                    <a:pt x="173760" y="247099"/>
                  </a:lnTo>
                  <a:lnTo>
                    <a:pt x="188799" y="248022"/>
                  </a:lnTo>
                  <a:lnTo>
                    <a:pt x="203538" y="248676"/>
                  </a:lnTo>
                  <a:lnTo>
                    <a:pt x="217834" y="248936"/>
                  </a:lnTo>
                  <a:lnTo>
                    <a:pt x="232932" y="248402"/>
                  </a:lnTo>
                  <a:lnTo>
                    <a:pt x="252398" y="245913"/>
                  </a:lnTo>
                  <a:lnTo>
                    <a:pt x="282307" y="2395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016950" y="1084171"/>
              <a:ext cx="126343" cy="2"/>
            </a:xfrm>
            <a:custGeom>
              <a:avLst/>
              <a:gdLst/>
              <a:ahLst/>
              <a:cxnLst/>
              <a:rect l="0" t="0" r="0" b="0"/>
              <a:pathLst>
                <a:path w="126343" h="2">
                  <a:moveTo>
                    <a:pt x="126342" y="1"/>
                  </a:moveTo>
                  <a:lnTo>
                    <a:pt x="114607" y="0"/>
                  </a:lnTo>
                  <a:lnTo>
                    <a:pt x="103479" y="0"/>
                  </a:lnTo>
                  <a:lnTo>
                    <a:pt x="91880" y="0"/>
                  </a:lnTo>
                  <a:lnTo>
                    <a:pt x="79719" y="0"/>
                  </a:lnTo>
                  <a:lnTo>
                    <a:pt x="67058" y="0"/>
                  </a:lnTo>
                  <a:lnTo>
                    <a:pt x="54021" y="0"/>
                  </a:lnTo>
                  <a:lnTo>
                    <a:pt x="41313" y="0"/>
                  </a:lnTo>
                  <a:lnTo>
                    <a:pt x="28961" y="1"/>
                  </a:lnTo>
                  <a:lnTo>
                    <a:pt x="15884" y="1"/>
                  </a:lnTo>
                  <a:lnTo>
                    <a:pt x="0" y="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016950" y="1178928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114540" y="0"/>
                  </a:lnTo>
                  <a:lnTo>
                    <a:pt x="102771" y="0"/>
                  </a:lnTo>
                  <a:lnTo>
                    <a:pt x="89885" y="0"/>
                  </a:lnTo>
                  <a:lnTo>
                    <a:pt x="76070" y="0"/>
                  </a:lnTo>
                  <a:lnTo>
                    <a:pt x="60200" y="0"/>
                  </a:lnTo>
                  <a:lnTo>
                    <a:pt x="3752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633394" y="715674"/>
              <a:ext cx="156818" cy="340283"/>
            </a:xfrm>
            <a:custGeom>
              <a:avLst/>
              <a:gdLst/>
              <a:ahLst/>
              <a:cxnLst/>
              <a:rect l="0" t="0" r="0" b="0"/>
              <a:pathLst>
                <a:path w="156818" h="340283">
                  <a:moveTo>
                    <a:pt x="141609" y="0"/>
                  </a:moveTo>
                  <a:lnTo>
                    <a:pt x="135808" y="5935"/>
                  </a:lnTo>
                  <a:lnTo>
                    <a:pt x="130884" y="12139"/>
                  </a:lnTo>
                  <a:lnTo>
                    <a:pt x="126377" y="19235"/>
                  </a:lnTo>
                  <a:lnTo>
                    <a:pt x="121983" y="27176"/>
                  </a:lnTo>
                  <a:lnTo>
                    <a:pt x="117321" y="35822"/>
                  </a:lnTo>
                  <a:lnTo>
                    <a:pt x="112201" y="45021"/>
                  </a:lnTo>
                  <a:lnTo>
                    <a:pt x="106451" y="54794"/>
                  </a:lnTo>
                  <a:lnTo>
                    <a:pt x="99831" y="65332"/>
                  </a:lnTo>
                  <a:lnTo>
                    <a:pt x="92303" y="76678"/>
                  </a:lnTo>
                  <a:lnTo>
                    <a:pt x="84147" y="88737"/>
                  </a:lnTo>
                  <a:lnTo>
                    <a:pt x="75834" y="101363"/>
                  </a:lnTo>
                  <a:lnTo>
                    <a:pt x="67653" y="114413"/>
                  </a:lnTo>
                  <a:lnTo>
                    <a:pt x="59704" y="127770"/>
                  </a:lnTo>
                  <a:lnTo>
                    <a:pt x="51987" y="141343"/>
                  </a:lnTo>
                  <a:lnTo>
                    <a:pt x="44464" y="155066"/>
                  </a:lnTo>
                  <a:lnTo>
                    <a:pt x="37090" y="168890"/>
                  </a:lnTo>
                  <a:lnTo>
                    <a:pt x="29825" y="182785"/>
                  </a:lnTo>
                  <a:lnTo>
                    <a:pt x="22646" y="196731"/>
                  </a:lnTo>
                  <a:lnTo>
                    <a:pt x="15858" y="210877"/>
                  </a:lnTo>
                  <a:lnTo>
                    <a:pt x="10058" y="225521"/>
                  </a:lnTo>
                  <a:lnTo>
                    <a:pt x="5497" y="240774"/>
                  </a:lnTo>
                  <a:lnTo>
                    <a:pt x="2267" y="256273"/>
                  </a:lnTo>
                  <a:lnTo>
                    <a:pt x="466" y="271297"/>
                  </a:lnTo>
                  <a:lnTo>
                    <a:pt x="0" y="285472"/>
                  </a:lnTo>
                  <a:lnTo>
                    <a:pt x="806" y="298599"/>
                  </a:lnTo>
                  <a:lnTo>
                    <a:pt x="2934" y="310496"/>
                  </a:lnTo>
                  <a:lnTo>
                    <a:pt x="6292" y="321182"/>
                  </a:lnTo>
                  <a:lnTo>
                    <a:pt x="10833" y="330188"/>
                  </a:lnTo>
                  <a:lnTo>
                    <a:pt x="16629" y="336510"/>
                  </a:lnTo>
                  <a:lnTo>
                    <a:pt x="23608" y="339831"/>
                  </a:lnTo>
                  <a:lnTo>
                    <a:pt x="31734" y="340282"/>
                  </a:lnTo>
                  <a:lnTo>
                    <a:pt x="41090" y="338084"/>
                  </a:lnTo>
                  <a:lnTo>
                    <a:pt x="51599" y="333649"/>
                  </a:lnTo>
                  <a:lnTo>
                    <a:pt x="62739" y="327624"/>
                  </a:lnTo>
                  <a:lnTo>
                    <a:pt x="73677" y="320766"/>
                  </a:lnTo>
                  <a:lnTo>
                    <a:pt x="83955" y="313574"/>
                  </a:lnTo>
                  <a:lnTo>
                    <a:pt x="93481" y="306292"/>
                  </a:lnTo>
                  <a:lnTo>
                    <a:pt x="102339" y="299024"/>
                  </a:lnTo>
                  <a:lnTo>
                    <a:pt x="110669" y="291797"/>
                  </a:lnTo>
                  <a:lnTo>
                    <a:pt x="118602" y="284452"/>
                  </a:lnTo>
                  <a:lnTo>
                    <a:pt x="126251" y="276674"/>
                  </a:lnTo>
                  <a:lnTo>
                    <a:pt x="133691" y="268318"/>
                  </a:lnTo>
                  <a:lnTo>
                    <a:pt x="140656" y="259246"/>
                  </a:lnTo>
                  <a:lnTo>
                    <a:pt x="146575" y="249245"/>
                  </a:lnTo>
                  <a:lnTo>
                    <a:pt x="151215" y="238296"/>
                  </a:lnTo>
                  <a:lnTo>
                    <a:pt x="154500" y="226688"/>
                  </a:lnTo>
                  <a:lnTo>
                    <a:pt x="156336" y="214905"/>
                  </a:lnTo>
                  <a:lnTo>
                    <a:pt x="156817" y="203260"/>
                  </a:lnTo>
                  <a:lnTo>
                    <a:pt x="155682" y="192511"/>
                  </a:lnTo>
                  <a:lnTo>
                    <a:pt x="152268" y="183890"/>
                  </a:lnTo>
                  <a:lnTo>
                    <a:pt x="146420" y="177883"/>
                  </a:lnTo>
                  <a:lnTo>
                    <a:pt x="138578" y="174479"/>
                  </a:lnTo>
                  <a:lnTo>
                    <a:pt x="129489" y="173542"/>
                  </a:lnTo>
                  <a:lnTo>
                    <a:pt x="119716" y="174724"/>
                  </a:lnTo>
                  <a:lnTo>
                    <a:pt x="109752" y="177581"/>
                  </a:lnTo>
                  <a:lnTo>
                    <a:pt x="100076" y="181690"/>
                  </a:lnTo>
                  <a:lnTo>
                    <a:pt x="90910" y="186703"/>
                  </a:lnTo>
                  <a:lnTo>
                    <a:pt x="82265" y="192351"/>
                  </a:lnTo>
                  <a:lnTo>
                    <a:pt x="74065" y="198440"/>
                  </a:lnTo>
                  <a:lnTo>
                    <a:pt x="66216" y="204831"/>
                  </a:lnTo>
                  <a:lnTo>
                    <a:pt x="58735" y="211509"/>
                  </a:lnTo>
                  <a:lnTo>
                    <a:pt x="50920" y="219431"/>
                  </a:lnTo>
                  <a:lnTo>
                    <a:pt x="40967" y="231528"/>
                  </a:lnTo>
                  <a:lnTo>
                    <a:pt x="25795" y="252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385448" y="1094700"/>
              <a:ext cx="579068" cy="31587"/>
            </a:xfrm>
            <a:custGeom>
              <a:avLst/>
              <a:gdLst/>
              <a:ahLst/>
              <a:cxnLst/>
              <a:rect l="0" t="0" r="0" b="0"/>
              <a:pathLst>
                <a:path w="579068" h="31587">
                  <a:moveTo>
                    <a:pt x="579067" y="31586"/>
                  </a:moveTo>
                  <a:lnTo>
                    <a:pt x="567265" y="28719"/>
                  </a:lnTo>
                  <a:lnTo>
                    <a:pt x="555496" y="26577"/>
                  </a:lnTo>
                  <a:lnTo>
                    <a:pt x="542601" y="24974"/>
                  </a:lnTo>
                  <a:lnTo>
                    <a:pt x="528581" y="23793"/>
                  </a:lnTo>
                  <a:lnTo>
                    <a:pt x="513604" y="22945"/>
                  </a:lnTo>
                  <a:lnTo>
                    <a:pt x="497881" y="22347"/>
                  </a:lnTo>
                  <a:lnTo>
                    <a:pt x="481606" y="21933"/>
                  </a:lnTo>
                  <a:lnTo>
                    <a:pt x="464934" y="21649"/>
                  </a:lnTo>
                  <a:lnTo>
                    <a:pt x="447983" y="21451"/>
                  </a:lnTo>
                  <a:lnTo>
                    <a:pt x="430840" y="21147"/>
                  </a:lnTo>
                  <a:lnTo>
                    <a:pt x="413566" y="20411"/>
                  </a:lnTo>
                  <a:lnTo>
                    <a:pt x="396198" y="19103"/>
                  </a:lnTo>
                  <a:lnTo>
                    <a:pt x="378600" y="17410"/>
                  </a:lnTo>
                  <a:lnTo>
                    <a:pt x="360487" y="15735"/>
                  </a:lnTo>
                  <a:lnTo>
                    <a:pt x="341741" y="14315"/>
                  </a:lnTo>
                  <a:lnTo>
                    <a:pt x="322405" y="13210"/>
                  </a:lnTo>
                  <a:lnTo>
                    <a:pt x="302586" y="12394"/>
                  </a:lnTo>
                  <a:lnTo>
                    <a:pt x="282403" y="11811"/>
                  </a:lnTo>
                  <a:lnTo>
                    <a:pt x="262121" y="11402"/>
                  </a:lnTo>
                  <a:lnTo>
                    <a:pt x="242125" y="11121"/>
                  </a:lnTo>
                  <a:lnTo>
                    <a:pt x="222597" y="10928"/>
                  </a:lnTo>
                  <a:lnTo>
                    <a:pt x="203382" y="10797"/>
                  </a:lnTo>
                  <a:lnTo>
                    <a:pt x="184101" y="10709"/>
                  </a:lnTo>
                  <a:lnTo>
                    <a:pt x="164537" y="10645"/>
                  </a:lnTo>
                  <a:lnTo>
                    <a:pt x="144803" y="10432"/>
                  </a:lnTo>
                  <a:lnTo>
                    <a:pt x="125241" y="9757"/>
                  </a:lnTo>
                  <a:lnTo>
                    <a:pt x="106050" y="8490"/>
                  </a:lnTo>
                  <a:lnTo>
                    <a:pt x="87436" y="6817"/>
                  </a:lnTo>
                  <a:lnTo>
                    <a:pt x="67546" y="4981"/>
                  </a:lnTo>
                  <a:lnTo>
                    <a:pt x="41282" y="281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470544" y="1199985"/>
              <a:ext cx="209703" cy="284688"/>
            </a:xfrm>
            <a:custGeom>
              <a:avLst/>
              <a:gdLst/>
              <a:ahLst/>
              <a:cxnLst/>
              <a:rect l="0" t="0" r="0" b="0"/>
              <a:pathLst>
                <a:path w="209703" h="284688">
                  <a:moveTo>
                    <a:pt x="72831" y="0"/>
                  </a:moveTo>
                  <a:lnTo>
                    <a:pt x="67030" y="8801"/>
                  </a:lnTo>
                  <a:lnTo>
                    <a:pt x="62106" y="17148"/>
                  </a:lnTo>
                  <a:lnTo>
                    <a:pt x="57604" y="25847"/>
                  </a:lnTo>
                  <a:lnTo>
                    <a:pt x="53383" y="34968"/>
                  </a:lnTo>
                  <a:lnTo>
                    <a:pt x="49369" y="44463"/>
                  </a:lnTo>
                  <a:lnTo>
                    <a:pt x="45503" y="54250"/>
                  </a:lnTo>
                  <a:lnTo>
                    <a:pt x="41579" y="64092"/>
                  </a:lnTo>
                  <a:lnTo>
                    <a:pt x="37254" y="73617"/>
                  </a:lnTo>
                  <a:lnTo>
                    <a:pt x="32366" y="82606"/>
                  </a:lnTo>
                  <a:lnTo>
                    <a:pt x="26475" y="89495"/>
                  </a:lnTo>
                  <a:lnTo>
                    <a:pt x="19893" y="91940"/>
                  </a:lnTo>
                  <a:lnTo>
                    <a:pt x="14305" y="90019"/>
                  </a:lnTo>
                  <a:lnTo>
                    <a:pt x="10501" y="84973"/>
                  </a:lnTo>
                  <a:lnTo>
                    <a:pt x="8502" y="77917"/>
                  </a:lnTo>
                  <a:lnTo>
                    <a:pt x="8025" y="69600"/>
                  </a:lnTo>
                  <a:lnTo>
                    <a:pt x="8722" y="60492"/>
                  </a:lnTo>
                  <a:lnTo>
                    <a:pt x="10288" y="50892"/>
                  </a:lnTo>
                  <a:lnTo>
                    <a:pt x="12804" y="41309"/>
                  </a:lnTo>
                  <a:lnTo>
                    <a:pt x="16698" y="32470"/>
                  </a:lnTo>
                  <a:lnTo>
                    <a:pt x="22098" y="24716"/>
                  </a:lnTo>
                  <a:lnTo>
                    <a:pt x="28842" y="18355"/>
                  </a:lnTo>
                  <a:lnTo>
                    <a:pt x="36666" y="13830"/>
                  </a:lnTo>
                  <a:lnTo>
                    <a:pt x="45295" y="11199"/>
                  </a:lnTo>
                  <a:lnTo>
                    <a:pt x="54343" y="10381"/>
                  </a:lnTo>
                  <a:lnTo>
                    <a:pt x="63329" y="11336"/>
                  </a:lnTo>
                  <a:lnTo>
                    <a:pt x="71993" y="13868"/>
                  </a:lnTo>
                  <a:lnTo>
                    <a:pt x="80113" y="17835"/>
                  </a:lnTo>
                  <a:lnTo>
                    <a:pt x="87421" y="23238"/>
                  </a:lnTo>
                  <a:lnTo>
                    <a:pt x="93855" y="29944"/>
                  </a:lnTo>
                  <a:lnTo>
                    <a:pt x="99515" y="37716"/>
                  </a:lnTo>
                  <a:lnTo>
                    <a:pt x="104560" y="46303"/>
                  </a:lnTo>
                  <a:lnTo>
                    <a:pt x="109139" y="55490"/>
                  </a:lnTo>
                  <a:lnTo>
                    <a:pt x="113215" y="65269"/>
                  </a:lnTo>
                  <a:lnTo>
                    <a:pt x="116582" y="75818"/>
                  </a:lnTo>
                  <a:lnTo>
                    <a:pt x="119182" y="87179"/>
                  </a:lnTo>
                  <a:lnTo>
                    <a:pt x="121097" y="99420"/>
                  </a:lnTo>
                  <a:lnTo>
                    <a:pt x="122466" y="112701"/>
                  </a:lnTo>
                  <a:lnTo>
                    <a:pt x="123420" y="127000"/>
                  </a:lnTo>
                  <a:lnTo>
                    <a:pt x="123908" y="141841"/>
                  </a:lnTo>
                  <a:lnTo>
                    <a:pt x="123712" y="156416"/>
                  </a:lnTo>
                  <a:lnTo>
                    <a:pt x="122761" y="170294"/>
                  </a:lnTo>
                  <a:lnTo>
                    <a:pt x="120969" y="183560"/>
                  </a:lnTo>
                  <a:lnTo>
                    <a:pt x="118164" y="196615"/>
                  </a:lnTo>
                  <a:lnTo>
                    <a:pt x="114349" y="209724"/>
                  </a:lnTo>
                  <a:lnTo>
                    <a:pt x="109667" y="222664"/>
                  </a:lnTo>
                  <a:lnTo>
                    <a:pt x="104308" y="234834"/>
                  </a:lnTo>
                  <a:lnTo>
                    <a:pt x="98442" y="245945"/>
                  </a:lnTo>
                  <a:lnTo>
                    <a:pt x="92046" y="255865"/>
                  </a:lnTo>
                  <a:lnTo>
                    <a:pt x="84922" y="264457"/>
                  </a:lnTo>
                  <a:lnTo>
                    <a:pt x="77013" y="271780"/>
                  </a:lnTo>
                  <a:lnTo>
                    <a:pt x="68244" y="277714"/>
                  </a:lnTo>
                  <a:lnTo>
                    <a:pt x="58447" y="281885"/>
                  </a:lnTo>
                  <a:lnTo>
                    <a:pt x="47644" y="284239"/>
                  </a:lnTo>
                  <a:lnTo>
                    <a:pt x="36475" y="284687"/>
                  </a:lnTo>
                  <a:lnTo>
                    <a:pt x="26051" y="282942"/>
                  </a:lnTo>
                  <a:lnTo>
                    <a:pt x="16944" y="279064"/>
                  </a:lnTo>
                  <a:lnTo>
                    <a:pt x="9528" y="273377"/>
                  </a:lnTo>
                  <a:lnTo>
                    <a:pt x="4222" y="266279"/>
                  </a:lnTo>
                  <a:lnTo>
                    <a:pt x="1038" y="258144"/>
                  </a:lnTo>
                  <a:lnTo>
                    <a:pt x="0" y="249431"/>
                  </a:lnTo>
                  <a:lnTo>
                    <a:pt x="1333" y="240671"/>
                  </a:lnTo>
                  <a:lnTo>
                    <a:pt x="4928" y="232158"/>
                  </a:lnTo>
                  <a:lnTo>
                    <a:pt x="10423" y="224140"/>
                  </a:lnTo>
                  <a:lnTo>
                    <a:pt x="17390" y="216900"/>
                  </a:lnTo>
                  <a:lnTo>
                    <a:pt x="25441" y="210521"/>
                  </a:lnTo>
                  <a:lnTo>
                    <a:pt x="34268" y="205236"/>
                  </a:lnTo>
                  <a:lnTo>
                    <a:pt x="43637" y="201509"/>
                  </a:lnTo>
                  <a:lnTo>
                    <a:pt x="53380" y="199451"/>
                  </a:lnTo>
                  <a:lnTo>
                    <a:pt x="63379" y="199034"/>
                  </a:lnTo>
                  <a:lnTo>
                    <a:pt x="73551" y="200266"/>
                  </a:lnTo>
                  <a:lnTo>
                    <a:pt x="83841" y="202983"/>
                  </a:lnTo>
                  <a:lnTo>
                    <a:pt x="94210" y="206906"/>
                  </a:lnTo>
                  <a:lnTo>
                    <a:pt x="104632" y="211748"/>
                  </a:lnTo>
                  <a:lnTo>
                    <a:pt x="115089" y="217255"/>
                  </a:lnTo>
                  <a:lnTo>
                    <a:pt x="125570" y="223068"/>
                  </a:lnTo>
                  <a:lnTo>
                    <a:pt x="136066" y="228736"/>
                  </a:lnTo>
                  <a:lnTo>
                    <a:pt x="146569" y="234018"/>
                  </a:lnTo>
                  <a:lnTo>
                    <a:pt x="157004" y="238532"/>
                  </a:lnTo>
                  <a:lnTo>
                    <a:pt x="168471" y="242003"/>
                  </a:lnTo>
                  <a:lnTo>
                    <a:pt x="184212" y="243616"/>
                  </a:lnTo>
                  <a:lnTo>
                    <a:pt x="209702" y="2421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722360" y="1221042"/>
              <a:ext cx="140813" cy="284270"/>
            </a:xfrm>
            <a:custGeom>
              <a:avLst/>
              <a:gdLst/>
              <a:ahLst/>
              <a:cxnLst/>
              <a:rect l="0" t="0" r="0" b="0"/>
              <a:pathLst>
                <a:path w="140813" h="284270">
                  <a:moveTo>
                    <a:pt x="0" y="0"/>
                  </a:moveTo>
                  <a:lnTo>
                    <a:pt x="11735" y="2867"/>
                  </a:lnTo>
                  <a:lnTo>
                    <a:pt x="22864" y="5009"/>
                  </a:lnTo>
                  <a:lnTo>
                    <a:pt x="34458" y="6607"/>
                  </a:lnTo>
                  <a:lnTo>
                    <a:pt x="46446" y="7615"/>
                  </a:lnTo>
                  <a:lnTo>
                    <a:pt x="58458" y="7815"/>
                  </a:lnTo>
                  <a:lnTo>
                    <a:pt x="70265" y="7164"/>
                  </a:lnTo>
                  <a:lnTo>
                    <a:pt x="81964" y="5926"/>
                  </a:lnTo>
                  <a:lnTo>
                    <a:pt x="93882" y="4562"/>
                  </a:lnTo>
                  <a:lnTo>
                    <a:pt x="106171" y="3366"/>
                  </a:lnTo>
                  <a:lnTo>
                    <a:pt x="118033" y="2923"/>
                  </a:lnTo>
                  <a:lnTo>
                    <a:pt x="127874" y="4148"/>
                  </a:lnTo>
                  <a:lnTo>
                    <a:pt x="134964" y="7389"/>
                  </a:lnTo>
                  <a:lnTo>
                    <a:pt x="139230" y="12500"/>
                  </a:lnTo>
                  <a:lnTo>
                    <a:pt x="140812" y="19136"/>
                  </a:lnTo>
                  <a:lnTo>
                    <a:pt x="140096" y="26931"/>
                  </a:lnTo>
                  <a:lnTo>
                    <a:pt x="137566" y="35568"/>
                  </a:lnTo>
                  <a:lnTo>
                    <a:pt x="133685" y="44802"/>
                  </a:lnTo>
                  <a:lnTo>
                    <a:pt x="128829" y="54455"/>
                  </a:lnTo>
                  <a:lnTo>
                    <a:pt x="123286" y="64562"/>
                  </a:lnTo>
                  <a:lnTo>
                    <a:pt x="117269" y="75338"/>
                  </a:lnTo>
                  <a:lnTo>
                    <a:pt x="110926" y="86851"/>
                  </a:lnTo>
                  <a:lnTo>
                    <a:pt x="104363" y="99025"/>
                  </a:lnTo>
                  <a:lnTo>
                    <a:pt x="97649" y="111729"/>
                  </a:lnTo>
                  <a:lnTo>
                    <a:pt x="90840" y="124828"/>
                  </a:lnTo>
                  <a:lnTo>
                    <a:pt x="84130" y="138048"/>
                  </a:lnTo>
                  <a:lnTo>
                    <a:pt x="77851" y="150997"/>
                  </a:lnTo>
                  <a:lnTo>
                    <a:pt x="72146" y="163487"/>
                  </a:lnTo>
                  <a:lnTo>
                    <a:pt x="66994" y="175670"/>
                  </a:lnTo>
                  <a:lnTo>
                    <a:pt x="62299" y="187923"/>
                  </a:lnTo>
                  <a:lnTo>
                    <a:pt x="57954" y="200463"/>
                  </a:lnTo>
                  <a:lnTo>
                    <a:pt x="53865" y="213174"/>
                  </a:lnTo>
                  <a:lnTo>
                    <a:pt x="49959" y="225714"/>
                  </a:lnTo>
                  <a:lnTo>
                    <a:pt x="46184" y="237880"/>
                  </a:lnTo>
                  <a:lnTo>
                    <a:pt x="42652" y="249190"/>
                  </a:lnTo>
                  <a:lnTo>
                    <a:pt x="39284" y="259925"/>
                  </a:lnTo>
                  <a:lnTo>
                    <a:pt x="35783" y="271024"/>
                  </a:lnTo>
                  <a:lnTo>
                    <a:pt x="31586" y="2842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5259313" y="689517"/>
            <a:ext cx="1789846" cy="900023"/>
            <a:chOff x="5259313" y="689517"/>
            <a:chExt cx="1789846" cy="900023"/>
          </a:xfrm>
        </p:grpSpPr>
        <p:sp>
          <p:nvSpPr>
            <p:cNvPr id="23" name="Freeform 22"/>
            <p:cNvSpPr/>
            <p:nvPr/>
          </p:nvSpPr>
          <p:spPr>
            <a:xfrm>
              <a:off x="5259313" y="1084172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56721" y="3000"/>
                  </a:lnTo>
                  <a:lnTo>
                    <a:pt x="145592" y="6423"/>
                  </a:lnTo>
                  <a:lnTo>
                    <a:pt x="133999" y="10614"/>
                  </a:lnTo>
                  <a:lnTo>
                    <a:pt x="122011" y="15342"/>
                  </a:lnTo>
                  <a:lnTo>
                    <a:pt x="109999" y="20175"/>
                  </a:lnTo>
                  <a:lnTo>
                    <a:pt x="98191" y="24848"/>
                  </a:lnTo>
                  <a:lnTo>
                    <a:pt x="86492" y="29111"/>
                  </a:lnTo>
                  <a:lnTo>
                    <a:pt x="74575" y="32665"/>
                  </a:lnTo>
                  <a:lnTo>
                    <a:pt x="62276" y="35419"/>
                  </a:lnTo>
                  <a:lnTo>
                    <a:pt x="49994" y="37458"/>
                  </a:lnTo>
                  <a:lnTo>
                    <a:pt x="37293" y="39138"/>
                  </a:lnTo>
                  <a:lnTo>
                    <a:pt x="21937" y="406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301427" y="101047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333013" y="1199985"/>
              <a:ext cx="10529" cy="31587"/>
            </a:xfrm>
            <a:custGeom>
              <a:avLst/>
              <a:gdLst/>
              <a:ahLst/>
              <a:cxnLst/>
              <a:rect l="0" t="0" r="0" b="0"/>
              <a:pathLst>
                <a:path w="10529" h="31587">
                  <a:moveTo>
                    <a:pt x="10528" y="0"/>
                  </a:moveTo>
                  <a:lnTo>
                    <a:pt x="7409" y="9359"/>
                  </a:lnTo>
                  <a:lnTo>
                    <a:pt x="4939" y="1676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743624" y="689517"/>
              <a:ext cx="171676" cy="284729"/>
            </a:xfrm>
            <a:custGeom>
              <a:avLst/>
              <a:gdLst/>
              <a:ahLst/>
              <a:cxnLst/>
              <a:rect l="0" t="0" r="0" b="0"/>
              <a:pathLst>
                <a:path w="171676" h="284729">
                  <a:moveTo>
                    <a:pt x="21057" y="26157"/>
                  </a:moveTo>
                  <a:lnTo>
                    <a:pt x="15383" y="31327"/>
                  </a:lnTo>
                  <a:lnTo>
                    <a:pt x="11853" y="30954"/>
                  </a:lnTo>
                  <a:lnTo>
                    <a:pt x="10729" y="26590"/>
                  </a:lnTo>
                  <a:lnTo>
                    <a:pt x="12129" y="20381"/>
                  </a:lnTo>
                  <a:lnTo>
                    <a:pt x="15844" y="13438"/>
                  </a:lnTo>
                  <a:lnTo>
                    <a:pt x="21459" y="6909"/>
                  </a:lnTo>
                  <a:lnTo>
                    <a:pt x="28526" y="2232"/>
                  </a:lnTo>
                  <a:lnTo>
                    <a:pt x="36650" y="0"/>
                  </a:lnTo>
                  <a:lnTo>
                    <a:pt x="45360" y="103"/>
                  </a:lnTo>
                  <a:lnTo>
                    <a:pt x="54121" y="2137"/>
                  </a:lnTo>
                  <a:lnTo>
                    <a:pt x="62639" y="5655"/>
                  </a:lnTo>
                  <a:lnTo>
                    <a:pt x="70831" y="10587"/>
                  </a:lnTo>
                  <a:lnTo>
                    <a:pt x="78721" y="17236"/>
                  </a:lnTo>
                  <a:lnTo>
                    <a:pt x="86349" y="25623"/>
                  </a:lnTo>
                  <a:lnTo>
                    <a:pt x="93287" y="35354"/>
                  </a:lnTo>
                  <a:lnTo>
                    <a:pt x="98663" y="45801"/>
                  </a:lnTo>
                  <a:lnTo>
                    <a:pt x="102129" y="56532"/>
                  </a:lnTo>
                  <a:lnTo>
                    <a:pt x="103812" y="67329"/>
                  </a:lnTo>
                  <a:lnTo>
                    <a:pt x="104036" y="78105"/>
                  </a:lnTo>
                  <a:lnTo>
                    <a:pt x="103147" y="88828"/>
                  </a:lnTo>
                  <a:lnTo>
                    <a:pt x="101280" y="99332"/>
                  </a:lnTo>
                  <a:lnTo>
                    <a:pt x="98366" y="109320"/>
                  </a:lnTo>
                  <a:lnTo>
                    <a:pt x="94512" y="118640"/>
                  </a:lnTo>
                  <a:lnTo>
                    <a:pt x="92089" y="126232"/>
                  </a:lnTo>
                  <a:lnTo>
                    <a:pt x="93964" y="131034"/>
                  </a:lnTo>
                  <a:lnTo>
                    <a:pt x="99430" y="134068"/>
                  </a:lnTo>
                  <a:lnTo>
                    <a:pt x="107158" y="136604"/>
                  </a:lnTo>
                  <a:lnTo>
                    <a:pt x="115787" y="139554"/>
                  </a:lnTo>
                  <a:lnTo>
                    <a:pt x="124506" y="143283"/>
                  </a:lnTo>
                  <a:lnTo>
                    <a:pt x="132984" y="147815"/>
                  </a:lnTo>
                  <a:lnTo>
                    <a:pt x="141138" y="153029"/>
                  </a:lnTo>
                  <a:lnTo>
                    <a:pt x="148986" y="158782"/>
                  </a:lnTo>
                  <a:lnTo>
                    <a:pt x="156258" y="165260"/>
                  </a:lnTo>
                  <a:lnTo>
                    <a:pt x="162400" y="172967"/>
                  </a:lnTo>
                  <a:lnTo>
                    <a:pt x="167192" y="182073"/>
                  </a:lnTo>
                  <a:lnTo>
                    <a:pt x="170412" y="192290"/>
                  </a:lnTo>
                  <a:lnTo>
                    <a:pt x="171675" y="203065"/>
                  </a:lnTo>
                  <a:lnTo>
                    <a:pt x="170962" y="214011"/>
                  </a:lnTo>
                  <a:lnTo>
                    <a:pt x="168381" y="224783"/>
                  </a:lnTo>
                  <a:lnTo>
                    <a:pt x="163991" y="235009"/>
                  </a:lnTo>
                  <a:lnTo>
                    <a:pt x="158004" y="244544"/>
                  </a:lnTo>
                  <a:lnTo>
                    <a:pt x="150733" y="253267"/>
                  </a:lnTo>
                  <a:lnTo>
                    <a:pt x="142491" y="260988"/>
                  </a:lnTo>
                  <a:lnTo>
                    <a:pt x="133534" y="267698"/>
                  </a:lnTo>
                  <a:lnTo>
                    <a:pt x="123741" y="273375"/>
                  </a:lnTo>
                  <a:lnTo>
                    <a:pt x="112651" y="277899"/>
                  </a:lnTo>
                  <a:lnTo>
                    <a:pt x="100123" y="281310"/>
                  </a:lnTo>
                  <a:lnTo>
                    <a:pt x="86623" y="283619"/>
                  </a:lnTo>
                  <a:lnTo>
                    <a:pt x="73023" y="284728"/>
                  </a:lnTo>
                  <a:lnTo>
                    <a:pt x="59849" y="284697"/>
                  </a:lnTo>
                  <a:lnTo>
                    <a:pt x="47511" y="283676"/>
                  </a:lnTo>
                  <a:lnTo>
                    <a:pt x="35157" y="281612"/>
                  </a:lnTo>
                  <a:lnTo>
                    <a:pt x="20593" y="277210"/>
                  </a:lnTo>
                  <a:lnTo>
                    <a:pt x="0" y="2683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648868" y="1031529"/>
              <a:ext cx="357970" cy="15142"/>
            </a:xfrm>
            <a:custGeom>
              <a:avLst/>
              <a:gdLst/>
              <a:ahLst/>
              <a:cxnLst/>
              <a:rect l="0" t="0" r="0" b="0"/>
              <a:pathLst>
                <a:path w="357970" h="15142">
                  <a:moveTo>
                    <a:pt x="357969" y="10529"/>
                  </a:moveTo>
                  <a:lnTo>
                    <a:pt x="346166" y="13328"/>
                  </a:lnTo>
                  <a:lnTo>
                    <a:pt x="334397" y="14830"/>
                  </a:lnTo>
                  <a:lnTo>
                    <a:pt x="321503" y="15141"/>
                  </a:lnTo>
                  <a:lnTo>
                    <a:pt x="307482" y="14635"/>
                  </a:lnTo>
                  <a:lnTo>
                    <a:pt x="292506" y="13815"/>
                  </a:lnTo>
                  <a:lnTo>
                    <a:pt x="276792" y="12995"/>
                  </a:lnTo>
                  <a:lnTo>
                    <a:pt x="260862" y="12138"/>
                  </a:lnTo>
                  <a:lnTo>
                    <a:pt x="245486" y="10964"/>
                  </a:lnTo>
                  <a:lnTo>
                    <a:pt x="231033" y="9329"/>
                  </a:lnTo>
                  <a:lnTo>
                    <a:pt x="217196" y="7401"/>
                  </a:lnTo>
                  <a:lnTo>
                    <a:pt x="203217" y="5561"/>
                  </a:lnTo>
                  <a:lnTo>
                    <a:pt x="188659" y="4027"/>
                  </a:lnTo>
                  <a:lnTo>
                    <a:pt x="173420" y="2844"/>
                  </a:lnTo>
                  <a:lnTo>
                    <a:pt x="157571" y="1975"/>
                  </a:lnTo>
                  <a:lnTo>
                    <a:pt x="141240" y="1356"/>
                  </a:lnTo>
                  <a:lnTo>
                    <a:pt x="124712" y="923"/>
                  </a:lnTo>
                  <a:lnTo>
                    <a:pt x="108397" y="625"/>
                  </a:lnTo>
                  <a:lnTo>
                    <a:pt x="92505" y="421"/>
                  </a:lnTo>
                  <a:lnTo>
                    <a:pt x="77088" y="283"/>
                  </a:lnTo>
                  <a:lnTo>
                    <a:pt x="60299" y="175"/>
                  </a:lnTo>
                  <a:lnTo>
                    <a:pt x="37310" y="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722567" y="1140644"/>
              <a:ext cx="210242" cy="264004"/>
            </a:xfrm>
            <a:custGeom>
              <a:avLst/>
              <a:gdLst/>
              <a:ahLst/>
              <a:cxnLst/>
              <a:rect l="0" t="0" r="0" b="0"/>
              <a:pathLst>
                <a:path w="210242" h="264004">
                  <a:moveTo>
                    <a:pt x="42114" y="48813"/>
                  </a:moveTo>
                  <a:lnTo>
                    <a:pt x="45115" y="40011"/>
                  </a:lnTo>
                  <a:lnTo>
                    <a:pt x="48538" y="31665"/>
                  </a:lnTo>
                  <a:lnTo>
                    <a:pt x="52739" y="22984"/>
                  </a:lnTo>
                  <a:lnTo>
                    <a:pt x="57812" y="14555"/>
                  </a:lnTo>
                  <a:lnTo>
                    <a:pt x="63941" y="7653"/>
                  </a:lnTo>
                  <a:lnTo>
                    <a:pt x="71125" y="2879"/>
                  </a:lnTo>
                  <a:lnTo>
                    <a:pt x="79212" y="339"/>
                  </a:lnTo>
                  <a:lnTo>
                    <a:pt x="88007" y="0"/>
                  </a:lnTo>
                  <a:lnTo>
                    <a:pt x="97318" y="1595"/>
                  </a:lnTo>
                  <a:lnTo>
                    <a:pt x="106669" y="4903"/>
                  </a:lnTo>
                  <a:lnTo>
                    <a:pt x="115334" y="9848"/>
                  </a:lnTo>
                  <a:lnTo>
                    <a:pt x="122963" y="16244"/>
                  </a:lnTo>
                  <a:lnTo>
                    <a:pt x="129235" y="23975"/>
                  </a:lnTo>
                  <a:lnTo>
                    <a:pt x="133699" y="33066"/>
                  </a:lnTo>
                  <a:lnTo>
                    <a:pt x="136283" y="43395"/>
                  </a:lnTo>
                  <a:lnTo>
                    <a:pt x="136900" y="54415"/>
                  </a:lnTo>
                  <a:lnTo>
                    <a:pt x="135278" y="65271"/>
                  </a:lnTo>
                  <a:lnTo>
                    <a:pt x="131484" y="75491"/>
                  </a:lnTo>
                  <a:lnTo>
                    <a:pt x="125855" y="84808"/>
                  </a:lnTo>
                  <a:lnTo>
                    <a:pt x="118798" y="92994"/>
                  </a:lnTo>
                  <a:lnTo>
                    <a:pt x="110762" y="100044"/>
                  </a:lnTo>
                  <a:lnTo>
                    <a:pt x="104738" y="105776"/>
                  </a:lnTo>
                  <a:lnTo>
                    <a:pt x="104062" y="109955"/>
                  </a:lnTo>
                  <a:lnTo>
                    <a:pt x="107496" y="113044"/>
                  </a:lnTo>
                  <a:lnTo>
                    <a:pt x="113531" y="115861"/>
                  </a:lnTo>
                  <a:lnTo>
                    <a:pt x="121186" y="119119"/>
                  </a:lnTo>
                  <a:lnTo>
                    <a:pt x="129862" y="123116"/>
                  </a:lnTo>
                  <a:lnTo>
                    <a:pt x="139187" y="127855"/>
                  </a:lnTo>
                  <a:lnTo>
                    <a:pt x="148929" y="133222"/>
                  </a:lnTo>
                  <a:lnTo>
                    <a:pt x="158930" y="139079"/>
                  </a:lnTo>
                  <a:lnTo>
                    <a:pt x="168773" y="145461"/>
                  </a:lnTo>
                  <a:lnTo>
                    <a:pt x="177779" y="152572"/>
                  </a:lnTo>
                  <a:lnTo>
                    <a:pt x="185652" y="160466"/>
                  </a:lnTo>
                  <a:lnTo>
                    <a:pt x="192430" y="169054"/>
                  </a:lnTo>
                  <a:lnTo>
                    <a:pt x="198299" y="178197"/>
                  </a:lnTo>
                  <a:lnTo>
                    <a:pt x="203458" y="187752"/>
                  </a:lnTo>
                  <a:lnTo>
                    <a:pt x="207603" y="197438"/>
                  </a:lnTo>
                  <a:lnTo>
                    <a:pt x="209958" y="206861"/>
                  </a:lnTo>
                  <a:lnTo>
                    <a:pt x="210241" y="215826"/>
                  </a:lnTo>
                  <a:lnTo>
                    <a:pt x="208464" y="224319"/>
                  </a:lnTo>
                  <a:lnTo>
                    <a:pt x="204682" y="232410"/>
                  </a:lnTo>
                  <a:lnTo>
                    <a:pt x="199121" y="240179"/>
                  </a:lnTo>
                  <a:lnTo>
                    <a:pt x="191642" y="247380"/>
                  </a:lnTo>
                  <a:lnTo>
                    <a:pt x="181670" y="253465"/>
                  </a:lnTo>
                  <a:lnTo>
                    <a:pt x="169120" y="258220"/>
                  </a:lnTo>
                  <a:lnTo>
                    <a:pt x="154644" y="261583"/>
                  </a:lnTo>
                  <a:lnTo>
                    <a:pt x="139326" y="263473"/>
                  </a:lnTo>
                  <a:lnTo>
                    <a:pt x="123879" y="264003"/>
                  </a:lnTo>
                  <a:lnTo>
                    <a:pt x="108612" y="263410"/>
                  </a:lnTo>
                  <a:lnTo>
                    <a:pt x="93609" y="261958"/>
                  </a:lnTo>
                  <a:lnTo>
                    <a:pt x="78864" y="259875"/>
                  </a:lnTo>
                  <a:lnTo>
                    <a:pt x="64550" y="257305"/>
                  </a:lnTo>
                  <a:lnTo>
                    <a:pt x="49431" y="253953"/>
                  </a:lnTo>
                  <a:lnTo>
                    <a:pt x="29941" y="248410"/>
                  </a:lnTo>
                  <a:lnTo>
                    <a:pt x="0" y="2383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217407" y="1042057"/>
              <a:ext cx="115814" cy="2"/>
            </a:xfrm>
            <a:custGeom>
              <a:avLst/>
              <a:gdLst/>
              <a:ahLst/>
              <a:cxnLst/>
              <a:rect l="0" t="0" r="0" b="0"/>
              <a:pathLst>
                <a:path w="115814" h="2">
                  <a:moveTo>
                    <a:pt x="115813" y="1"/>
                  </a:moveTo>
                  <a:lnTo>
                    <a:pt x="104011" y="0"/>
                  </a:lnTo>
                  <a:lnTo>
                    <a:pt x="92242" y="0"/>
                  </a:lnTo>
                  <a:lnTo>
                    <a:pt x="79361" y="0"/>
                  </a:lnTo>
                  <a:lnTo>
                    <a:pt x="65748" y="0"/>
                  </a:lnTo>
                  <a:lnTo>
                    <a:pt x="50779" y="1"/>
                  </a:lnTo>
                  <a:lnTo>
                    <a:pt x="30899" y="1"/>
                  </a:lnTo>
                  <a:lnTo>
                    <a:pt x="0" y="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248992" y="1126286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10528"/>
                  </a:moveTo>
                  <a:lnTo>
                    <a:pt x="83089" y="10461"/>
                  </a:lnTo>
                  <a:lnTo>
                    <a:pt x="72601" y="9821"/>
                  </a:lnTo>
                  <a:lnTo>
                    <a:pt x="62304" y="8529"/>
                  </a:lnTo>
                  <a:lnTo>
                    <a:pt x="52081" y="6833"/>
                  </a:lnTo>
                  <a:lnTo>
                    <a:pt x="40813" y="4983"/>
                  </a:lnTo>
                  <a:lnTo>
                    <a:pt x="25268" y="281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745833" y="720901"/>
              <a:ext cx="261213" cy="313803"/>
            </a:xfrm>
            <a:custGeom>
              <a:avLst/>
              <a:gdLst/>
              <a:ahLst/>
              <a:cxnLst/>
              <a:rect l="0" t="0" r="0" b="0"/>
              <a:pathLst>
                <a:path w="261213" h="313803">
                  <a:moveTo>
                    <a:pt x="71698" y="15830"/>
                  </a:moveTo>
                  <a:lnTo>
                    <a:pt x="65898" y="24631"/>
                  </a:lnTo>
                  <a:lnTo>
                    <a:pt x="60973" y="32978"/>
                  </a:lnTo>
                  <a:lnTo>
                    <a:pt x="56466" y="41672"/>
                  </a:lnTo>
                  <a:lnTo>
                    <a:pt x="52072" y="50621"/>
                  </a:lnTo>
                  <a:lnTo>
                    <a:pt x="47411" y="59467"/>
                  </a:lnTo>
                  <a:lnTo>
                    <a:pt x="42295" y="67961"/>
                  </a:lnTo>
                  <a:lnTo>
                    <a:pt x="36683" y="74488"/>
                  </a:lnTo>
                  <a:lnTo>
                    <a:pt x="31303" y="76667"/>
                  </a:lnTo>
                  <a:lnTo>
                    <a:pt x="27578" y="74569"/>
                  </a:lnTo>
                  <a:lnTo>
                    <a:pt x="26097" y="69411"/>
                  </a:lnTo>
                  <a:lnTo>
                    <a:pt x="26766" y="62289"/>
                  </a:lnTo>
                  <a:lnTo>
                    <a:pt x="29210" y="54101"/>
                  </a:lnTo>
                  <a:lnTo>
                    <a:pt x="33009" y="45614"/>
                  </a:lnTo>
                  <a:lnTo>
                    <a:pt x="37802" y="37240"/>
                  </a:lnTo>
                  <a:lnTo>
                    <a:pt x="43466" y="29125"/>
                  </a:lnTo>
                  <a:lnTo>
                    <a:pt x="50094" y="21279"/>
                  </a:lnTo>
                  <a:lnTo>
                    <a:pt x="57664" y="13679"/>
                  </a:lnTo>
                  <a:lnTo>
                    <a:pt x="66036" y="6927"/>
                  </a:lnTo>
                  <a:lnTo>
                    <a:pt x="75033" y="2208"/>
                  </a:lnTo>
                  <a:lnTo>
                    <a:pt x="84491" y="0"/>
                  </a:lnTo>
                  <a:lnTo>
                    <a:pt x="94112" y="146"/>
                  </a:lnTo>
                  <a:lnTo>
                    <a:pt x="103492" y="2220"/>
                  </a:lnTo>
                  <a:lnTo>
                    <a:pt x="112428" y="5771"/>
                  </a:lnTo>
                  <a:lnTo>
                    <a:pt x="120902" y="10729"/>
                  </a:lnTo>
                  <a:lnTo>
                    <a:pt x="128979" y="17396"/>
                  </a:lnTo>
                  <a:lnTo>
                    <a:pt x="136745" y="25806"/>
                  </a:lnTo>
                  <a:lnTo>
                    <a:pt x="144113" y="35891"/>
                  </a:lnTo>
                  <a:lnTo>
                    <a:pt x="150842" y="47641"/>
                  </a:lnTo>
                  <a:lnTo>
                    <a:pt x="156847" y="60883"/>
                  </a:lnTo>
                  <a:lnTo>
                    <a:pt x="162033" y="75334"/>
                  </a:lnTo>
                  <a:lnTo>
                    <a:pt x="166219" y="90705"/>
                  </a:lnTo>
                  <a:lnTo>
                    <a:pt x="169400" y="106736"/>
                  </a:lnTo>
                  <a:lnTo>
                    <a:pt x="171552" y="122906"/>
                  </a:lnTo>
                  <a:lnTo>
                    <a:pt x="172556" y="138455"/>
                  </a:lnTo>
                  <a:lnTo>
                    <a:pt x="172450" y="153025"/>
                  </a:lnTo>
                  <a:lnTo>
                    <a:pt x="171245" y="166775"/>
                  </a:lnTo>
                  <a:lnTo>
                    <a:pt x="168841" y="180163"/>
                  </a:lnTo>
                  <a:lnTo>
                    <a:pt x="165297" y="193503"/>
                  </a:lnTo>
                  <a:lnTo>
                    <a:pt x="160801" y="206770"/>
                  </a:lnTo>
                  <a:lnTo>
                    <a:pt x="155565" y="219692"/>
                  </a:lnTo>
                  <a:lnTo>
                    <a:pt x="149783" y="232127"/>
                  </a:lnTo>
                  <a:lnTo>
                    <a:pt x="143442" y="243919"/>
                  </a:lnTo>
                  <a:lnTo>
                    <a:pt x="136356" y="254839"/>
                  </a:lnTo>
                  <a:lnTo>
                    <a:pt x="128477" y="264848"/>
                  </a:lnTo>
                  <a:lnTo>
                    <a:pt x="119898" y="274060"/>
                  </a:lnTo>
                  <a:lnTo>
                    <a:pt x="110760" y="282642"/>
                  </a:lnTo>
                  <a:lnTo>
                    <a:pt x="101200" y="290743"/>
                  </a:lnTo>
                  <a:lnTo>
                    <a:pt x="91169" y="298169"/>
                  </a:lnTo>
                  <a:lnTo>
                    <a:pt x="80451" y="304405"/>
                  </a:lnTo>
                  <a:lnTo>
                    <a:pt x="68989" y="309257"/>
                  </a:lnTo>
                  <a:lnTo>
                    <a:pt x="57192" y="312514"/>
                  </a:lnTo>
                  <a:lnTo>
                    <a:pt x="45805" y="313802"/>
                  </a:lnTo>
                  <a:lnTo>
                    <a:pt x="35226" y="313104"/>
                  </a:lnTo>
                  <a:lnTo>
                    <a:pt x="25666" y="310533"/>
                  </a:lnTo>
                  <a:lnTo>
                    <a:pt x="17318" y="306149"/>
                  </a:lnTo>
                  <a:lnTo>
                    <a:pt x="10163" y="300167"/>
                  </a:lnTo>
                  <a:lnTo>
                    <a:pt x="4510" y="292898"/>
                  </a:lnTo>
                  <a:lnTo>
                    <a:pt x="1061" y="284658"/>
                  </a:lnTo>
                  <a:lnTo>
                    <a:pt x="0" y="275717"/>
                  </a:lnTo>
                  <a:lnTo>
                    <a:pt x="1065" y="266444"/>
                  </a:lnTo>
                  <a:lnTo>
                    <a:pt x="3830" y="257299"/>
                  </a:lnTo>
                  <a:lnTo>
                    <a:pt x="7883" y="248531"/>
                  </a:lnTo>
                  <a:lnTo>
                    <a:pt x="13193" y="240508"/>
                  </a:lnTo>
                  <a:lnTo>
                    <a:pt x="20105" y="233798"/>
                  </a:lnTo>
                  <a:lnTo>
                    <a:pt x="28674" y="228592"/>
                  </a:lnTo>
                  <a:lnTo>
                    <a:pt x="38527" y="225079"/>
                  </a:lnTo>
                  <a:lnTo>
                    <a:pt x="49058" y="223612"/>
                  </a:lnTo>
                  <a:lnTo>
                    <a:pt x="59845" y="224177"/>
                  </a:lnTo>
                  <a:lnTo>
                    <a:pt x="70681" y="226317"/>
                  </a:lnTo>
                  <a:lnTo>
                    <a:pt x="81482" y="229346"/>
                  </a:lnTo>
                  <a:lnTo>
                    <a:pt x="92230" y="232788"/>
                  </a:lnTo>
                  <a:lnTo>
                    <a:pt x="103091" y="236552"/>
                  </a:lnTo>
                  <a:lnTo>
                    <a:pt x="114383" y="240830"/>
                  </a:lnTo>
                  <a:lnTo>
                    <a:pt x="126246" y="245705"/>
                  </a:lnTo>
                  <a:lnTo>
                    <a:pt x="138656" y="251132"/>
                  </a:lnTo>
                  <a:lnTo>
                    <a:pt x="151519" y="257006"/>
                  </a:lnTo>
                  <a:lnTo>
                    <a:pt x="164725" y="263217"/>
                  </a:lnTo>
                  <a:lnTo>
                    <a:pt x="178017" y="269507"/>
                  </a:lnTo>
                  <a:lnTo>
                    <a:pt x="191013" y="275498"/>
                  </a:lnTo>
                  <a:lnTo>
                    <a:pt x="203521" y="281000"/>
                  </a:lnTo>
                  <a:lnTo>
                    <a:pt x="215276" y="285861"/>
                  </a:lnTo>
                  <a:lnTo>
                    <a:pt x="227108" y="290347"/>
                  </a:lnTo>
                  <a:lnTo>
                    <a:pt x="241174" y="294850"/>
                  </a:lnTo>
                  <a:lnTo>
                    <a:pt x="261212" y="3001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543790" y="1094700"/>
              <a:ext cx="505369" cy="21058"/>
            </a:xfrm>
            <a:custGeom>
              <a:avLst/>
              <a:gdLst/>
              <a:ahLst/>
              <a:cxnLst/>
              <a:rect l="0" t="0" r="0" b="0"/>
              <a:pathLst>
                <a:path w="505369" h="21058">
                  <a:moveTo>
                    <a:pt x="505368" y="21057"/>
                  </a:moveTo>
                  <a:lnTo>
                    <a:pt x="496499" y="18190"/>
                  </a:lnTo>
                  <a:lnTo>
                    <a:pt x="487512" y="16048"/>
                  </a:lnTo>
                  <a:lnTo>
                    <a:pt x="477508" y="14445"/>
                  </a:lnTo>
                  <a:lnTo>
                    <a:pt x="466182" y="13265"/>
                  </a:lnTo>
                  <a:lnTo>
                    <a:pt x="453074" y="12416"/>
                  </a:lnTo>
                  <a:lnTo>
                    <a:pt x="438109" y="11818"/>
                  </a:lnTo>
                  <a:lnTo>
                    <a:pt x="421519" y="11404"/>
                  </a:lnTo>
                  <a:lnTo>
                    <a:pt x="403646" y="11120"/>
                  </a:lnTo>
                  <a:lnTo>
                    <a:pt x="384811" y="10927"/>
                  </a:lnTo>
                  <a:lnTo>
                    <a:pt x="365287" y="10796"/>
                  </a:lnTo>
                  <a:lnTo>
                    <a:pt x="345277" y="10708"/>
                  </a:lnTo>
                  <a:lnTo>
                    <a:pt x="324924" y="10649"/>
                  </a:lnTo>
                  <a:lnTo>
                    <a:pt x="304174" y="10609"/>
                  </a:lnTo>
                  <a:lnTo>
                    <a:pt x="282790" y="10582"/>
                  </a:lnTo>
                  <a:lnTo>
                    <a:pt x="260715" y="10560"/>
                  </a:lnTo>
                  <a:lnTo>
                    <a:pt x="238668" y="10375"/>
                  </a:lnTo>
                  <a:lnTo>
                    <a:pt x="218005" y="9719"/>
                  </a:lnTo>
                  <a:lnTo>
                    <a:pt x="199356" y="8465"/>
                  </a:lnTo>
                  <a:lnTo>
                    <a:pt x="182208" y="6809"/>
                  </a:lnTo>
                  <a:lnTo>
                    <a:pt x="165316" y="5158"/>
                  </a:lnTo>
                  <a:lnTo>
                    <a:pt x="147913" y="3754"/>
                  </a:lnTo>
                  <a:lnTo>
                    <a:pt x="129916" y="2660"/>
                  </a:lnTo>
                  <a:lnTo>
                    <a:pt x="111660" y="1851"/>
                  </a:lnTo>
                  <a:lnTo>
                    <a:pt x="93418" y="1273"/>
                  </a:lnTo>
                  <a:lnTo>
                    <a:pt x="75674" y="867"/>
                  </a:lnTo>
                  <a:lnTo>
                    <a:pt x="57222" y="542"/>
                  </a:lnTo>
                  <a:lnTo>
                    <a:pt x="34210" y="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669230" y="1195632"/>
              <a:ext cx="200945" cy="393908"/>
            </a:xfrm>
            <a:custGeom>
              <a:avLst/>
              <a:gdLst/>
              <a:ahLst/>
              <a:cxnLst/>
              <a:rect l="0" t="0" r="0" b="0"/>
              <a:pathLst>
                <a:path w="200945" h="393908">
                  <a:moveTo>
                    <a:pt x="179886" y="78053"/>
                  </a:moveTo>
                  <a:lnTo>
                    <a:pt x="176887" y="69251"/>
                  </a:lnTo>
                  <a:lnTo>
                    <a:pt x="173463" y="60905"/>
                  </a:lnTo>
                  <a:lnTo>
                    <a:pt x="169267" y="52210"/>
                  </a:lnTo>
                  <a:lnTo>
                    <a:pt x="164367" y="43262"/>
                  </a:lnTo>
                  <a:lnTo>
                    <a:pt x="158886" y="34416"/>
                  </a:lnTo>
                  <a:lnTo>
                    <a:pt x="152946" y="25886"/>
                  </a:lnTo>
                  <a:lnTo>
                    <a:pt x="146339" y="18043"/>
                  </a:lnTo>
                  <a:lnTo>
                    <a:pt x="138543" y="11462"/>
                  </a:lnTo>
                  <a:lnTo>
                    <a:pt x="129378" y="6343"/>
                  </a:lnTo>
                  <a:lnTo>
                    <a:pt x="119121" y="2721"/>
                  </a:lnTo>
                  <a:lnTo>
                    <a:pt x="108319" y="650"/>
                  </a:lnTo>
                  <a:lnTo>
                    <a:pt x="97350" y="0"/>
                  </a:lnTo>
                  <a:lnTo>
                    <a:pt x="86394" y="679"/>
                  </a:lnTo>
                  <a:lnTo>
                    <a:pt x="75511" y="2722"/>
                  </a:lnTo>
                  <a:lnTo>
                    <a:pt x="64717" y="6023"/>
                  </a:lnTo>
                  <a:lnTo>
                    <a:pt x="54165" y="10526"/>
                  </a:lnTo>
                  <a:lnTo>
                    <a:pt x="44145" y="16296"/>
                  </a:lnTo>
                  <a:lnTo>
                    <a:pt x="34777" y="23257"/>
                  </a:lnTo>
                  <a:lnTo>
                    <a:pt x="26181" y="31372"/>
                  </a:lnTo>
                  <a:lnTo>
                    <a:pt x="18551" y="40721"/>
                  </a:lnTo>
                  <a:lnTo>
                    <a:pt x="11911" y="51229"/>
                  </a:lnTo>
                  <a:lnTo>
                    <a:pt x="6450" y="62539"/>
                  </a:lnTo>
                  <a:lnTo>
                    <a:pt x="2606" y="74122"/>
                  </a:lnTo>
                  <a:lnTo>
                    <a:pt x="469" y="85647"/>
                  </a:lnTo>
                  <a:lnTo>
                    <a:pt x="0" y="96825"/>
                  </a:lnTo>
                  <a:lnTo>
                    <a:pt x="1196" y="107331"/>
                  </a:lnTo>
                  <a:lnTo>
                    <a:pt x="3895" y="117058"/>
                  </a:lnTo>
                  <a:lnTo>
                    <a:pt x="7976" y="125911"/>
                  </a:lnTo>
                  <a:lnTo>
                    <a:pt x="13455" y="133719"/>
                  </a:lnTo>
                  <a:lnTo>
                    <a:pt x="20213" y="140484"/>
                  </a:lnTo>
                  <a:lnTo>
                    <a:pt x="28020" y="146029"/>
                  </a:lnTo>
                  <a:lnTo>
                    <a:pt x="36630" y="149931"/>
                  </a:lnTo>
                  <a:lnTo>
                    <a:pt x="45828" y="152111"/>
                  </a:lnTo>
                  <a:lnTo>
                    <a:pt x="55444" y="152779"/>
                  </a:lnTo>
                  <a:lnTo>
                    <a:pt x="65351" y="152248"/>
                  </a:lnTo>
                  <a:lnTo>
                    <a:pt x="75455" y="150815"/>
                  </a:lnTo>
                  <a:lnTo>
                    <a:pt x="85528" y="148567"/>
                  </a:lnTo>
                  <a:lnTo>
                    <a:pt x="95217" y="145389"/>
                  </a:lnTo>
                  <a:lnTo>
                    <a:pt x="104370" y="141291"/>
                  </a:lnTo>
                  <a:lnTo>
                    <a:pt x="113160" y="136405"/>
                  </a:lnTo>
                  <a:lnTo>
                    <a:pt x="121984" y="130901"/>
                  </a:lnTo>
                  <a:lnTo>
                    <a:pt x="131061" y="124934"/>
                  </a:lnTo>
                  <a:lnTo>
                    <a:pt x="140126" y="118469"/>
                  </a:lnTo>
                  <a:lnTo>
                    <a:pt x="148533" y="111297"/>
                  </a:lnTo>
                  <a:lnTo>
                    <a:pt x="155965" y="103361"/>
                  </a:lnTo>
                  <a:lnTo>
                    <a:pt x="162431" y="94743"/>
                  </a:lnTo>
                  <a:lnTo>
                    <a:pt x="168082" y="85580"/>
                  </a:lnTo>
                  <a:lnTo>
                    <a:pt x="173112" y="76079"/>
                  </a:lnTo>
                  <a:lnTo>
                    <a:pt x="177919" y="68879"/>
                  </a:lnTo>
                  <a:lnTo>
                    <a:pt x="182291" y="67520"/>
                  </a:lnTo>
                  <a:lnTo>
                    <a:pt x="185371" y="71643"/>
                  </a:lnTo>
                  <a:lnTo>
                    <a:pt x="187303" y="79914"/>
                  </a:lnTo>
                  <a:lnTo>
                    <a:pt x="188480" y="91300"/>
                  </a:lnTo>
                  <a:lnTo>
                    <a:pt x="189197" y="105204"/>
                  </a:lnTo>
                  <a:lnTo>
                    <a:pt x="189639" y="121115"/>
                  </a:lnTo>
                  <a:lnTo>
                    <a:pt x="189916" y="138715"/>
                  </a:lnTo>
                  <a:lnTo>
                    <a:pt x="190092" y="157902"/>
                  </a:lnTo>
                  <a:lnTo>
                    <a:pt x="190204" y="178485"/>
                  </a:lnTo>
                  <a:lnTo>
                    <a:pt x="190276" y="200192"/>
                  </a:lnTo>
                  <a:lnTo>
                    <a:pt x="190324" y="222750"/>
                  </a:lnTo>
                  <a:lnTo>
                    <a:pt x="190359" y="245917"/>
                  </a:lnTo>
                  <a:lnTo>
                    <a:pt x="190552" y="269187"/>
                  </a:lnTo>
                  <a:lnTo>
                    <a:pt x="191214" y="291810"/>
                  </a:lnTo>
                  <a:lnTo>
                    <a:pt x="192472" y="313410"/>
                  </a:lnTo>
                  <a:lnTo>
                    <a:pt x="194140" y="333234"/>
                  </a:lnTo>
                  <a:lnTo>
                    <a:pt x="195971" y="351925"/>
                  </a:lnTo>
                  <a:lnTo>
                    <a:pt x="198129" y="371119"/>
                  </a:lnTo>
                  <a:lnTo>
                    <a:pt x="200944" y="39390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225369" y="14542"/>
            <a:ext cx="5805617" cy="820528"/>
            <a:chOff x="225369" y="14542"/>
            <a:chExt cx="5805617" cy="820528"/>
          </a:xfrm>
        </p:grpSpPr>
        <p:pic>
          <p:nvPicPr>
            <p:cNvPr id="2" name="Picture 1" descr="NBK-4376-eb1f76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5369" y="130355"/>
              <a:ext cx="441352" cy="48023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NBK-4376-eb1ff3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7309" y="351454"/>
              <a:ext cx="192013" cy="22910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" name="Picture 3" descr="NBK-4376-eb2060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46293" y="404096"/>
              <a:ext cx="88900" cy="19201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" name="Picture 4" descr="NBK-4376-eb20bd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25236" y="246169"/>
              <a:ext cx="97256" cy="9942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" name="Picture 5" descr="NBK-4376-eb212b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93692" y="235640"/>
              <a:ext cx="118313" cy="38152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" name="Picture 6" descr="NBK-4376-eb2198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88407" y="340925"/>
              <a:ext cx="288941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" name="Picture 7" descr="NBK-4376-eb2215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51620" y="358896"/>
              <a:ext cx="265713" cy="31156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" name="Picture 8" descr="NBK-4376-eb2272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82984" y="25070"/>
              <a:ext cx="102846" cy="36046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" name="Picture 9" descr="NBK-4376-eb22ef.png"/>
            <p:cNvPicPr>
              <a:picLocks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28628" y="14542"/>
              <a:ext cx="258116" cy="35297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" name="Picture 10" descr="NBK-4376-eb235c.png"/>
            <p:cNvPicPr>
              <a:picLocks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72760" y="361982"/>
              <a:ext cx="657438" cy="10995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" name="Picture 11" descr="NBK-4376-eb23c9.png"/>
            <p:cNvPicPr>
              <a:picLocks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62273" y="477796"/>
              <a:ext cx="99428" cy="32888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" name="Picture 12" descr="NBK-4376-eb2427.png"/>
            <p:cNvPicPr>
              <a:picLocks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16802" y="467267"/>
              <a:ext cx="234370" cy="23772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" name="Picture 13" descr="NBK-4376-eb2494.png"/>
            <p:cNvPicPr>
              <a:picLocks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72187" y="396706"/>
              <a:ext cx="252726" cy="43836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" name="Picture 14" descr="NBK-4376-eb2501.png"/>
            <p:cNvPicPr>
              <a:picLocks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88435" y="414625"/>
              <a:ext cx="94489" cy="28676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" name="Picture 15" descr="NBK-4376-eb255f.png"/>
            <p:cNvPicPr>
              <a:picLocks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83496" y="256697"/>
              <a:ext cx="88900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" name="Picture 16" descr="NBK-4376-eb25cc.png"/>
            <p:cNvPicPr>
              <a:picLocks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11453" y="383001"/>
              <a:ext cx="243040" cy="31003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" name="Picture 17" descr="NBK-4376-eb262a.png"/>
            <p:cNvPicPr>
              <a:picLocks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43591" y="309340"/>
              <a:ext cx="335082" cy="35704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" name="Picture 18" descr="NBK-4376-eb2697.png"/>
            <p:cNvPicPr>
              <a:picLocks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25817" y="446210"/>
              <a:ext cx="88900" cy="2235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0" name="Picture 19" descr="NBK-4376-eb2714.png"/>
            <p:cNvPicPr>
              <a:picLocks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25817" y="288283"/>
              <a:ext cx="88900" cy="9942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1" name="Picture 20" descr="NBK-4376-eb2781.png"/>
            <p:cNvPicPr>
              <a:picLocks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44040" y="402172"/>
              <a:ext cx="315946" cy="23605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2" name="Picture 21" descr="NBK-4376-eb27ee.png"/>
            <p:cNvPicPr>
              <a:picLocks/>
            </p:cNvPicPr>
            <p:nvPr/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78712" y="374009"/>
              <a:ext cx="195103" cy="42131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3" name="Picture 22" descr="NBK-4376-eb285b.png"/>
            <p:cNvPicPr>
              <a:picLocks/>
            </p:cNvPicPr>
            <p:nvPr/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68113" y="182998"/>
              <a:ext cx="99371" cy="41311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4" name="Picture 23" descr="NBK-4376-eb28b9.png"/>
            <p:cNvPicPr>
              <a:picLocks/>
            </p:cNvPicPr>
            <p:nvPr/>
          </p:nvPicPr>
          <p:blipFill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10169" y="340691"/>
              <a:ext cx="255184" cy="26832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5" name="Picture 24" descr="NBK-4376-eb2926.png"/>
            <p:cNvPicPr>
              <a:picLocks/>
            </p:cNvPicPr>
            <p:nvPr/>
          </p:nvPicPr>
          <p:blipFill>
            <a:blip r:embed="rId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87419" y="351454"/>
              <a:ext cx="268968" cy="25998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6" name="Picture 25" descr="NBK-4376-eb2993.png"/>
            <p:cNvPicPr>
              <a:picLocks/>
            </p:cNvPicPr>
            <p:nvPr/>
          </p:nvPicPr>
          <p:blipFill>
            <a:blip r:embed="rId2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15191" y="130355"/>
              <a:ext cx="113374" cy="46575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7" name="Picture 26" descr="NBK-4376-eb2a01.png"/>
            <p:cNvPicPr>
              <a:picLocks/>
            </p:cNvPicPr>
            <p:nvPr/>
          </p:nvPicPr>
          <p:blipFill>
            <a:blip r:embed="rId2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83910" y="256697"/>
              <a:ext cx="341583" cy="12048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8" name="Picture 27" descr="NBK-4376-eb2a5e.png"/>
            <p:cNvPicPr>
              <a:picLocks/>
            </p:cNvPicPr>
            <p:nvPr/>
          </p:nvPicPr>
          <p:blipFill>
            <a:blip r:embed="rId2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59337" y="107133"/>
              <a:ext cx="274596" cy="53326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9" name="Picture 28" descr="NBK-4376-eb2adb.png"/>
            <p:cNvPicPr>
              <a:picLocks/>
            </p:cNvPicPr>
            <p:nvPr/>
          </p:nvPicPr>
          <p:blipFill>
            <a:blip r:embed="rId2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05050" y="367297"/>
              <a:ext cx="246827" cy="9411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0" name="Picture 29" descr="NBK-4376-eb2b48.png"/>
            <p:cNvPicPr>
              <a:picLocks/>
            </p:cNvPicPr>
            <p:nvPr/>
          </p:nvPicPr>
          <p:blipFill>
            <a:blip r:embed="rId3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12457" y="425153"/>
              <a:ext cx="243446" cy="22052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1" name="Picture 30" descr="NBK-4376-eb2bb5.png"/>
            <p:cNvPicPr>
              <a:picLocks/>
            </p:cNvPicPr>
            <p:nvPr/>
          </p:nvPicPr>
          <p:blipFill>
            <a:blip r:embed="rId3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15661" y="393568"/>
              <a:ext cx="223599" cy="21723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2" name="Picture 31" descr="NBK-4376-eb2c23.png"/>
            <p:cNvPicPr>
              <a:picLocks/>
            </p:cNvPicPr>
            <p:nvPr/>
          </p:nvPicPr>
          <p:blipFill>
            <a:blip r:embed="rId3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626231" y="362019"/>
              <a:ext cx="339412" cy="27620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3" name="Picture 32" descr="NBK-4376-eb2c80.png"/>
            <p:cNvPicPr>
              <a:picLocks/>
            </p:cNvPicPr>
            <p:nvPr/>
          </p:nvPicPr>
          <p:blipFill>
            <a:blip r:embed="rId3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31558" y="509381"/>
              <a:ext cx="99428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39" name="Group 38"/>
          <p:cNvGrpSpPr/>
          <p:nvPr/>
        </p:nvGrpSpPr>
        <p:grpSpPr>
          <a:xfrm>
            <a:off x="1758259" y="1337119"/>
            <a:ext cx="715939" cy="968623"/>
            <a:chOff x="1758259" y="1337119"/>
            <a:chExt cx="715939" cy="968623"/>
          </a:xfrm>
        </p:grpSpPr>
        <p:sp>
          <p:nvSpPr>
            <p:cNvPr id="35" name="Freeform 34"/>
            <p:cNvSpPr/>
            <p:nvPr/>
          </p:nvSpPr>
          <p:spPr>
            <a:xfrm>
              <a:off x="2024327" y="1337119"/>
              <a:ext cx="28731" cy="431669"/>
            </a:xfrm>
            <a:custGeom>
              <a:avLst/>
              <a:gdLst/>
              <a:ahLst/>
              <a:cxnLst/>
              <a:rect l="0" t="0" r="0" b="0"/>
              <a:pathLst>
                <a:path w="28731" h="431669">
                  <a:moveTo>
                    <a:pt x="28730" y="0"/>
                  </a:moveTo>
                  <a:lnTo>
                    <a:pt x="25863" y="8868"/>
                  </a:lnTo>
                  <a:lnTo>
                    <a:pt x="23721" y="17855"/>
                  </a:lnTo>
                  <a:lnTo>
                    <a:pt x="22118" y="27855"/>
                  </a:lnTo>
                  <a:lnTo>
                    <a:pt x="20937" y="39008"/>
                  </a:lnTo>
                  <a:lnTo>
                    <a:pt x="20088" y="51468"/>
                  </a:lnTo>
                  <a:lnTo>
                    <a:pt x="19491" y="65180"/>
                  </a:lnTo>
                  <a:lnTo>
                    <a:pt x="19077" y="79943"/>
                  </a:lnTo>
                  <a:lnTo>
                    <a:pt x="18793" y="95521"/>
                  </a:lnTo>
                  <a:lnTo>
                    <a:pt x="18595" y="111698"/>
                  </a:lnTo>
                  <a:lnTo>
                    <a:pt x="18291" y="128305"/>
                  </a:lnTo>
                  <a:lnTo>
                    <a:pt x="17554" y="145211"/>
                  </a:lnTo>
                  <a:lnTo>
                    <a:pt x="16247" y="162329"/>
                  </a:lnTo>
                  <a:lnTo>
                    <a:pt x="14554" y="179757"/>
                  </a:lnTo>
                  <a:lnTo>
                    <a:pt x="12879" y="197756"/>
                  </a:lnTo>
                  <a:lnTo>
                    <a:pt x="11454" y="216420"/>
                  </a:lnTo>
                  <a:lnTo>
                    <a:pt x="10177" y="235532"/>
                  </a:lnTo>
                  <a:lnTo>
                    <a:pt x="8712" y="254668"/>
                  </a:lnTo>
                  <a:lnTo>
                    <a:pt x="6880" y="273575"/>
                  </a:lnTo>
                  <a:lnTo>
                    <a:pt x="4819" y="292016"/>
                  </a:lnTo>
                  <a:lnTo>
                    <a:pt x="2889" y="309705"/>
                  </a:lnTo>
                  <a:lnTo>
                    <a:pt x="1298" y="326561"/>
                  </a:lnTo>
                  <a:lnTo>
                    <a:pt x="248" y="342507"/>
                  </a:lnTo>
                  <a:lnTo>
                    <a:pt x="0" y="357384"/>
                  </a:lnTo>
                  <a:lnTo>
                    <a:pt x="611" y="371201"/>
                  </a:lnTo>
                  <a:lnTo>
                    <a:pt x="1826" y="383857"/>
                  </a:lnTo>
                  <a:lnTo>
                    <a:pt x="3298" y="396401"/>
                  </a:lnTo>
                  <a:lnTo>
                    <a:pt x="5154" y="411056"/>
                  </a:lnTo>
                  <a:lnTo>
                    <a:pt x="7673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147813" y="1368704"/>
              <a:ext cx="296901" cy="434866"/>
            </a:xfrm>
            <a:custGeom>
              <a:avLst/>
              <a:gdLst/>
              <a:ahLst/>
              <a:cxnLst/>
              <a:rect l="0" t="0" r="0" b="0"/>
              <a:pathLst>
                <a:path w="296901" h="434866">
                  <a:moveTo>
                    <a:pt x="178985" y="0"/>
                  </a:moveTo>
                  <a:lnTo>
                    <a:pt x="173117" y="5935"/>
                  </a:lnTo>
                  <a:lnTo>
                    <a:pt x="167553" y="12140"/>
                  </a:lnTo>
                  <a:lnTo>
                    <a:pt x="161749" y="19240"/>
                  </a:lnTo>
                  <a:lnTo>
                    <a:pt x="155496" y="27353"/>
                  </a:lnTo>
                  <a:lnTo>
                    <a:pt x="148517" y="36648"/>
                  </a:lnTo>
                  <a:lnTo>
                    <a:pt x="140740" y="47095"/>
                  </a:lnTo>
                  <a:lnTo>
                    <a:pt x="132412" y="58521"/>
                  </a:lnTo>
                  <a:lnTo>
                    <a:pt x="123981" y="70707"/>
                  </a:lnTo>
                  <a:lnTo>
                    <a:pt x="115725" y="83451"/>
                  </a:lnTo>
                  <a:lnTo>
                    <a:pt x="107895" y="96430"/>
                  </a:lnTo>
                  <a:lnTo>
                    <a:pt x="100791" y="109216"/>
                  </a:lnTo>
                  <a:lnTo>
                    <a:pt x="94492" y="121600"/>
                  </a:lnTo>
                  <a:lnTo>
                    <a:pt x="88754" y="133882"/>
                  </a:lnTo>
                  <a:lnTo>
                    <a:pt x="83126" y="146735"/>
                  </a:lnTo>
                  <a:lnTo>
                    <a:pt x="77334" y="160499"/>
                  </a:lnTo>
                  <a:lnTo>
                    <a:pt x="71288" y="175186"/>
                  </a:lnTo>
                  <a:lnTo>
                    <a:pt x="64996" y="190657"/>
                  </a:lnTo>
                  <a:lnTo>
                    <a:pt x="58510" y="206736"/>
                  </a:lnTo>
                  <a:lnTo>
                    <a:pt x="52205" y="223262"/>
                  </a:lnTo>
                  <a:lnTo>
                    <a:pt x="46737" y="240108"/>
                  </a:lnTo>
                  <a:lnTo>
                    <a:pt x="42400" y="257174"/>
                  </a:lnTo>
                  <a:lnTo>
                    <a:pt x="39150" y="274225"/>
                  </a:lnTo>
                  <a:lnTo>
                    <a:pt x="36805" y="290906"/>
                  </a:lnTo>
                  <a:lnTo>
                    <a:pt x="35156" y="307059"/>
                  </a:lnTo>
                  <a:lnTo>
                    <a:pt x="34183" y="322855"/>
                  </a:lnTo>
                  <a:lnTo>
                    <a:pt x="34046" y="338688"/>
                  </a:lnTo>
                  <a:lnTo>
                    <a:pt x="34769" y="354775"/>
                  </a:lnTo>
                  <a:lnTo>
                    <a:pt x="36406" y="370682"/>
                  </a:lnTo>
                  <a:lnTo>
                    <a:pt x="39107" y="385457"/>
                  </a:lnTo>
                  <a:lnTo>
                    <a:pt x="42862" y="398645"/>
                  </a:lnTo>
                  <a:lnTo>
                    <a:pt x="47841" y="409956"/>
                  </a:lnTo>
                  <a:lnTo>
                    <a:pt x="54465" y="419032"/>
                  </a:lnTo>
                  <a:lnTo>
                    <a:pt x="62818" y="425906"/>
                  </a:lnTo>
                  <a:lnTo>
                    <a:pt x="72850" y="430742"/>
                  </a:lnTo>
                  <a:lnTo>
                    <a:pt x="84558" y="433645"/>
                  </a:lnTo>
                  <a:lnTo>
                    <a:pt x="97764" y="434865"/>
                  </a:lnTo>
                  <a:lnTo>
                    <a:pt x="112019" y="434740"/>
                  </a:lnTo>
                  <a:lnTo>
                    <a:pt x="126726" y="433603"/>
                  </a:lnTo>
                  <a:lnTo>
                    <a:pt x="141498" y="431728"/>
                  </a:lnTo>
                  <a:lnTo>
                    <a:pt x="156007" y="429166"/>
                  </a:lnTo>
                  <a:lnTo>
                    <a:pt x="169902" y="425770"/>
                  </a:lnTo>
                  <a:lnTo>
                    <a:pt x="183062" y="421517"/>
                  </a:lnTo>
                  <a:lnTo>
                    <a:pt x="195544" y="416356"/>
                  </a:lnTo>
                  <a:lnTo>
                    <a:pt x="207474" y="410134"/>
                  </a:lnTo>
                  <a:lnTo>
                    <a:pt x="218982" y="402871"/>
                  </a:lnTo>
                  <a:lnTo>
                    <a:pt x="230018" y="394722"/>
                  </a:lnTo>
                  <a:lnTo>
                    <a:pt x="240364" y="385881"/>
                  </a:lnTo>
                  <a:lnTo>
                    <a:pt x="249951" y="376528"/>
                  </a:lnTo>
                  <a:lnTo>
                    <a:pt x="258695" y="366808"/>
                  </a:lnTo>
                  <a:lnTo>
                    <a:pt x="266422" y="356831"/>
                  </a:lnTo>
                  <a:lnTo>
                    <a:pt x="273138" y="346672"/>
                  </a:lnTo>
                  <a:lnTo>
                    <a:pt x="278987" y="336222"/>
                  </a:lnTo>
                  <a:lnTo>
                    <a:pt x="284158" y="325215"/>
                  </a:lnTo>
                  <a:lnTo>
                    <a:pt x="288817" y="313552"/>
                  </a:lnTo>
                  <a:lnTo>
                    <a:pt x="292777" y="301446"/>
                  </a:lnTo>
                  <a:lnTo>
                    <a:pt x="295533" y="289320"/>
                  </a:lnTo>
                  <a:lnTo>
                    <a:pt x="296900" y="277428"/>
                  </a:lnTo>
                  <a:lnTo>
                    <a:pt x="296835" y="266002"/>
                  </a:lnTo>
                  <a:lnTo>
                    <a:pt x="295270" y="255329"/>
                  </a:lnTo>
                  <a:lnTo>
                    <a:pt x="292321" y="245490"/>
                  </a:lnTo>
                  <a:lnTo>
                    <a:pt x="288071" y="236562"/>
                  </a:lnTo>
                  <a:lnTo>
                    <a:pt x="282477" y="228704"/>
                  </a:lnTo>
                  <a:lnTo>
                    <a:pt x="275643" y="221905"/>
                  </a:lnTo>
                  <a:lnTo>
                    <a:pt x="267784" y="216339"/>
                  </a:lnTo>
                  <a:lnTo>
                    <a:pt x="259140" y="212421"/>
                  </a:lnTo>
                  <a:lnTo>
                    <a:pt x="249914" y="210231"/>
                  </a:lnTo>
                  <a:lnTo>
                    <a:pt x="240110" y="209557"/>
                  </a:lnTo>
                  <a:lnTo>
                    <a:pt x="229544" y="210084"/>
                  </a:lnTo>
                  <a:lnTo>
                    <a:pt x="218180" y="211513"/>
                  </a:lnTo>
                  <a:lnTo>
                    <a:pt x="206277" y="213759"/>
                  </a:lnTo>
                  <a:lnTo>
                    <a:pt x="194288" y="216936"/>
                  </a:lnTo>
                  <a:lnTo>
                    <a:pt x="182487" y="221033"/>
                  </a:lnTo>
                  <a:lnTo>
                    <a:pt x="171122" y="225918"/>
                  </a:lnTo>
                  <a:lnTo>
                    <a:pt x="160490" y="231422"/>
                  </a:lnTo>
                  <a:lnTo>
                    <a:pt x="150674" y="237385"/>
                  </a:lnTo>
                  <a:lnTo>
                    <a:pt x="141591" y="243676"/>
                  </a:lnTo>
                  <a:lnTo>
                    <a:pt x="133096" y="250200"/>
                  </a:lnTo>
                  <a:lnTo>
                    <a:pt x="125039" y="256887"/>
                  </a:lnTo>
                  <a:lnTo>
                    <a:pt x="117134" y="263852"/>
                  </a:lnTo>
                  <a:lnTo>
                    <a:pt x="108979" y="271366"/>
                  </a:lnTo>
                  <a:lnTo>
                    <a:pt x="100381" y="279541"/>
                  </a:lnTo>
                  <a:lnTo>
                    <a:pt x="91485" y="288490"/>
                  </a:lnTo>
                  <a:lnTo>
                    <a:pt x="82667" y="298407"/>
                  </a:lnTo>
                  <a:lnTo>
                    <a:pt x="74144" y="309300"/>
                  </a:lnTo>
                  <a:lnTo>
                    <a:pt x="65965" y="320870"/>
                  </a:lnTo>
                  <a:lnTo>
                    <a:pt x="58093" y="332628"/>
                  </a:lnTo>
                  <a:lnTo>
                    <a:pt x="50466" y="344275"/>
                  </a:lnTo>
                  <a:lnTo>
                    <a:pt x="43021" y="355704"/>
                  </a:lnTo>
                  <a:lnTo>
                    <a:pt x="35709" y="366911"/>
                  </a:lnTo>
                  <a:lnTo>
                    <a:pt x="28499" y="377921"/>
                  </a:lnTo>
                  <a:lnTo>
                    <a:pt x="21666" y="388517"/>
                  </a:lnTo>
                  <a:lnTo>
                    <a:pt x="15109" y="399372"/>
                  </a:lnTo>
                  <a:lnTo>
                    <a:pt x="8253" y="412558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758259" y="1905658"/>
              <a:ext cx="336913" cy="379026"/>
            </a:xfrm>
            <a:custGeom>
              <a:avLst/>
              <a:gdLst/>
              <a:ahLst/>
              <a:cxnLst/>
              <a:rect l="0" t="0" r="0" b="0"/>
              <a:pathLst>
                <a:path w="336913" h="379026">
                  <a:moveTo>
                    <a:pt x="336912" y="0"/>
                  </a:moveTo>
                  <a:lnTo>
                    <a:pt x="328110" y="3067"/>
                  </a:lnTo>
                  <a:lnTo>
                    <a:pt x="319764" y="7130"/>
                  </a:lnTo>
                  <a:lnTo>
                    <a:pt x="311069" y="12627"/>
                  </a:lnTo>
                  <a:lnTo>
                    <a:pt x="302121" y="19560"/>
                  </a:lnTo>
                  <a:lnTo>
                    <a:pt x="293275" y="28006"/>
                  </a:lnTo>
                  <a:lnTo>
                    <a:pt x="284736" y="37847"/>
                  </a:lnTo>
                  <a:lnTo>
                    <a:pt x="276547" y="48513"/>
                  </a:lnTo>
                  <a:lnTo>
                    <a:pt x="268670" y="59118"/>
                  </a:lnTo>
                  <a:lnTo>
                    <a:pt x="261040" y="69167"/>
                  </a:lnTo>
                  <a:lnTo>
                    <a:pt x="253594" y="78537"/>
                  </a:lnTo>
                  <a:lnTo>
                    <a:pt x="246281" y="87290"/>
                  </a:lnTo>
                  <a:lnTo>
                    <a:pt x="239061" y="95547"/>
                  </a:lnTo>
                  <a:lnTo>
                    <a:pt x="231906" y="103433"/>
                  </a:lnTo>
                  <a:lnTo>
                    <a:pt x="224795" y="111049"/>
                  </a:lnTo>
                  <a:lnTo>
                    <a:pt x="217714" y="118481"/>
                  </a:lnTo>
                  <a:lnTo>
                    <a:pt x="210653" y="125950"/>
                  </a:lnTo>
                  <a:lnTo>
                    <a:pt x="203607" y="133805"/>
                  </a:lnTo>
                  <a:lnTo>
                    <a:pt x="196564" y="142212"/>
                  </a:lnTo>
                  <a:lnTo>
                    <a:pt x="189360" y="151487"/>
                  </a:lnTo>
                  <a:lnTo>
                    <a:pt x="181684" y="162156"/>
                  </a:lnTo>
                  <a:lnTo>
                    <a:pt x="173411" y="174366"/>
                  </a:lnTo>
                  <a:lnTo>
                    <a:pt x="164736" y="187634"/>
                  </a:lnTo>
                  <a:lnTo>
                    <a:pt x="156066" y="201071"/>
                  </a:lnTo>
                  <a:lnTo>
                    <a:pt x="147643" y="214136"/>
                  </a:lnTo>
                  <a:lnTo>
                    <a:pt x="139530" y="226499"/>
                  </a:lnTo>
                  <a:lnTo>
                    <a:pt x="131702" y="237874"/>
                  </a:lnTo>
                  <a:lnTo>
                    <a:pt x="124104" y="248225"/>
                  </a:lnTo>
                  <a:lnTo>
                    <a:pt x="116680" y="257683"/>
                  </a:lnTo>
                  <a:lnTo>
                    <a:pt x="109381" y="266439"/>
                  </a:lnTo>
                  <a:lnTo>
                    <a:pt x="102171" y="274669"/>
                  </a:lnTo>
                  <a:lnTo>
                    <a:pt x="95023" y="282522"/>
                  </a:lnTo>
                  <a:lnTo>
                    <a:pt x="87916" y="290111"/>
                  </a:lnTo>
                  <a:lnTo>
                    <a:pt x="80833" y="297521"/>
                  </a:lnTo>
                  <a:lnTo>
                    <a:pt x="73602" y="304973"/>
                  </a:lnTo>
                  <a:lnTo>
                    <a:pt x="65908" y="312816"/>
                  </a:lnTo>
                  <a:lnTo>
                    <a:pt x="57623" y="321201"/>
                  </a:lnTo>
                  <a:lnTo>
                    <a:pt x="48939" y="329951"/>
                  </a:lnTo>
                  <a:lnTo>
                    <a:pt x="40264" y="338671"/>
                  </a:lnTo>
                  <a:lnTo>
                    <a:pt x="31846" y="347119"/>
                  </a:lnTo>
                  <a:lnTo>
                    <a:pt x="24049" y="354936"/>
                  </a:lnTo>
                  <a:lnTo>
                    <a:pt x="16669" y="362332"/>
                  </a:lnTo>
                  <a:lnTo>
                    <a:pt x="9060" y="369954"/>
                  </a:lnTo>
                  <a:lnTo>
                    <a:pt x="0" y="3790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105699" y="1895129"/>
              <a:ext cx="368499" cy="410613"/>
            </a:xfrm>
            <a:custGeom>
              <a:avLst/>
              <a:gdLst/>
              <a:ahLst/>
              <a:cxnLst/>
              <a:rect l="0" t="0" r="0" b="0"/>
              <a:pathLst>
                <a:path w="368499" h="410613">
                  <a:moveTo>
                    <a:pt x="0" y="0"/>
                  </a:moveTo>
                  <a:lnTo>
                    <a:pt x="5868" y="11668"/>
                  </a:lnTo>
                  <a:lnTo>
                    <a:pt x="11432" y="22157"/>
                  </a:lnTo>
                  <a:lnTo>
                    <a:pt x="17236" y="32459"/>
                  </a:lnTo>
                  <a:lnTo>
                    <a:pt x="23489" y="42760"/>
                  </a:lnTo>
                  <a:lnTo>
                    <a:pt x="30467" y="53104"/>
                  </a:lnTo>
                  <a:lnTo>
                    <a:pt x="38249" y="63498"/>
                  </a:lnTo>
                  <a:lnTo>
                    <a:pt x="46750" y="74099"/>
                  </a:lnTo>
                  <a:lnTo>
                    <a:pt x="55829" y="85205"/>
                  </a:lnTo>
                  <a:lnTo>
                    <a:pt x="65338" y="96934"/>
                  </a:lnTo>
                  <a:lnTo>
                    <a:pt x="74994" y="109081"/>
                  </a:lnTo>
                  <a:lnTo>
                    <a:pt x="84395" y="121235"/>
                  </a:lnTo>
                  <a:lnTo>
                    <a:pt x="93349" y="133147"/>
                  </a:lnTo>
                  <a:lnTo>
                    <a:pt x="102005" y="144585"/>
                  </a:lnTo>
                  <a:lnTo>
                    <a:pt x="110738" y="155266"/>
                  </a:lnTo>
                  <a:lnTo>
                    <a:pt x="119760" y="165120"/>
                  </a:lnTo>
                  <a:lnTo>
                    <a:pt x="128956" y="174397"/>
                  </a:lnTo>
                  <a:lnTo>
                    <a:pt x="137984" y="183555"/>
                  </a:lnTo>
                  <a:lnTo>
                    <a:pt x="146656" y="192870"/>
                  </a:lnTo>
                  <a:lnTo>
                    <a:pt x="155107" y="202435"/>
                  </a:lnTo>
                  <a:lnTo>
                    <a:pt x="163694" y="212242"/>
                  </a:lnTo>
                  <a:lnTo>
                    <a:pt x="172620" y="222251"/>
                  </a:lnTo>
                  <a:lnTo>
                    <a:pt x="181920" y="232414"/>
                  </a:lnTo>
                  <a:lnTo>
                    <a:pt x="191549" y="242690"/>
                  </a:lnTo>
                  <a:lnTo>
                    <a:pt x="201433" y="253045"/>
                  </a:lnTo>
                  <a:lnTo>
                    <a:pt x="211343" y="263455"/>
                  </a:lnTo>
                  <a:lnTo>
                    <a:pt x="220916" y="273904"/>
                  </a:lnTo>
                  <a:lnTo>
                    <a:pt x="229990" y="284374"/>
                  </a:lnTo>
                  <a:lnTo>
                    <a:pt x="238897" y="294694"/>
                  </a:lnTo>
                  <a:lnTo>
                    <a:pt x="248330" y="304550"/>
                  </a:lnTo>
                  <a:lnTo>
                    <a:pt x="258635" y="313813"/>
                  </a:lnTo>
                  <a:lnTo>
                    <a:pt x="269507" y="322678"/>
                  </a:lnTo>
                  <a:lnTo>
                    <a:pt x="280199" y="331551"/>
                  </a:lnTo>
                  <a:lnTo>
                    <a:pt x="290288" y="340672"/>
                  </a:lnTo>
                  <a:lnTo>
                    <a:pt x="300012" y="350105"/>
                  </a:lnTo>
                  <a:lnTo>
                    <a:pt x="310060" y="359823"/>
                  </a:lnTo>
                  <a:lnTo>
                    <a:pt x="320802" y="369759"/>
                  </a:lnTo>
                  <a:lnTo>
                    <a:pt x="331686" y="379399"/>
                  </a:lnTo>
                  <a:lnTo>
                    <a:pt x="342479" y="388748"/>
                  </a:lnTo>
                  <a:lnTo>
                    <a:pt x="354134" y="398628"/>
                  </a:lnTo>
                  <a:lnTo>
                    <a:pt x="368498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5774094" y="1314069"/>
            <a:ext cx="700933" cy="1002201"/>
            <a:chOff x="5774094" y="1314069"/>
            <a:chExt cx="700933" cy="1002201"/>
          </a:xfrm>
        </p:grpSpPr>
        <p:sp>
          <p:nvSpPr>
            <p:cNvPr id="40" name="Freeform 39"/>
            <p:cNvSpPr/>
            <p:nvPr/>
          </p:nvSpPr>
          <p:spPr>
            <a:xfrm>
              <a:off x="5991116" y="1347647"/>
              <a:ext cx="10128" cy="389556"/>
            </a:xfrm>
            <a:custGeom>
              <a:avLst/>
              <a:gdLst/>
              <a:ahLst/>
              <a:cxnLst/>
              <a:rect l="0" t="0" r="0" b="0"/>
              <a:pathLst>
                <a:path w="10128" h="389556">
                  <a:moveTo>
                    <a:pt x="10127" y="0"/>
                  </a:moveTo>
                  <a:lnTo>
                    <a:pt x="10061" y="14602"/>
                  </a:lnTo>
                  <a:lnTo>
                    <a:pt x="9420" y="27873"/>
                  </a:lnTo>
                  <a:lnTo>
                    <a:pt x="8128" y="41079"/>
                  </a:lnTo>
                  <a:lnTo>
                    <a:pt x="6441" y="54593"/>
                  </a:lnTo>
                  <a:lnTo>
                    <a:pt x="4773" y="68750"/>
                  </a:lnTo>
                  <a:lnTo>
                    <a:pt x="3360" y="83657"/>
                  </a:lnTo>
                  <a:lnTo>
                    <a:pt x="2261" y="99249"/>
                  </a:lnTo>
                  <a:lnTo>
                    <a:pt x="1451" y="115395"/>
                  </a:lnTo>
                  <a:lnTo>
                    <a:pt x="872" y="131959"/>
                  </a:lnTo>
                  <a:lnTo>
                    <a:pt x="466" y="148828"/>
                  </a:lnTo>
                  <a:lnTo>
                    <a:pt x="186" y="165910"/>
                  </a:lnTo>
                  <a:lnTo>
                    <a:pt x="0" y="183142"/>
                  </a:lnTo>
                  <a:lnTo>
                    <a:pt x="42" y="200477"/>
                  </a:lnTo>
                  <a:lnTo>
                    <a:pt x="603" y="217880"/>
                  </a:lnTo>
                  <a:lnTo>
                    <a:pt x="1793" y="235327"/>
                  </a:lnTo>
                  <a:lnTo>
                    <a:pt x="3406" y="252637"/>
                  </a:lnTo>
                  <a:lnTo>
                    <a:pt x="5027" y="269493"/>
                  </a:lnTo>
                  <a:lnTo>
                    <a:pt x="6412" y="285758"/>
                  </a:lnTo>
                  <a:lnTo>
                    <a:pt x="7494" y="301461"/>
                  </a:lnTo>
                  <a:lnTo>
                    <a:pt x="8294" y="316699"/>
                  </a:lnTo>
                  <a:lnTo>
                    <a:pt x="8867" y="331564"/>
                  </a:lnTo>
                  <a:lnTo>
                    <a:pt x="9268" y="345546"/>
                  </a:lnTo>
                  <a:lnTo>
                    <a:pt x="9590" y="358911"/>
                  </a:lnTo>
                  <a:lnTo>
                    <a:pt x="9860" y="372836"/>
                  </a:lnTo>
                  <a:lnTo>
                    <a:pt x="10127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774094" y="1358176"/>
              <a:ext cx="258736" cy="240069"/>
            </a:xfrm>
            <a:custGeom>
              <a:avLst/>
              <a:gdLst/>
              <a:ahLst/>
              <a:cxnLst/>
              <a:rect l="0" t="0" r="0" b="0"/>
              <a:pathLst>
                <a:path w="258736" h="240069">
                  <a:moveTo>
                    <a:pt x="258735" y="147399"/>
                  </a:moveTo>
                  <a:lnTo>
                    <a:pt x="247067" y="150332"/>
                  </a:lnTo>
                  <a:lnTo>
                    <a:pt x="236579" y="153115"/>
                  </a:lnTo>
                  <a:lnTo>
                    <a:pt x="226272" y="156019"/>
                  </a:lnTo>
                  <a:lnTo>
                    <a:pt x="215798" y="159232"/>
                  </a:lnTo>
                  <a:lnTo>
                    <a:pt x="204806" y="163045"/>
                  </a:lnTo>
                  <a:lnTo>
                    <a:pt x="193168" y="167558"/>
                  </a:lnTo>
                  <a:lnTo>
                    <a:pt x="181087" y="172549"/>
                  </a:lnTo>
                  <a:lnTo>
                    <a:pt x="168980" y="177588"/>
                  </a:lnTo>
                  <a:lnTo>
                    <a:pt x="157097" y="182424"/>
                  </a:lnTo>
                  <a:lnTo>
                    <a:pt x="145510" y="187145"/>
                  </a:lnTo>
                  <a:lnTo>
                    <a:pt x="134196" y="192073"/>
                  </a:lnTo>
                  <a:lnTo>
                    <a:pt x="123105" y="197385"/>
                  </a:lnTo>
                  <a:lnTo>
                    <a:pt x="112181" y="202935"/>
                  </a:lnTo>
                  <a:lnTo>
                    <a:pt x="101380" y="208361"/>
                  </a:lnTo>
                  <a:lnTo>
                    <a:pt x="90665" y="213457"/>
                  </a:lnTo>
                  <a:lnTo>
                    <a:pt x="80011" y="218184"/>
                  </a:lnTo>
                  <a:lnTo>
                    <a:pt x="69396" y="222586"/>
                  </a:lnTo>
                  <a:lnTo>
                    <a:pt x="58810" y="226730"/>
                  </a:lnTo>
                  <a:lnTo>
                    <a:pt x="48243" y="230683"/>
                  </a:lnTo>
                  <a:lnTo>
                    <a:pt x="37689" y="234498"/>
                  </a:lnTo>
                  <a:lnTo>
                    <a:pt x="27150" y="238168"/>
                  </a:lnTo>
                  <a:lnTo>
                    <a:pt x="16924" y="240068"/>
                  </a:lnTo>
                  <a:lnTo>
                    <a:pt x="8432" y="238132"/>
                  </a:lnTo>
                  <a:lnTo>
                    <a:pt x="3084" y="233024"/>
                  </a:lnTo>
                  <a:lnTo>
                    <a:pt x="536" y="225850"/>
                  </a:lnTo>
                  <a:lnTo>
                    <a:pt x="0" y="217408"/>
                  </a:lnTo>
                  <a:lnTo>
                    <a:pt x="825" y="208190"/>
                  </a:lnTo>
                  <a:lnTo>
                    <a:pt x="2555" y="198495"/>
                  </a:lnTo>
                  <a:lnTo>
                    <a:pt x="4888" y="188501"/>
                  </a:lnTo>
                  <a:lnTo>
                    <a:pt x="7786" y="178320"/>
                  </a:lnTo>
                  <a:lnTo>
                    <a:pt x="11424" y="168017"/>
                  </a:lnTo>
                  <a:lnTo>
                    <a:pt x="15835" y="157633"/>
                  </a:lnTo>
                  <a:lnTo>
                    <a:pt x="20767" y="147029"/>
                  </a:lnTo>
                  <a:lnTo>
                    <a:pt x="25770" y="135917"/>
                  </a:lnTo>
                  <a:lnTo>
                    <a:pt x="30580" y="124178"/>
                  </a:lnTo>
                  <a:lnTo>
                    <a:pt x="35114" y="111852"/>
                  </a:lnTo>
                  <a:lnTo>
                    <a:pt x="39386" y="99046"/>
                  </a:lnTo>
                  <a:lnTo>
                    <a:pt x="43444" y="85879"/>
                  </a:lnTo>
                  <a:lnTo>
                    <a:pt x="47339" y="72613"/>
                  </a:lnTo>
                  <a:lnTo>
                    <a:pt x="51114" y="59634"/>
                  </a:lnTo>
                  <a:lnTo>
                    <a:pt x="54801" y="47142"/>
                  </a:lnTo>
                  <a:lnTo>
                    <a:pt x="58274" y="35597"/>
                  </a:lnTo>
                  <a:lnTo>
                    <a:pt x="61596" y="24672"/>
                  </a:lnTo>
                  <a:lnTo>
                    <a:pt x="65060" y="13410"/>
                  </a:lnTo>
                  <a:lnTo>
                    <a:pt x="6922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160356" y="1314069"/>
              <a:ext cx="207728" cy="423756"/>
            </a:xfrm>
            <a:custGeom>
              <a:avLst/>
              <a:gdLst/>
              <a:ahLst/>
              <a:cxnLst/>
              <a:rect l="0" t="0" r="0" b="0"/>
              <a:pathLst>
                <a:path w="207728" h="423756">
                  <a:moveTo>
                    <a:pt x="198856" y="96749"/>
                  </a:moveTo>
                  <a:lnTo>
                    <a:pt x="192989" y="102617"/>
                  </a:lnTo>
                  <a:lnTo>
                    <a:pt x="187424" y="108181"/>
                  </a:lnTo>
                  <a:lnTo>
                    <a:pt x="181621" y="113985"/>
                  </a:lnTo>
                  <a:lnTo>
                    <a:pt x="175367" y="120238"/>
                  </a:lnTo>
                  <a:lnTo>
                    <a:pt x="168389" y="127217"/>
                  </a:lnTo>
                  <a:lnTo>
                    <a:pt x="160612" y="135003"/>
                  </a:lnTo>
                  <a:lnTo>
                    <a:pt x="152283" y="143677"/>
                  </a:lnTo>
                  <a:lnTo>
                    <a:pt x="143853" y="153404"/>
                  </a:lnTo>
                  <a:lnTo>
                    <a:pt x="135593" y="164171"/>
                  </a:lnTo>
                  <a:lnTo>
                    <a:pt x="127590" y="175824"/>
                  </a:lnTo>
                  <a:lnTo>
                    <a:pt x="119837" y="188170"/>
                  </a:lnTo>
                  <a:lnTo>
                    <a:pt x="112290" y="201025"/>
                  </a:lnTo>
                  <a:lnTo>
                    <a:pt x="104899" y="214080"/>
                  </a:lnTo>
                  <a:lnTo>
                    <a:pt x="97622" y="226916"/>
                  </a:lnTo>
                  <a:lnTo>
                    <a:pt x="90427" y="239331"/>
                  </a:lnTo>
                  <a:lnTo>
                    <a:pt x="83289" y="251464"/>
                  </a:lnTo>
                  <a:lnTo>
                    <a:pt x="76189" y="263684"/>
                  </a:lnTo>
                  <a:lnTo>
                    <a:pt x="69120" y="276200"/>
                  </a:lnTo>
                  <a:lnTo>
                    <a:pt x="62237" y="288896"/>
                  </a:lnTo>
                  <a:lnTo>
                    <a:pt x="55842" y="301427"/>
                  </a:lnTo>
                  <a:lnTo>
                    <a:pt x="50069" y="313604"/>
                  </a:lnTo>
                  <a:lnTo>
                    <a:pt x="45210" y="325561"/>
                  </a:lnTo>
                  <a:lnTo>
                    <a:pt x="41777" y="337656"/>
                  </a:lnTo>
                  <a:lnTo>
                    <a:pt x="39920" y="350081"/>
                  </a:lnTo>
                  <a:lnTo>
                    <a:pt x="39640" y="362544"/>
                  </a:lnTo>
                  <a:lnTo>
                    <a:pt x="40965" y="374386"/>
                  </a:lnTo>
                  <a:lnTo>
                    <a:pt x="43748" y="385273"/>
                  </a:lnTo>
                  <a:lnTo>
                    <a:pt x="47886" y="395040"/>
                  </a:lnTo>
                  <a:lnTo>
                    <a:pt x="53404" y="403529"/>
                  </a:lnTo>
                  <a:lnTo>
                    <a:pt x="60187" y="410783"/>
                  </a:lnTo>
                  <a:lnTo>
                    <a:pt x="68011" y="416671"/>
                  </a:lnTo>
                  <a:lnTo>
                    <a:pt x="76633" y="420811"/>
                  </a:lnTo>
                  <a:lnTo>
                    <a:pt x="85834" y="423149"/>
                  </a:lnTo>
                  <a:lnTo>
                    <a:pt x="95282" y="423755"/>
                  </a:lnTo>
                  <a:lnTo>
                    <a:pt x="104545" y="422650"/>
                  </a:lnTo>
                  <a:lnTo>
                    <a:pt x="113407" y="420019"/>
                  </a:lnTo>
                  <a:lnTo>
                    <a:pt x="122002" y="416152"/>
                  </a:lnTo>
                  <a:lnTo>
                    <a:pt x="130693" y="411349"/>
                  </a:lnTo>
                  <a:lnTo>
                    <a:pt x="139687" y="405863"/>
                  </a:lnTo>
                  <a:lnTo>
                    <a:pt x="148865" y="399894"/>
                  </a:lnTo>
                  <a:lnTo>
                    <a:pt x="157880" y="393589"/>
                  </a:lnTo>
                  <a:lnTo>
                    <a:pt x="166539" y="387044"/>
                  </a:lnTo>
                  <a:lnTo>
                    <a:pt x="174813" y="380004"/>
                  </a:lnTo>
                  <a:lnTo>
                    <a:pt x="182748" y="371907"/>
                  </a:lnTo>
                  <a:lnTo>
                    <a:pt x="190405" y="362528"/>
                  </a:lnTo>
                  <a:lnTo>
                    <a:pt x="197359" y="351956"/>
                  </a:lnTo>
                  <a:lnTo>
                    <a:pt x="202745" y="340409"/>
                  </a:lnTo>
                  <a:lnTo>
                    <a:pt x="206213" y="328122"/>
                  </a:lnTo>
                  <a:lnTo>
                    <a:pt x="207727" y="315295"/>
                  </a:lnTo>
                  <a:lnTo>
                    <a:pt x="207305" y="302087"/>
                  </a:lnTo>
                  <a:lnTo>
                    <a:pt x="205164" y="288617"/>
                  </a:lnTo>
                  <a:lnTo>
                    <a:pt x="201473" y="275133"/>
                  </a:lnTo>
                  <a:lnTo>
                    <a:pt x="196264" y="262000"/>
                  </a:lnTo>
                  <a:lnTo>
                    <a:pt x="189691" y="249393"/>
                  </a:lnTo>
                  <a:lnTo>
                    <a:pt x="182009" y="237469"/>
                  </a:lnTo>
                  <a:lnTo>
                    <a:pt x="173484" y="226453"/>
                  </a:lnTo>
                  <a:lnTo>
                    <a:pt x="164343" y="216376"/>
                  </a:lnTo>
                  <a:lnTo>
                    <a:pt x="154766" y="207116"/>
                  </a:lnTo>
                  <a:lnTo>
                    <a:pt x="144884" y="198502"/>
                  </a:lnTo>
                  <a:lnTo>
                    <a:pt x="134788" y="190370"/>
                  </a:lnTo>
                  <a:lnTo>
                    <a:pt x="124381" y="182584"/>
                  </a:lnTo>
                  <a:lnTo>
                    <a:pt x="113402" y="175041"/>
                  </a:lnTo>
                  <a:lnTo>
                    <a:pt x="101762" y="167667"/>
                  </a:lnTo>
                  <a:lnTo>
                    <a:pt x="89842" y="160408"/>
                  </a:lnTo>
                  <a:lnTo>
                    <a:pt x="78374" y="153228"/>
                  </a:lnTo>
                  <a:lnTo>
                    <a:pt x="67735" y="146101"/>
                  </a:lnTo>
                  <a:lnTo>
                    <a:pt x="57966" y="139009"/>
                  </a:lnTo>
                  <a:lnTo>
                    <a:pt x="48944" y="131942"/>
                  </a:lnTo>
                  <a:lnTo>
                    <a:pt x="40505" y="124890"/>
                  </a:lnTo>
                  <a:lnTo>
                    <a:pt x="32498" y="117850"/>
                  </a:lnTo>
                  <a:lnTo>
                    <a:pt x="24799" y="110816"/>
                  </a:lnTo>
                  <a:lnTo>
                    <a:pt x="17332" y="103783"/>
                  </a:lnTo>
                  <a:lnTo>
                    <a:pt x="10517" y="96585"/>
                  </a:lnTo>
                  <a:lnTo>
                    <a:pt x="5232" y="88913"/>
                  </a:lnTo>
                  <a:lnTo>
                    <a:pt x="1831" y="80638"/>
                  </a:lnTo>
                  <a:lnTo>
                    <a:pt x="193" y="71792"/>
                  </a:lnTo>
                  <a:lnTo>
                    <a:pt x="0" y="62475"/>
                  </a:lnTo>
                  <a:lnTo>
                    <a:pt x="915" y="52808"/>
                  </a:lnTo>
                  <a:lnTo>
                    <a:pt x="2968" y="43216"/>
                  </a:lnTo>
                  <a:lnTo>
                    <a:pt x="6540" y="34389"/>
                  </a:lnTo>
                  <a:lnTo>
                    <a:pt x="11721" y="26642"/>
                  </a:lnTo>
                  <a:lnTo>
                    <a:pt x="18487" y="19950"/>
                  </a:lnTo>
                  <a:lnTo>
                    <a:pt x="26856" y="14140"/>
                  </a:lnTo>
                  <a:lnTo>
                    <a:pt x="36674" y="9017"/>
                  </a:lnTo>
                  <a:lnTo>
                    <a:pt x="47673" y="4727"/>
                  </a:lnTo>
                  <a:lnTo>
                    <a:pt x="59573" y="1742"/>
                  </a:lnTo>
                  <a:lnTo>
                    <a:pt x="72126" y="214"/>
                  </a:lnTo>
                  <a:lnTo>
                    <a:pt x="84976" y="0"/>
                  </a:lnTo>
                  <a:lnTo>
                    <a:pt x="97675" y="843"/>
                  </a:lnTo>
                  <a:lnTo>
                    <a:pt x="109989" y="2489"/>
                  </a:lnTo>
                  <a:lnTo>
                    <a:pt x="121714" y="4881"/>
                  </a:lnTo>
                  <a:lnTo>
                    <a:pt x="132595" y="8157"/>
                  </a:lnTo>
                  <a:lnTo>
                    <a:pt x="142578" y="12325"/>
                  </a:lnTo>
                  <a:lnTo>
                    <a:pt x="151605" y="17428"/>
                  </a:lnTo>
                  <a:lnTo>
                    <a:pt x="159530" y="23610"/>
                  </a:lnTo>
                  <a:lnTo>
                    <a:pt x="166373" y="30846"/>
                  </a:lnTo>
                  <a:lnTo>
                    <a:pt x="171970" y="38977"/>
                  </a:lnTo>
                  <a:lnTo>
                    <a:pt x="175907" y="47805"/>
                  </a:lnTo>
                  <a:lnTo>
                    <a:pt x="178115" y="57136"/>
                  </a:lnTo>
                  <a:lnTo>
                    <a:pt x="178969" y="66367"/>
                  </a:lnTo>
                  <a:lnTo>
                    <a:pt x="179193" y="75397"/>
                  </a:lnTo>
                  <a:lnTo>
                    <a:pt x="178811" y="85016"/>
                  </a:lnTo>
                  <a:lnTo>
                    <a:pt x="177799" y="967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906487" y="1853015"/>
              <a:ext cx="252685" cy="315856"/>
            </a:xfrm>
            <a:custGeom>
              <a:avLst/>
              <a:gdLst/>
              <a:ahLst/>
              <a:cxnLst/>
              <a:rect l="0" t="0" r="0" b="0"/>
              <a:pathLst>
                <a:path w="252685" h="315856">
                  <a:moveTo>
                    <a:pt x="252684" y="0"/>
                  </a:moveTo>
                  <a:lnTo>
                    <a:pt x="243949" y="8801"/>
                  </a:lnTo>
                  <a:lnTo>
                    <a:pt x="236243" y="17148"/>
                  </a:lnTo>
                  <a:lnTo>
                    <a:pt x="228841" y="25842"/>
                  </a:lnTo>
                  <a:lnTo>
                    <a:pt x="221580" y="34790"/>
                  </a:lnTo>
                  <a:lnTo>
                    <a:pt x="214401" y="43637"/>
                  </a:lnTo>
                  <a:lnTo>
                    <a:pt x="207271" y="52185"/>
                  </a:lnTo>
                  <a:lnTo>
                    <a:pt x="200008" y="60719"/>
                  </a:lnTo>
                  <a:lnTo>
                    <a:pt x="192293" y="69893"/>
                  </a:lnTo>
                  <a:lnTo>
                    <a:pt x="183989" y="80035"/>
                  </a:lnTo>
                  <a:lnTo>
                    <a:pt x="175123" y="91304"/>
                  </a:lnTo>
                  <a:lnTo>
                    <a:pt x="165793" y="103859"/>
                  </a:lnTo>
                  <a:lnTo>
                    <a:pt x="156113" y="117630"/>
                  </a:lnTo>
                  <a:lnTo>
                    <a:pt x="146342" y="131929"/>
                  </a:lnTo>
                  <a:lnTo>
                    <a:pt x="136863" y="145600"/>
                  </a:lnTo>
                  <a:lnTo>
                    <a:pt x="127855" y="158055"/>
                  </a:lnTo>
                  <a:lnTo>
                    <a:pt x="119164" y="169549"/>
                  </a:lnTo>
                  <a:lnTo>
                    <a:pt x="110408" y="180876"/>
                  </a:lnTo>
                  <a:lnTo>
                    <a:pt x="101370" y="192532"/>
                  </a:lnTo>
                  <a:lnTo>
                    <a:pt x="92163" y="204516"/>
                  </a:lnTo>
                  <a:lnTo>
                    <a:pt x="83128" y="216502"/>
                  </a:lnTo>
                  <a:lnTo>
                    <a:pt x="74456" y="228276"/>
                  </a:lnTo>
                  <a:lnTo>
                    <a:pt x="66175" y="239778"/>
                  </a:lnTo>
                  <a:lnTo>
                    <a:pt x="58233" y="251029"/>
                  </a:lnTo>
                  <a:lnTo>
                    <a:pt x="50559" y="262065"/>
                  </a:lnTo>
                  <a:lnTo>
                    <a:pt x="43001" y="272676"/>
                  </a:lnTo>
                  <a:lnTo>
                    <a:pt x="34384" y="283542"/>
                  </a:lnTo>
                  <a:lnTo>
                    <a:pt x="21714" y="296738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148642" y="1863544"/>
              <a:ext cx="326385" cy="452726"/>
            </a:xfrm>
            <a:custGeom>
              <a:avLst/>
              <a:gdLst/>
              <a:ahLst/>
              <a:cxnLst/>
              <a:rect l="0" t="0" r="0" b="0"/>
              <a:pathLst>
                <a:path w="326385" h="452726">
                  <a:moveTo>
                    <a:pt x="0" y="0"/>
                  </a:moveTo>
                  <a:lnTo>
                    <a:pt x="3001" y="14534"/>
                  </a:lnTo>
                  <a:lnTo>
                    <a:pt x="6423" y="27165"/>
                  </a:lnTo>
                  <a:lnTo>
                    <a:pt x="10620" y="39070"/>
                  </a:lnTo>
                  <a:lnTo>
                    <a:pt x="15520" y="50552"/>
                  </a:lnTo>
                  <a:lnTo>
                    <a:pt x="21001" y="61744"/>
                  </a:lnTo>
                  <a:lnTo>
                    <a:pt x="26936" y="72736"/>
                  </a:lnTo>
                  <a:lnTo>
                    <a:pt x="33371" y="83751"/>
                  </a:lnTo>
                  <a:lnTo>
                    <a:pt x="40518" y="95142"/>
                  </a:lnTo>
                  <a:lnTo>
                    <a:pt x="48435" y="107064"/>
                  </a:lnTo>
                  <a:lnTo>
                    <a:pt x="57039" y="119342"/>
                  </a:lnTo>
                  <a:lnTo>
                    <a:pt x="66192" y="131585"/>
                  </a:lnTo>
                  <a:lnTo>
                    <a:pt x="75754" y="143560"/>
                  </a:lnTo>
                  <a:lnTo>
                    <a:pt x="85445" y="155210"/>
                  </a:lnTo>
                  <a:lnTo>
                    <a:pt x="94871" y="166566"/>
                  </a:lnTo>
                  <a:lnTo>
                    <a:pt x="103838" y="177686"/>
                  </a:lnTo>
                  <a:lnTo>
                    <a:pt x="112333" y="188628"/>
                  </a:lnTo>
                  <a:lnTo>
                    <a:pt x="120425" y="199442"/>
                  </a:lnTo>
                  <a:lnTo>
                    <a:pt x="128208" y="210166"/>
                  </a:lnTo>
                  <a:lnTo>
                    <a:pt x="135928" y="220827"/>
                  </a:lnTo>
                  <a:lnTo>
                    <a:pt x="143958" y="231444"/>
                  </a:lnTo>
                  <a:lnTo>
                    <a:pt x="152473" y="242033"/>
                  </a:lnTo>
                  <a:lnTo>
                    <a:pt x="161312" y="252602"/>
                  </a:lnTo>
                  <a:lnTo>
                    <a:pt x="170092" y="263157"/>
                  </a:lnTo>
                  <a:lnTo>
                    <a:pt x="178595" y="273704"/>
                  </a:lnTo>
                  <a:lnTo>
                    <a:pt x="186930" y="284245"/>
                  </a:lnTo>
                  <a:lnTo>
                    <a:pt x="195439" y="294781"/>
                  </a:lnTo>
                  <a:lnTo>
                    <a:pt x="204308" y="305315"/>
                  </a:lnTo>
                  <a:lnTo>
                    <a:pt x="213400" y="315847"/>
                  </a:lnTo>
                  <a:lnTo>
                    <a:pt x="222357" y="326378"/>
                  </a:lnTo>
                  <a:lnTo>
                    <a:pt x="230981" y="336908"/>
                  </a:lnTo>
                  <a:lnTo>
                    <a:pt x="239400" y="347438"/>
                  </a:lnTo>
                  <a:lnTo>
                    <a:pt x="247966" y="357967"/>
                  </a:lnTo>
                  <a:lnTo>
                    <a:pt x="256873" y="368492"/>
                  </a:lnTo>
                  <a:lnTo>
                    <a:pt x="265990" y="378848"/>
                  </a:lnTo>
                  <a:lnTo>
                    <a:pt x="274964" y="388728"/>
                  </a:lnTo>
                  <a:lnTo>
                    <a:pt x="283591" y="398003"/>
                  </a:lnTo>
                  <a:lnTo>
                    <a:pt x="291728" y="406792"/>
                  </a:lnTo>
                  <a:lnTo>
                    <a:pt x="300119" y="416443"/>
                  </a:lnTo>
                  <a:lnTo>
                    <a:pt x="310616" y="430039"/>
                  </a:lnTo>
                  <a:lnTo>
                    <a:pt x="326384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824925" y="2263626"/>
            <a:ext cx="1939705" cy="2233012"/>
            <a:chOff x="824925" y="2263626"/>
            <a:chExt cx="1939705" cy="2233012"/>
          </a:xfrm>
        </p:grpSpPr>
        <p:sp>
          <p:nvSpPr>
            <p:cNvPr id="46" name="Freeform 45"/>
            <p:cNvSpPr/>
            <p:nvPr/>
          </p:nvSpPr>
          <p:spPr>
            <a:xfrm>
              <a:off x="1599066" y="2341346"/>
              <a:ext cx="211836" cy="445248"/>
            </a:xfrm>
            <a:custGeom>
              <a:avLst/>
              <a:gdLst/>
              <a:ahLst/>
              <a:cxnLst/>
              <a:rect l="0" t="0" r="0" b="0"/>
              <a:pathLst>
                <a:path w="211836" h="445248">
                  <a:moveTo>
                    <a:pt x="211835" y="90736"/>
                  </a:moveTo>
                  <a:lnTo>
                    <a:pt x="205968" y="96671"/>
                  </a:lnTo>
                  <a:lnTo>
                    <a:pt x="200403" y="102876"/>
                  </a:lnTo>
                  <a:lnTo>
                    <a:pt x="194604" y="109971"/>
                  </a:lnTo>
                  <a:lnTo>
                    <a:pt x="188523" y="117912"/>
                  </a:lnTo>
                  <a:lnTo>
                    <a:pt x="182193" y="126558"/>
                  </a:lnTo>
                  <a:lnTo>
                    <a:pt x="175670" y="135753"/>
                  </a:lnTo>
                  <a:lnTo>
                    <a:pt x="169167" y="145352"/>
                  </a:lnTo>
                  <a:lnTo>
                    <a:pt x="163032" y="155242"/>
                  </a:lnTo>
                  <a:lnTo>
                    <a:pt x="157423" y="165339"/>
                  </a:lnTo>
                  <a:lnTo>
                    <a:pt x="152167" y="175746"/>
                  </a:lnTo>
                  <a:lnTo>
                    <a:pt x="146870" y="186724"/>
                  </a:lnTo>
                  <a:lnTo>
                    <a:pt x="141303" y="198372"/>
                  </a:lnTo>
                  <a:lnTo>
                    <a:pt x="135411" y="210636"/>
                  </a:lnTo>
                  <a:lnTo>
                    <a:pt x="129222" y="223401"/>
                  </a:lnTo>
                  <a:lnTo>
                    <a:pt x="122796" y="236545"/>
                  </a:lnTo>
                  <a:lnTo>
                    <a:pt x="116192" y="249965"/>
                  </a:lnTo>
                  <a:lnTo>
                    <a:pt x="109459" y="263580"/>
                  </a:lnTo>
                  <a:lnTo>
                    <a:pt x="102640" y="277330"/>
                  </a:lnTo>
                  <a:lnTo>
                    <a:pt x="95927" y="291174"/>
                  </a:lnTo>
                  <a:lnTo>
                    <a:pt x="89646" y="305081"/>
                  </a:lnTo>
                  <a:lnTo>
                    <a:pt x="83940" y="319031"/>
                  </a:lnTo>
                  <a:lnTo>
                    <a:pt x="78787" y="333010"/>
                  </a:lnTo>
                  <a:lnTo>
                    <a:pt x="74092" y="347009"/>
                  </a:lnTo>
                  <a:lnTo>
                    <a:pt x="69747" y="361016"/>
                  </a:lnTo>
                  <a:lnTo>
                    <a:pt x="65659" y="374864"/>
                  </a:lnTo>
                  <a:lnTo>
                    <a:pt x="61752" y="388242"/>
                  </a:lnTo>
                  <a:lnTo>
                    <a:pt x="57991" y="401010"/>
                  </a:lnTo>
                  <a:lnTo>
                    <a:pt x="54990" y="412871"/>
                  </a:lnTo>
                  <a:lnTo>
                    <a:pt x="53951" y="423313"/>
                  </a:lnTo>
                  <a:lnTo>
                    <a:pt x="55367" y="432172"/>
                  </a:lnTo>
                  <a:lnTo>
                    <a:pt x="58931" y="439120"/>
                  </a:lnTo>
                  <a:lnTo>
                    <a:pt x="63922" y="443515"/>
                  </a:lnTo>
                  <a:lnTo>
                    <a:pt x="69759" y="445247"/>
                  </a:lnTo>
                  <a:lnTo>
                    <a:pt x="76081" y="444648"/>
                  </a:lnTo>
                  <a:lnTo>
                    <a:pt x="82682" y="442203"/>
                  </a:lnTo>
                  <a:lnTo>
                    <a:pt x="89445" y="438375"/>
                  </a:lnTo>
                  <a:lnTo>
                    <a:pt x="96305" y="433385"/>
                  </a:lnTo>
                  <a:lnTo>
                    <a:pt x="103224" y="427222"/>
                  </a:lnTo>
                  <a:lnTo>
                    <a:pt x="110179" y="419974"/>
                  </a:lnTo>
                  <a:lnTo>
                    <a:pt x="117157" y="411991"/>
                  </a:lnTo>
                  <a:lnTo>
                    <a:pt x="124149" y="403787"/>
                  </a:lnTo>
                  <a:lnTo>
                    <a:pt x="131146" y="395671"/>
                  </a:lnTo>
                  <a:lnTo>
                    <a:pt x="137981" y="387595"/>
                  </a:lnTo>
                  <a:lnTo>
                    <a:pt x="144344" y="379259"/>
                  </a:lnTo>
                  <a:lnTo>
                    <a:pt x="150105" y="370502"/>
                  </a:lnTo>
                  <a:lnTo>
                    <a:pt x="155295" y="361315"/>
                  </a:lnTo>
                  <a:lnTo>
                    <a:pt x="160015" y="351762"/>
                  </a:lnTo>
                  <a:lnTo>
                    <a:pt x="164367" y="341919"/>
                  </a:lnTo>
                  <a:lnTo>
                    <a:pt x="168121" y="331697"/>
                  </a:lnTo>
                  <a:lnTo>
                    <a:pt x="170738" y="320850"/>
                  </a:lnTo>
                  <a:lnTo>
                    <a:pt x="172012" y="309298"/>
                  </a:lnTo>
                  <a:lnTo>
                    <a:pt x="171884" y="297268"/>
                  </a:lnTo>
                  <a:lnTo>
                    <a:pt x="170277" y="285194"/>
                  </a:lnTo>
                  <a:lnTo>
                    <a:pt x="167306" y="273337"/>
                  </a:lnTo>
                  <a:lnTo>
                    <a:pt x="163209" y="261934"/>
                  </a:lnTo>
                  <a:lnTo>
                    <a:pt x="158251" y="251277"/>
                  </a:lnTo>
                  <a:lnTo>
                    <a:pt x="152657" y="241444"/>
                  </a:lnTo>
                  <a:lnTo>
                    <a:pt x="146446" y="232350"/>
                  </a:lnTo>
                  <a:lnTo>
                    <a:pt x="139446" y="223848"/>
                  </a:lnTo>
                  <a:lnTo>
                    <a:pt x="131625" y="215795"/>
                  </a:lnTo>
                  <a:lnTo>
                    <a:pt x="123085" y="208232"/>
                  </a:lnTo>
                  <a:lnTo>
                    <a:pt x="113974" y="201372"/>
                  </a:lnTo>
                  <a:lnTo>
                    <a:pt x="104440" y="195269"/>
                  </a:lnTo>
                  <a:lnTo>
                    <a:pt x="94768" y="189678"/>
                  </a:lnTo>
                  <a:lnTo>
                    <a:pt x="85354" y="184156"/>
                  </a:lnTo>
                  <a:lnTo>
                    <a:pt x="76395" y="178438"/>
                  </a:lnTo>
                  <a:lnTo>
                    <a:pt x="67906" y="172444"/>
                  </a:lnTo>
                  <a:lnTo>
                    <a:pt x="59817" y="166187"/>
                  </a:lnTo>
                  <a:lnTo>
                    <a:pt x="52041" y="159716"/>
                  </a:lnTo>
                  <a:lnTo>
                    <a:pt x="44496" y="153082"/>
                  </a:lnTo>
                  <a:lnTo>
                    <a:pt x="37115" y="146329"/>
                  </a:lnTo>
                  <a:lnTo>
                    <a:pt x="29854" y="139487"/>
                  </a:lnTo>
                  <a:lnTo>
                    <a:pt x="22841" y="132419"/>
                  </a:lnTo>
                  <a:lnTo>
                    <a:pt x="16358" y="124835"/>
                  </a:lnTo>
                  <a:lnTo>
                    <a:pt x="10525" y="116619"/>
                  </a:lnTo>
                  <a:lnTo>
                    <a:pt x="5627" y="107812"/>
                  </a:lnTo>
                  <a:lnTo>
                    <a:pt x="2167" y="98523"/>
                  </a:lnTo>
                  <a:lnTo>
                    <a:pt x="292" y="88865"/>
                  </a:lnTo>
                  <a:lnTo>
                    <a:pt x="0" y="78939"/>
                  </a:lnTo>
                  <a:lnTo>
                    <a:pt x="1317" y="68823"/>
                  </a:lnTo>
                  <a:lnTo>
                    <a:pt x="4095" y="58584"/>
                  </a:lnTo>
                  <a:lnTo>
                    <a:pt x="8230" y="48590"/>
                  </a:lnTo>
                  <a:lnTo>
                    <a:pt x="13746" y="39486"/>
                  </a:lnTo>
                  <a:lnTo>
                    <a:pt x="20527" y="31550"/>
                  </a:lnTo>
                  <a:lnTo>
                    <a:pt x="28350" y="24730"/>
                  </a:lnTo>
                  <a:lnTo>
                    <a:pt x="36971" y="18833"/>
                  </a:lnTo>
                  <a:lnTo>
                    <a:pt x="46181" y="13647"/>
                  </a:lnTo>
                  <a:lnTo>
                    <a:pt x="55975" y="9145"/>
                  </a:lnTo>
                  <a:lnTo>
                    <a:pt x="66534" y="5485"/>
                  </a:lnTo>
                  <a:lnTo>
                    <a:pt x="77893" y="2691"/>
                  </a:lnTo>
                  <a:lnTo>
                    <a:pt x="89792" y="812"/>
                  </a:lnTo>
                  <a:lnTo>
                    <a:pt x="101780" y="0"/>
                  </a:lnTo>
                  <a:lnTo>
                    <a:pt x="113580" y="247"/>
                  </a:lnTo>
                  <a:lnTo>
                    <a:pt x="124943" y="1888"/>
                  </a:lnTo>
                  <a:lnTo>
                    <a:pt x="135574" y="5650"/>
                  </a:lnTo>
                  <a:lnTo>
                    <a:pt x="145376" y="11736"/>
                  </a:lnTo>
                  <a:lnTo>
                    <a:pt x="153940" y="19738"/>
                  </a:lnTo>
                  <a:lnTo>
                    <a:pt x="160490" y="28936"/>
                  </a:lnTo>
                  <a:lnTo>
                    <a:pt x="164787" y="38772"/>
                  </a:lnTo>
                  <a:lnTo>
                    <a:pt x="167215" y="48477"/>
                  </a:lnTo>
                  <a:lnTo>
                    <a:pt x="168751" y="57942"/>
                  </a:lnTo>
                  <a:lnTo>
                    <a:pt x="169527" y="67988"/>
                  </a:lnTo>
                  <a:lnTo>
                    <a:pt x="169721" y="802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408511" y="2370178"/>
              <a:ext cx="255199" cy="339671"/>
            </a:xfrm>
            <a:custGeom>
              <a:avLst/>
              <a:gdLst/>
              <a:ahLst/>
              <a:cxnLst/>
              <a:rect l="0" t="0" r="0" b="0"/>
              <a:pathLst>
                <a:path w="255199" h="339671">
                  <a:moveTo>
                    <a:pt x="86742" y="61904"/>
                  </a:moveTo>
                  <a:lnTo>
                    <a:pt x="80875" y="67839"/>
                  </a:lnTo>
                  <a:lnTo>
                    <a:pt x="75310" y="74044"/>
                  </a:lnTo>
                  <a:lnTo>
                    <a:pt x="69497" y="81104"/>
                  </a:lnTo>
                  <a:lnTo>
                    <a:pt x="62914" y="87727"/>
                  </a:lnTo>
                  <a:lnTo>
                    <a:pt x="55818" y="91474"/>
                  </a:lnTo>
                  <a:lnTo>
                    <a:pt x="50056" y="91339"/>
                  </a:lnTo>
                  <a:lnTo>
                    <a:pt x="46679" y="87576"/>
                  </a:lnTo>
                  <a:lnTo>
                    <a:pt x="45796" y="80890"/>
                  </a:lnTo>
                  <a:lnTo>
                    <a:pt x="47057" y="72336"/>
                  </a:lnTo>
                  <a:lnTo>
                    <a:pt x="49994" y="63140"/>
                  </a:lnTo>
                  <a:lnTo>
                    <a:pt x="54172" y="54030"/>
                  </a:lnTo>
                  <a:lnTo>
                    <a:pt x="59237" y="45286"/>
                  </a:lnTo>
                  <a:lnTo>
                    <a:pt x="64924" y="36951"/>
                  </a:lnTo>
                  <a:lnTo>
                    <a:pt x="71045" y="28976"/>
                  </a:lnTo>
                  <a:lnTo>
                    <a:pt x="77629" y="21449"/>
                  </a:lnTo>
                  <a:lnTo>
                    <a:pt x="84887" y="14604"/>
                  </a:lnTo>
                  <a:lnTo>
                    <a:pt x="92880" y="8526"/>
                  </a:lnTo>
                  <a:lnTo>
                    <a:pt x="101368" y="3629"/>
                  </a:lnTo>
                  <a:lnTo>
                    <a:pt x="109912" y="701"/>
                  </a:lnTo>
                  <a:lnTo>
                    <a:pt x="118247" y="0"/>
                  </a:lnTo>
                  <a:lnTo>
                    <a:pt x="126132" y="1481"/>
                  </a:lnTo>
                  <a:lnTo>
                    <a:pt x="133274" y="5058"/>
                  </a:lnTo>
                  <a:lnTo>
                    <a:pt x="139593" y="10464"/>
                  </a:lnTo>
                  <a:lnTo>
                    <a:pt x="145175" y="17328"/>
                  </a:lnTo>
                  <a:lnTo>
                    <a:pt x="150166" y="25290"/>
                  </a:lnTo>
                  <a:lnTo>
                    <a:pt x="154709" y="34050"/>
                  </a:lnTo>
                  <a:lnTo>
                    <a:pt x="158761" y="43539"/>
                  </a:lnTo>
                  <a:lnTo>
                    <a:pt x="162112" y="53892"/>
                  </a:lnTo>
                  <a:lnTo>
                    <a:pt x="164700" y="65122"/>
                  </a:lnTo>
                  <a:lnTo>
                    <a:pt x="166608" y="77275"/>
                  </a:lnTo>
                  <a:lnTo>
                    <a:pt x="167973" y="90496"/>
                  </a:lnTo>
                  <a:lnTo>
                    <a:pt x="168923" y="104761"/>
                  </a:lnTo>
                  <a:lnTo>
                    <a:pt x="169409" y="119748"/>
                  </a:lnTo>
                  <a:lnTo>
                    <a:pt x="169211" y="134953"/>
                  </a:lnTo>
                  <a:lnTo>
                    <a:pt x="168264" y="150068"/>
                  </a:lnTo>
                  <a:lnTo>
                    <a:pt x="166645" y="164979"/>
                  </a:lnTo>
                  <a:lnTo>
                    <a:pt x="164487" y="179677"/>
                  </a:lnTo>
                  <a:lnTo>
                    <a:pt x="161920" y="194194"/>
                  </a:lnTo>
                  <a:lnTo>
                    <a:pt x="158892" y="208570"/>
                  </a:lnTo>
                  <a:lnTo>
                    <a:pt x="155181" y="222844"/>
                  </a:lnTo>
                  <a:lnTo>
                    <a:pt x="150726" y="237039"/>
                  </a:lnTo>
                  <a:lnTo>
                    <a:pt x="145768" y="251014"/>
                  </a:lnTo>
                  <a:lnTo>
                    <a:pt x="140749" y="264478"/>
                  </a:lnTo>
                  <a:lnTo>
                    <a:pt x="135920" y="277308"/>
                  </a:lnTo>
                  <a:lnTo>
                    <a:pt x="131034" y="289381"/>
                  </a:lnTo>
                  <a:lnTo>
                    <a:pt x="125462" y="300497"/>
                  </a:lnTo>
                  <a:lnTo>
                    <a:pt x="118891" y="310632"/>
                  </a:lnTo>
                  <a:lnTo>
                    <a:pt x="111171" y="319591"/>
                  </a:lnTo>
                  <a:lnTo>
                    <a:pt x="102153" y="326938"/>
                  </a:lnTo>
                  <a:lnTo>
                    <a:pt x="91900" y="332579"/>
                  </a:lnTo>
                  <a:lnTo>
                    <a:pt x="80777" y="336555"/>
                  </a:lnTo>
                  <a:lnTo>
                    <a:pt x="69326" y="338865"/>
                  </a:lnTo>
                  <a:lnTo>
                    <a:pt x="57894" y="339670"/>
                  </a:lnTo>
                  <a:lnTo>
                    <a:pt x="46780" y="338925"/>
                  </a:lnTo>
                  <a:lnTo>
                    <a:pt x="36317" y="336306"/>
                  </a:lnTo>
                  <a:lnTo>
                    <a:pt x="26625" y="331800"/>
                  </a:lnTo>
                  <a:lnTo>
                    <a:pt x="17964" y="325504"/>
                  </a:lnTo>
                  <a:lnTo>
                    <a:pt x="10817" y="317458"/>
                  </a:lnTo>
                  <a:lnTo>
                    <a:pt x="5315" y="307869"/>
                  </a:lnTo>
                  <a:lnTo>
                    <a:pt x="1602" y="297364"/>
                  </a:lnTo>
                  <a:lnTo>
                    <a:pt x="0" y="286862"/>
                  </a:lnTo>
                  <a:lnTo>
                    <a:pt x="483" y="276884"/>
                  </a:lnTo>
                  <a:lnTo>
                    <a:pt x="2908" y="267730"/>
                  </a:lnTo>
                  <a:lnTo>
                    <a:pt x="7193" y="259654"/>
                  </a:lnTo>
                  <a:lnTo>
                    <a:pt x="13110" y="252678"/>
                  </a:lnTo>
                  <a:lnTo>
                    <a:pt x="20334" y="246976"/>
                  </a:lnTo>
                  <a:lnTo>
                    <a:pt x="28545" y="242961"/>
                  </a:lnTo>
                  <a:lnTo>
                    <a:pt x="37475" y="240705"/>
                  </a:lnTo>
                  <a:lnTo>
                    <a:pt x="47081" y="240155"/>
                  </a:lnTo>
                  <a:lnTo>
                    <a:pt x="57512" y="241297"/>
                  </a:lnTo>
                  <a:lnTo>
                    <a:pt x="68782" y="243953"/>
                  </a:lnTo>
                  <a:lnTo>
                    <a:pt x="80451" y="247836"/>
                  </a:lnTo>
                  <a:lnTo>
                    <a:pt x="91752" y="252651"/>
                  </a:lnTo>
                  <a:lnTo>
                    <a:pt x="102277" y="258143"/>
                  </a:lnTo>
                  <a:lnTo>
                    <a:pt x="111971" y="264117"/>
                  </a:lnTo>
                  <a:lnTo>
                    <a:pt x="120943" y="270425"/>
                  </a:lnTo>
                  <a:lnTo>
                    <a:pt x="129352" y="276964"/>
                  </a:lnTo>
                  <a:lnTo>
                    <a:pt x="137510" y="283660"/>
                  </a:lnTo>
                  <a:lnTo>
                    <a:pt x="145841" y="290461"/>
                  </a:lnTo>
                  <a:lnTo>
                    <a:pt x="154567" y="297330"/>
                  </a:lnTo>
                  <a:lnTo>
                    <a:pt x="163718" y="304079"/>
                  </a:lnTo>
                  <a:lnTo>
                    <a:pt x="173241" y="310384"/>
                  </a:lnTo>
                  <a:lnTo>
                    <a:pt x="183055" y="316102"/>
                  </a:lnTo>
                  <a:lnTo>
                    <a:pt x="193208" y="321109"/>
                  </a:lnTo>
                  <a:lnTo>
                    <a:pt x="205190" y="325709"/>
                  </a:lnTo>
                  <a:lnTo>
                    <a:pt x="223406" y="330306"/>
                  </a:lnTo>
                  <a:lnTo>
                    <a:pt x="255198" y="3356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289081" y="2263626"/>
              <a:ext cx="475549" cy="509285"/>
            </a:xfrm>
            <a:custGeom>
              <a:avLst/>
              <a:gdLst/>
              <a:ahLst/>
              <a:cxnLst/>
              <a:rect l="0" t="0" r="0" b="0"/>
              <a:pathLst>
                <a:path w="475549" h="509285">
                  <a:moveTo>
                    <a:pt x="311457" y="52643"/>
                  </a:moveTo>
                  <a:lnTo>
                    <a:pt x="302656" y="49709"/>
                  </a:lnTo>
                  <a:lnTo>
                    <a:pt x="294309" y="46927"/>
                  </a:lnTo>
                  <a:lnTo>
                    <a:pt x="285611" y="44037"/>
                  </a:lnTo>
                  <a:lnTo>
                    <a:pt x="276490" y="41342"/>
                  </a:lnTo>
                  <a:lnTo>
                    <a:pt x="266995" y="39474"/>
                  </a:lnTo>
                  <a:lnTo>
                    <a:pt x="257198" y="38716"/>
                  </a:lnTo>
                  <a:lnTo>
                    <a:pt x="247012" y="39029"/>
                  </a:lnTo>
                  <a:lnTo>
                    <a:pt x="236189" y="40231"/>
                  </a:lnTo>
                  <a:lnTo>
                    <a:pt x="224654" y="42119"/>
                  </a:lnTo>
                  <a:lnTo>
                    <a:pt x="212637" y="44673"/>
                  </a:lnTo>
                  <a:lnTo>
                    <a:pt x="200571" y="48058"/>
                  </a:lnTo>
                  <a:lnTo>
                    <a:pt x="188715" y="52295"/>
                  </a:lnTo>
                  <a:lnTo>
                    <a:pt x="177143" y="57274"/>
                  </a:lnTo>
                  <a:lnTo>
                    <a:pt x="165841" y="62841"/>
                  </a:lnTo>
                  <a:lnTo>
                    <a:pt x="154752" y="68850"/>
                  </a:lnTo>
                  <a:lnTo>
                    <a:pt x="143661" y="75342"/>
                  </a:lnTo>
                  <a:lnTo>
                    <a:pt x="132215" y="82532"/>
                  </a:lnTo>
                  <a:lnTo>
                    <a:pt x="120257" y="90481"/>
                  </a:lnTo>
                  <a:lnTo>
                    <a:pt x="108124" y="99107"/>
                  </a:lnTo>
                  <a:lnTo>
                    <a:pt x="96511" y="108275"/>
                  </a:lnTo>
                  <a:lnTo>
                    <a:pt x="85776" y="117851"/>
                  </a:lnTo>
                  <a:lnTo>
                    <a:pt x="75942" y="127722"/>
                  </a:lnTo>
                  <a:lnTo>
                    <a:pt x="66876" y="137802"/>
                  </a:lnTo>
                  <a:lnTo>
                    <a:pt x="58408" y="148030"/>
                  </a:lnTo>
                  <a:lnTo>
                    <a:pt x="50382" y="158525"/>
                  </a:lnTo>
                  <a:lnTo>
                    <a:pt x="42670" y="169563"/>
                  </a:lnTo>
                  <a:lnTo>
                    <a:pt x="35184" y="181248"/>
                  </a:lnTo>
                  <a:lnTo>
                    <a:pt x="28019" y="193366"/>
                  </a:lnTo>
                  <a:lnTo>
                    <a:pt x="21433" y="205501"/>
                  </a:lnTo>
                  <a:lnTo>
                    <a:pt x="15527" y="217414"/>
                  </a:lnTo>
                  <a:lnTo>
                    <a:pt x="10409" y="229362"/>
                  </a:lnTo>
                  <a:lnTo>
                    <a:pt x="6270" y="241983"/>
                  </a:lnTo>
                  <a:lnTo>
                    <a:pt x="3121" y="255578"/>
                  </a:lnTo>
                  <a:lnTo>
                    <a:pt x="990" y="269811"/>
                  </a:lnTo>
                  <a:lnTo>
                    <a:pt x="0" y="283912"/>
                  </a:lnTo>
                  <a:lnTo>
                    <a:pt x="112" y="297435"/>
                  </a:lnTo>
                  <a:lnTo>
                    <a:pt x="1151" y="310277"/>
                  </a:lnTo>
                  <a:lnTo>
                    <a:pt x="2912" y="322508"/>
                  </a:lnTo>
                  <a:lnTo>
                    <a:pt x="5208" y="334251"/>
                  </a:lnTo>
                  <a:lnTo>
                    <a:pt x="8054" y="345629"/>
                  </a:lnTo>
                  <a:lnTo>
                    <a:pt x="11642" y="356742"/>
                  </a:lnTo>
                  <a:lnTo>
                    <a:pt x="16019" y="367671"/>
                  </a:lnTo>
                  <a:lnTo>
                    <a:pt x="21094" y="378471"/>
                  </a:lnTo>
                  <a:lnTo>
                    <a:pt x="26724" y="389182"/>
                  </a:lnTo>
                  <a:lnTo>
                    <a:pt x="32777" y="399833"/>
                  </a:lnTo>
                  <a:lnTo>
                    <a:pt x="39299" y="410445"/>
                  </a:lnTo>
                  <a:lnTo>
                    <a:pt x="46509" y="421029"/>
                  </a:lnTo>
                  <a:lnTo>
                    <a:pt x="54466" y="431590"/>
                  </a:lnTo>
                  <a:lnTo>
                    <a:pt x="62928" y="441970"/>
                  </a:lnTo>
                  <a:lnTo>
                    <a:pt x="71454" y="451867"/>
                  </a:lnTo>
                  <a:lnTo>
                    <a:pt x="79785" y="461149"/>
                  </a:lnTo>
                  <a:lnTo>
                    <a:pt x="88007" y="469686"/>
                  </a:lnTo>
                  <a:lnTo>
                    <a:pt x="96440" y="477275"/>
                  </a:lnTo>
                  <a:lnTo>
                    <a:pt x="105266" y="483893"/>
                  </a:lnTo>
                  <a:lnTo>
                    <a:pt x="114669" y="489507"/>
                  </a:lnTo>
                  <a:lnTo>
                    <a:pt x="124900" y="493988"/>
                  </a:lnTo>
                  <a:lnTo>
                    <a:pt x="136006" y="497378"/>
                  </a:lnTo>
                  <a:lnTo>
                    <a:pt x="147720" y="500013"/>
                  </a:lnTo>
                  <a:lnTo>
                    <a:pt x="159576" y="502405"/>
                  </a:lnTo>
                  <a:lnTo>
                    <a:pt x="171288" y="504863"/>
                  </a:lnTo>
                  <a:lnTo>
                    <a:pt x="182761" y="507177"/>
                  </a:lnTo>
                  <a:lnTo>
                    <a:pt x="193998" y="508745"/>
                  </a:lnTo>
                  <a:lnTo>
                    <a:pt x="205042" y="509284"/>
                  </a:lnTo>
                  <a:lnTo>
                    <a:pt x="216103" y="508984"/>
                  </a:lnTo>
                  <a:lnTo>
                    <a:pt x="227529" y="508318"/>
                  </a:lnTo>
                  <a:lnTo>
                    <a:pt x="239477" y="507602"/>
                  </a:lnTo>
                  <a:lnTo>
                    <a:pt x="251774" y="506647"/>
                  </a:lnTo>
                  <a:lnTo>
                    <a:pt x="264030" y="504874"/>
                  </a:lnTo>
                  <a:lnTo>
                    <a:pt x="276014" y="502016"/>
                  </a:lnTo>
                  <a:lnTo>
                    <a:pt x="287671" y="498113"/>
                  </a:lnTo>
                  <a:lnTo>
                    <a:pt x="299031" y="493344"/>
                  </a:lnTo>
                  <a:lnTo>
                    <a:pt x="310154" y="487910"/>
                  </a:lnTo>
                  <a:lnTo>
                    <a:pt x="321098" y="481990"/>
                  </a:lnTo>
                  <a:lnTo>
                    <a:pt x="331913" y="475725"/>
                  </a:lnTo>
                  <a:lnTo>
                    <a:pt x="342633" y="469214"/>
                  </a:lnTo>
                  <a:lnTo>
                    <a:pt x="353121" y="462369"/>
                  </a:lnTo>
                  <a:lnTo>
                    <a:pt x="363091" y="454935"/>
                  </a:lnTo>
                  <a:lnTo>
                    <a:pt x="372427" y="446820"/>
                  </a:lnTo>
                  <a:lnTo>
                    <a:pt x="381171" y="438081"/>
                  </a:lnTo>
                  <a:lnTo>
                    <a:pt x="389430" y="428836"/>
                  </a:lnTo>
                  <a:lnTo>
                    <a:pt x="397320" y="419203"/>
                  </a:lnTo>
                  <a:lnTo>
                    <a:pt x="404943" y="409125"/>
                  </a:lnTo>
                  <a:lnTo>
                    <a:pt x="412375" y="398374"/>
                  </a:lnTo>
                  <a:lnTo>
                    <a:pt x="419675" y="386882"/>
                  </a:lnTo>
                  <a:lnTo>
                    <a:pt x="426884" y="374723"/>
                  </a:lnTo>
                  <a:lnTo>
                    <a:pt x="434031" y="362030"/>
                  </a:lnTo>
                  <a:lnTo>
                    <a:pt x="441131" y="348934"/>
                  </a:lnTo>
                  <a:lnTo>
                    <a:pt x="448034" y="335546"/>
                  </a:lnTo>
                  <a:lnTo>
                    <a:pt x="454444" y="321953"/>
                  </a:lnTo>
                  <a:lnTo>
                    <a:pt x="460231" y="308212"/>
                  </a:lnTo>
                  <a:lnTo>
                    <a:pt x="465269" y="294205"/>
                  </a:lnTo>
                  <a:lnTo>
                    <a:pt x="469354" y="279656"/>
                  </a:lnTo>
                  <a:lnTo>
                    <a:pt x="472467" y="264462"/>
                  </a:lnTo>
                  <a:lnTo>
                    <a:pt x="474575" y="248833"/>
                  </a:lnTo>
                  <a:lnTo>
                    <a:pt x="475548" y="233188"/>
                  </a:lnTo>
                  <a:lnTo>
                    <a:pt x="475426" y="217775"/>
                  </a:lnTo>
                  <a:lnTo>
                    <a:pt x="474379" y="202662"/>
                  </a:lnTo>
                  <a:lnTo>
                    <a:pt x="472614" y="187829"/>
                  </a:lnTo>
                  <a:lnTo>
                    <a:pt x="470318" y="173226"/>
                  </a:lnTo>
                  <a:lnTo>
                    <a:pt x="467643" y="158961"/>
                  </a:lnTo>
                  <a:lnTo>
                    <a:pt x="464702" y="145296"/>
                  </a:lnTo>
                  <a:lnTo>
                    <a:pt x="461573" y="132322"/>
                  </a:lnTo>
                  <a:lnTo>
                    <a:pt x="458151" y="119982"/>
                  </a:lnTo>
                  <a:lnTo>
                    <a:pt x="454168" y="108153"/>
                  </a:lnTo>
                  <a:lnTo>
                    <a:pt x="449518" y="96713"/>
                  </a:lnTo>
                  <a:lnTo>
                    <a:pt x="444088" y="85555"/>
                  </a:lnTo>
                  <a:lnTo>
                    <a:pt x="437686" y="74595"/>
                  </a:lnTo>
                  <a:lnTo>
                    <a:pt x="430303" y="63782"/>
                  </a:lnTo>
                  <a:lnTo>
                    <a:pt x="422073" y="53401"/>
                  </a:lnTo>
                  <a:lnTo>
                    <a:pt x="413178" y="44036"/>
                  </a:lnTo>
                  <a:lnTo>
                    <a:pt x="403789" y="35925"/>
                  </a:lnTo>
                  <a:lnTo>
                    <a:pt x="394044" y="28987"/>
                  </a:lnTo>
                  <a:lnTo>
                    <a:pt x="384051" y="23012"/>
                  </a:lnTo>
                  <a:lnTo>
                    <a:pt x="373890" y="17773"/>
                  </a:lnTo>
                  <a:lnTo>
                    <a:pt x="363685" y="13222"/>
                  </a:lnTo>
                  <a:lnTo>
                    <a:pt x="352399" y="9043"/>
                  </a:lnTo>
                  <a:lnTo>
                    <a:pt x="336806" y="4864"/>
                  </a:lnTo>
                  <a:lnTo>
                    <a:pt x="3114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284476" y="2916393"/>
              <a:ext cx="315856" cy="315856"/>
            </a:xfrm>
            <a:custGeom>
              <a:avLst/>
              <a:gdLst/>
              <a:ahLst/>
              <a:cxnLst/>
              <a:rect l="0" t="0" r="0" b="0"/>
              <a:pathLst>
                <a:path w="315856" h="315856">
                  <a:moveTo>
                    <a:pt x="315855" y="0"/>
                  </a:moveTo>
                  <a:lnTo>
                    <a:pt x="309921" y="8802"/>
                  </a:lnTo>
                  <a:lnTo>
                    <a:pt x="303716" y="17149"/>
                  </a:lnTo>
                  <a:lnTo>
                    <a:pt x="296625" y="25843"/>
                  </a:lnTo>
                  <a:lnTo>
                    <a:pt x="288857" y="34791"/>
                  </a:lnTo>
                  <a:lnTo>
                    <a:pt x="280859" y="43637"/>
                  </a:lnTo>
                  <a:lnTo>
                    <a:pt x="272913" y="52185"/>
                  </a:lnTo>
                  <a:lnTo>
                    <a:pt x="264966" y="60720"/>
                  </a:lnTo>
                  <a:lnTo>
                    <a:pt x="256725" y="69893"/>
                  </a:lnTo>
                  <a:lnTo>
                    <a:pt x="248039" y="80026"/>
                  </a:lnTo>
                  <a:lnTo>
                    <a:pt x="239072" y="90950"/>
                  </a:lnTo>
                  <a:lnTo>
                    <a:pt x="230198" y="102208"/>
                  </a:lnTo>
                  <a:lnTo>
                    <a:pt x="221635" y="113482"/>
                  </a:lnTo>
                  <a:lnTo>
                    <a:pt x="213427" y="124475"/>
                  </a:lnTo>
                  <a:lnTo>
                    <a:pt x="205534" y="134850"/>
                  </a:lnTo>
                  <a:lnTo>
                    <a:pt x="197893" y="144490"/>
                  </a:lnTo>
                  <a:lnTo>
                    <a:pt x="190440" y="153453"/>
                  </a:lnTo>
                  <a:lnTo>
                    <a:pt x="183121" y="161867"/>
                  </a:lnTo>
                  <a:lnTo>
                    <a:pt x="175898" y="169865"/>
                  </a:lnTo>
                  <a:lnTo>
                    <a:pt x="168740" y="177561"/>
                  </a:lnTo>
                  <a:lnTo>
                    <a:pt x="161628" y="185043"/>
                  </a:lnTo>
                  <a:lnTo>
                    <a:pt x="154546" y="192377"/>
                  </a:lnTo>
                  <a:lnTo>
                    <a:pt x="147484" y="199609"/>
                  </a:lnTo>
                  <a:lnTo>
                    <a:pt x="140437" y="206771"/>
                  </a:lnTo>
                  <a:lnTo>
                    <a:pt x="133399" y="213886"/>
                  </a:lnTo>
                  <a:lnTo>
                    <a:pt x="126368" y="220969"/>
                  </a:lnTo>
                  <a:lnTo>
                    <a:pt x="119340" y="228031"/>
                  </a:lnTo>
                  <a:lnTo>
                    <a:pt x="112306" y="235079"/>
                  </a:lnTo>
                  <a:lnTo>
                    <a:pt x="104938" y="242117"/>
                  </a:lnTo>
                  <a:lnTo>
                    <a:pt x="96620" y="249149"/>
                  </a:lnTo>
                  <a:lnTo>
                    <a:pt x="87102" y="256177"/>
                  </a:lnTo>
                  <a:lnTo>
                    <a:pt x="76776" y="263201"/>
                  </a:lnTo>
                  <a:lnTo>
                    <a:pt x="66460" y="270224"/>
                  </a:lnTo>
                  <a:lnTo>
                    <a:pt x="56635" y="277241"/>
                  </a:lnTo>
                  <a:lnTo>
                    <a:pt x="47343" y="284142"/>
                  </a:lnTo>
                  <a:lnTo>
                    <a:pt x="37234" y="291495"/>
                  </a:lnTo>
                  <a:lnTo>
                    <a:pt x="23191" y="301063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568746" y="2905865"/>
              <a:ext cx="200042" cy="305327"/>
            </a:xfrm>
            <a:custGeom>
              <a:avLst/>
              <a:gdLst/>
              <a:ahLst/>
              <a:cxnLst/>
              <a:rect l="0" t="0" r="0" b="0"/>
              <a:pathLst>
                <a:path w="200042" h="305327">
                  <a:moveTo>
                    <a:pt x="0" y="0"/>
                  </a:moveTo>
                  <a:lnTo>
                    <a:pt x="3001" y="8868"/>
                  </a:lnTo>
                  <a:lnTo>
                    <a:pt x="6423" y="17855"/>
                  </a:lnTo>
                  <a:lnTo>
                    <a:pt x="10619" y="27841"/>
                  </a:lnTo>
                  <a:lnTo>
                    <a:pt x="15519" y="38476"/>
                  </a:lnTo>
                  <a:lnTo>
                    <a:pt x="21001" y="48991"/>
                  </a:lnTo>
                  <a:lnTo>
                    <a:pt x="26936" y="58952"/>
                  </a:lnTo>
                  <a:lnTo>
                    <a:pt x="33370" y="68585"/>
                  </a:lnTo>
                  <a:lnTo>
                    <a:pt x="40517" y="78569"/>
                  </a:lnTo>
                  <a:lnTo>
                    <a:pt x="48434" y="89286"/>
                  </a:lnTo>
                  <a:lnTo>
                    <a:pt x="57039" y="100788"/>
                  </a:lnTo>
                  <a:lnTo>
                    <a:pt x="66192" y="112974"/>
                  </a:lnTo>
                  <a:lnTo>
                    <a:pt x="75749" y="125692"/>
                  </a:lnTo>
                  <a:lnTo>
                    <a:pt x="85267" y="138641"/>
                  </a:lnTo>
                  <a:lnTo>
                    <a:pt x="94045" y="151401"/>
                  </a:lnTo>
                  <a:lnTo>
                    <a:pt x="101764" y="163751"/>
                  </a:lnTo>
                  <a:lnTo>
                    <a:pt x="108606" y="175499"/>
                  </a:lnTo>
                  <a:lnTo>
                    <a:pt x="115050" y="186396"/>
                  </a:lnTo>
                  <a:lnTo>
                    <a:pt x="121425" y="196392"/>
                  </a:lnTo>
                  <a:lnTo>
                    <a:pt x="127879" y="205598"/>
                  </a:lnTo>
                  <a:lnTo>
                    <a:pt x="134453" y="214175"/>
                  </a:lnTo>
                  <a:lnTo>
                    <a:pt x="141146" y="222297"/>
                  </a:lnTo>
                  <a:lnTo>
                    <a:pt x="148100" y="230585"/>
                  </a:lnTo>
                  <a:lnTo>
                    <a:pt x="155601" y="240062"/>
                  </a:lnTo>
                  <a:lnTo>
                    <a:pt x="163744" y="251166"/>
                  </a:lnTo>
                  <a:lnTo>
                    <a:pt x="172024" y="263083"/>
                  </a:lnTo>
                  <a:lnTo>
                    <a:pt x="180239" y="275196"/>
                  </a:lnTo>
                  <a:lnTo>
                    <a:pt x="189110" y="288577"/>
                  </a:lnTo>
                  <a:lnTo>
                    <a:pt x="200041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001013" y="3383552"/>
              <a:ext cx="283464" cy="450474"/>
            </a:xfrm>
            <a:custGeom>
              <a:avLst/>
              <a:gdLst/>
              <a:ahLst/>
              <a:cxnLst/>
              <a:rect l="0" t="0" r="0" b="0"/>
              <a:pathLst>
                <a:path w="283464" h="450474">
                  <a:moveTo>
                    <a:pt x="93950" y="17152"/>
                  </a:moveTo>
                  <a:lnTo>
                    <a:pt x="88083" y="25953"/>
                  </a:lnTo>
                  <a:lnTo>
                    <a:pt x="82518" y="34300"/>
                  </a:lnTo>
                  <a:lnTo>
                    <a:pt x="76719" y="42999"/>
                  </a:lnTo>
                  <a:lnTo>
                    <a:pt x="70639" y="52120"/>
                  </a:lnTo>
                  <a:lnTo>
                    <a:pt x="64308" y="61615"/>
                  </a:lnTo>
                  <a:lnTo>
                    <a:pt x="57778" y="71362"/>
                  </a:lnTo>
                  <a:lnTo>
                    <a:pt x="51022" y="79695"/>
                  </a:lnTo>
                  <a:lnTo>
                    <a:pt x="44743" y="83811"/>
                  </a:lnTo>
                  <a:lnTo>
                    <a:pt x="40228" y="83236"/>
                  </a:lnTo>
                  <a:lnTo>
                    <a:pt x="37703" y="79141"/>
                  </a:lnTo>
                  <a:lnTo>
                    <a:pt x="36872" y="72732"/>
                  </a:lnTo>
                  <a:lnTo>
                    <a:pt x="37503" y="65018"/>
                  </a:lnTo>
                  <a:lnTo>
                    <a:pt x="39551" y="56844"/>
                  </a:lnTo>
                  <a:lnTo>
                    <a:pt x="42870" y="48674"/>
                  </a:lnTo>
                  <a:lnTo>
                    <a:pt x="47225" y="40525"/>
                  </a:lnTo>
                  <a:lnTo>
                    <a:pt x="52369" y="32122"/>
                  </a:lnTo>
                  <a:lnTo>
                    <a:pt x="58098" y="23329"/>
                  </a:lnTo>
                  <a:lnTo>
                    <a:pt x="64572" y="14792"/>
                  </a:lnTo>
                  <a:lnTo>
                    <a:pt x="72282" y="7803"/>
                  </a:lnTo>
                  <a:lnTo>
                    <a:pt x="81388" y="2962"/>
                  </a:lnTo>
                  <a:lnTo>
                    <a:pt x="91436" y="374"/>
                  </a:lnTo>
                  <a:lnTo>
                    <a:pt x="101566" y="0"/>
                  </a:lnTo>
                  <a:lnTo>
                    <a:pt x="111266" y="1576"/>
                  </a:lnTo>
                  <a:lnTo>
                    <a:pt x="120388" y="5040"/>
                  </a:lnTo>
                  <a:lnTo>
                    <a:pt x="128967" y="10622"/>
                  </a:lnTo>
                  <a:lnTo>
                    <a:pt x="137101" y="18259"/>
                  </a:lnTo>
                  <a:lnTo>
                    <a:pt x="144732" y="27638"/>
                  </a:lnTo>
                  <a:lnTo>
                    <a:pt x="151645" y="38374"/>
                  </a:lnTo>
                  <a:lnTo>
                    <a:pt x="157777" y="50112"/>
                  </a:lnTo>
                  <a:lnTo>
                    <a:pt x="163050" y="62569"/>
                  </a:lnTo>
                  <a:lnTo>
                    <a:pt x="167295" y="75529"/>
                  </a:lnTo>
                  <a:lnTo>
                    <a:pt x="170524" y="88832"/>
                  </a:lnTo>
                  <a:lnTo>
                    <a:pt x="173049" y="102205"/>
                  </a:lnTo>
                  <a:lnTo>
                    <a:pt x="175367" y="115263"/>
                  </a:lnTo>
                  <a:lnTo>
                    <a:pt x="177774" y="127835"/>
                  </a:lnTo>
                  <a:lnTo>
                    <a:pt x="180055" y="140244"/>
                  </a:lnTo>
                  <a:lnTo>
                    <a:pt x="181600" y="153183"/>
                  </a:lnTo>
                  <a:lnTo>
                    <a:pt x="182124" y="167009"/>
                  </a:lnTo>
                  <a:lnTo>
                    <a:pt x="181814" y="181909"/>
                  </a:lnTo>
                  <a:lnTo>
                    <a:pt x="181142" y="198054"/>
                  </a:lnTo>
                  <a:lnTo>
                    <a:pt x="180420" y="215398"/>
                  </a:lnTo>
                  <a:lnTo>
                    <a:pt x="179463" y="233590"/>
                  </a:lnTo>
                  <a:lnTo>
                    <a:pt x="177688" y="252091"/>
                  </a:lnTo>
                  <a:lnTo>
                    <a:pt x="174828" y="270555"/>
                  </a:lnTo>
                  <a:lnTo>
                    <a:pt x="170925" y="288357"/>
                  </a:lnTo>
                  <a:lnTo>
                    <a:pt x="166155" y="304553"/>
                  </a:lnTo>
                  <a:lnTo>
                    <a:pt x="160716" y="318782"/>
                  </a:lnTo>
                  <a:lnTo>
                    <a:pt x="154623" y="331507"/>
                  </a:lnTo>
                  <a:lnTo>
                    <a:pt x="147709" y="343676"/>
                  </a:lnTo>
                  <a:lnTo>
                    <a:pt x="139949" y="355905"/>
                  </a:lnTo>
                  <a:lnTo>
                    <a:pt x="131452" y="368275"/>
                  </a:lnTo>
                  <a:lnTo>
                    <a:pt x="122370" y="380523"/>
                  </a:lnTo>
                  <a:lnTo>
                    <a:pt x="112852" y="392469"/>
                  </a:lnTo>
                  <a:lnTo>
                    <a:pt x="103020" y="403916"/>
                  </a:lnTo>
                  <a:lnTo>
                    <a:pt x="92967" y="414596"/>
                  </a:lnTo>
                  <a:lnTo>
                    <a:pt x="82756" y="424431"/>
                  </a:lnTo>
                  <a:lnTo>
                    <a:pt x="72273" y="433186"/>
                  </a:lnTo>
                  <a:lnTo>
                    <a:pt x="61242" y="440395"/>
                  </a:lnTo>
                  <a:lnTo>
                    <a:pt x="49572" y="445934"/>
                  </a:lnTo>
                  <a:lnTo>
                    <a:pt x="37803" y="449502"/>
                  </a:lnTo>
                  <a:lnTo>
                    <a:pt x="26967" y="450473"/>
                  </a:lnTo>
                  <a:lnTo>
                    <a:pt x="17581" y="448749"/>
                  </a:lnTo>
                  <a:lnTo>
                    <a:pt x="9976" y="444506"/>
                  </a:lnTo>
                  <a:lnTo>
                    <a:pt x="4542" y="437930"/>
                  </a:lnTo>
                  <a:lnTo>
                    <a:pt x="1267" y="429371"/>
                  </a:lnTo>
                  <a:lnTo>
                    <a:pt x="0" y="419576"/>
                  </a:lnTo>
                  <a:lnTo>
                    <a:pt x="646" y="409559"/>
                  </a:lnTo>
                  <a:lnTo>
                    <a:pt x="2963" y="399906"/>
                  </a:lnTo>
                  <a:lnTo>
                    <a:pt x="6615" y="390802"/>
                  </a:lnTo>
                  <a:lnTo>
                    <a:pt x="11274" y="382228"/>
                  </a:lnTo>
                  <a:lnTo>
                    <a:pt x="16671" y="374095"/>
                  </a:lnTo>
                  <a:lnTo>
                    <a:pt x="22920" y="366462"/>
                  </a:lnTo>
                  <a:lnTo>
                    <a:pt x="30477" y="359547"/>
                  </a:lnTo>
                  <a:lnTo>
                    <a:pt x="39495" y="353417"/>
                  </a:lnTo>
                  <a:lnTo>
                    <a:pt x="49993" y="348316"/>
                  </a:lnTo>
                  <a:lnTo>
                    <a:pt x="62022" y="344718"/>
                  </a:lnTo>
                  <a:lnTo>
                    <a:pt x="75447" y="342747"/>
                  </a:lnTo>
                  <a:lnTo>
                    <a:pt x="89851" y="342220"/>
                  </a:lnTo>
                  <a:lnTo>
                    <a:pt x="104658" y="342846"/>
                  </a:lnTo>
                  <a:lnTo>
                    <a:pt x="119497" y="344339"/>
                  </a:lnTo>
                  <a:lnTo>
                    <a:pt x="134052" y="346456"/>
                  </a:lnTo>
                  <a:lnTo>
                    <a:pt x="147978" y="349015"/>
                  </a:lnTo>
                  <a:lnTo>
                    <a:pt x="161158" y="351870"/>
                  </a:lnTo>
                  <a:lnTo>
                    <a:pt x="173653" y="354598"/>
                  </a:lnTo>
                  <a:lnTo>
                    <a:pt x="185593" y="356518"/>
                  </a:lnTo>
                  <a:lnTo>
                    <a:pt x="197106" y="357319"/>
                  </a:lnTo>
                  <a:lnTo>
                    <a:pt x="208147" y="356873"/>
                  </a:lnTo>
                  <a:lnTo>
                    <a:pt x="218495" y="355053"/>
                  </a:lnTo>
                  <a:lnTo>
                    <a:pt x="228088" y="351942"/>
                  </a:lnTo>
                  <a:lnTo>
                    <a:pt x="237093" y="347875"/>
                  </a:lnTo>
                  <a:lnTo>
                    <a:pt x="246912" y="342831"/>
                  </a:lnTo>
                  <a:lnTo>
                    <a:pt x="260645" y="335253"/>
                  </a:lnTo>
                  <a:lnTo>
                    <a:pt x="283463" y="3224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768787" y="3253305"/>
              <a:ext cx="63172" cy="389556"/>
            </a:xfrm>
            <a:custGeom>
              <a:avLst/>
              <a:gdLst/>
              <a:ahLst/>
              <a:cxnLst/>
              <a:rect l="0" t="0" r="0" b="0"/>
              <a:pathLst>
                <a:path w="63172" h="389556">
                  <a:moveTo>
                    <a:pt x="63171" y="0"/>
                  </a:moveTo>
                  <a:lnTo>
                    <a:pt x="60237" y="11735"/>
                  </a:lnTo>
                  <a:lnTo>
                    <a:pt x="57455" y="22864"/>
                  </a:lnTo>
                  <a:lnTo>
                    <a:pt x="54560" y="34472"/>
                  </a:lnTo>
                  <a:lnTo>
                    <a:pt x="51693" y="46979"/>
                  </a:lnTo>
                  <a:lnTo>
                    <a:pt x="49176" y="60936"/>
                  </a:lnTo>
                  <a:lnTo>
                    <a:pt x="47160" y="76494"/>
                  </a:lnTo>
                  <a:lnTo>
                    <a:pt x="45475" y="93323"/>
                  </a:lnTo>
                  <a:lnTo>
                    <a:pt x="43732" y="110833"/>
                  </a:lnTo>
                  <a:lnTo>
                    <a:pt x="41711" y="128607"/>
                  </a:lnTo>
                  <a:lnTo>
                    <a:pt x="39522" y="146437"/>
                  </a:lnTo>
                  <a:lnTo>
                    <a:pt x="37505" y="164240"/>
                  </a:lnTo>
                  <a:lnTo>
                    <a:pt x="35848" y="181986"/>
                  </a:lnTo>
                  <a:lnTo>
                    <a:pt x="34413" y="199513"/>
                  </a:lnTo>
                  <a:lnTo>
                    <a:pt x="32842" y="216521"/>
                  </a:lnTo>
                  <a:lnTo>
                    <a:pt x="30938" y="232893"/>
                  </a:lnTo>
                  <a:lnTo>
                    <a:pt x="28829" y="248668"/>
                  </a:lnTo>
                  <a:lnTo>
                    <a:pt x="26867" y="263955"/>
                  </a:lnTo>
                  <a:lnTo>
                    <a:pt x="25245" y="278866"/>
                  </a:lnTo>
                  <a:lnTo>
                    <a:pt x="23834" y="293340"/>
                  </a:lnTo>
                  <a:lnTo>
                    <a:pt x="22280" y="307146"/>
                  </a:lnTo>
                  <a:lnTo>
                    <a:pt x="20383" y="320209"/>
                  </a:lnTo>
                  <a:lnTo>
                    <a:pt x="18070" y="332538"/>
                  </a:lnTo>
                  <a:lnTo>
                    <a:pt x="14983" y="345564"/>
                  </a:lnTo>
                  <a:lnTo>
                    <a:pt x="9730" y="362666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601591" y="3305948"/>
              <a:ext cx="209311" cy="229050"/>
            </a:xfrm>
            <a:custGeom>
              <a:avLst/>
              <a:gdLst/>
              <a:ahLst/>
              <a:cxnLst/>
              <a:rect l="0" t="0" r="0" b="0"/>
              <a:pathLst>
                <a:path w="209311" h="229050">
                  <a:moveTo>
                    <a:pt x="209310" y="105285"/>
                  </a:moveTo>
                  <a:lnTo>
                    <a:pt x="200509" y="111152"/>
                  </a:lnTo>
                  <a:lnTo>
                    <a:pt x="192162" y="116717"/>
                  </a:lnTo>
                  <a:lnTo>
                    <a:pt x="183463" y="122516"/>
                  </a:lnTo>
                  <a:lnTo>
                    <a:pt x="174343" y="128597"/>
                  </a:lnTo>
                  <a:lnTo>
                    <a:pt x="164848" y="134927"/>
                  </a:lnTo>
                  <a:lnTo>
                    <a:pt x="155056" y="141455"/>
                  </a:lnTo>
                  <a:lnTo>
                    <a:pt x="145041" y="148131"/>
                  </a:lnTo>
                  <a:lnTo>
                    <a:pt x="134868" y="154913"/>
                  </a:lnTo>
                  <a:lnTo>
                    <a:pt x="124581" y="161775"/>
                  </a:lnTo>
                  <a:lnTo>
                    <a:pt x="114217" y="168858"/>
                  </a:lnTo>
                  <a:lnTo>
                    <a:pt x="103799" y="176451"/>
                  </a:lnTo>
                  <a:lnTo>
                    <a:pt x="93345" y="184669"/>
                  </a:lnTo>
                  <a:lnTo>
                    <a:pt x="82867" y="193307"/>
                  </a:lnTo>
                  <a:lnTo>
                    <a:pt x="72372" y="201952"/>
                  </a:lnTo>
                  <a:lnTo>
                    <a:pt x="61866" y="210345"/>
                  </a:lnTo>
                  <a:lnTo>
                    <a:pt x="51352" y="217928"/>
                  </a:lnTo>
                  <a:lnTo>
                    <a:pt x="40834" y="223804"/>
                  </a:lnTo>
                  <a:lnTo>
                    <a:pt x="30331" y="227623"/>
                  </a:lnTo>
                  <a:lnTo>
                    <a:pt x="20498" y="229049"/>
                  </a:lnTo>
                  <a:lnTo>
                    <a:pt x="12566" y="227511"/>
                  </a:lnTo>
                  <a:lnTo>
                    <a:pt x="7047" y="222992"/>
                  </a:lnTo>
                  <a:lnTo>
                    <a:pt x="3649" y="215909"/>
                  </a:lnTo>
                  <a:lnTo>
                    <a:pt x="1660" y="206812"/>
                  </a:lnTo>
                  <a:lnTo>
                    <a:pt x="507" y="196219"/>
                  </a:lnTo>
                  <a:lnTo>
                    <a:pt x="0" y="184552"/>
                  </a:lnTo>
                  <a:lnTo>
                    <a:pt x="241" y="172132"/>
                  </a:lnTo>
                  <a:lnTo>
                    <a:pt x="1246" y="159191"/>
                  </a:lnTo>
                  <a:lnTo>
                    <a:pt x="2918" y="145893"/>
                  </a:lnTo>
                  <a:lnTo>
                    <a:pt x="5118" y="132352"/>
                  </a:lnTo>
                  <a:lnTo>
                    <a:pt x="7712" y="118653"/>
                  </a:lnTo>
                  <a:lnTo>
                    <a:pt x="10591" y="105012"/>
                  </a:lnTo>
                  <a:lnTo>
                    <a:pt x="13669" y="91772"/>
                  </a:lnTo>
                  <a:lnTo>
                    <a:pt x="16887" y="79087"/>
                  </a:lnTo>
                  <a:lnTo>
                    <a:pt x="20199" y="66941"/>
                  </a:lnTo>
                  <a:lnTo>
                    <a:pt x="23576" y="55244"/>
                  </a:lnTo>
                  <a:lnTo>
                    <a:pt x="26992" y="43906"/>
                  </a:lnTo>
                  <a:lnTo>
                    <a:pt x="30281" y="33287"/>
                  </a:lnTo>
                  <a:lnTo>
                    <a:pt x="33459" y="23158"/>
                  </a:lnTo>
                  <a:lnTo>
                    <a:pt x="36806" y="12626"/>
                  </a:lnTo>
                  <a:lnTo>
                    <a:pt x="4085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24925" y="3169077"/>
              <a:ext cx="567542" cy="724328"/>
            </a:xfrm>
            <a:custGeom>
              <a:avLst/>
              <a:gdLst/>
              <a:ahLst/>
              <a:cxnLst/>
              <a:rect l="0" t="0" r="0" b="0"/>
              <a:pathLst>
                <a:path w="567542" h="724328">
                  <a:moveTo>
                    <a:pt x="417437" y="0"/>
                  </a:moveTo>
                  <a:lnTo>
                    <a:pt x="408636" y="2934"/>
                  </a:lnTo>
                  <a:lnTo>
                    <a:pt x="400289" y="5717"/>
                  </a:lnTo>
                  <a:lnTo>
                    <a:pt x="391586" y="8621"/>
                  </a:lnTo>
                  <a:lnTo>
                    <a:pt x="382292" y="11834"/>
                  </a:lnTo>
                  <a:lnTo>
                    <a:pt x="372149" y="15647"/>
                  </a:lnTo>
                  <a:lnTo>
                    <a:pt x="361099" y="20169"/>
                  </a:lnTo>
                  <a:lnTo>
                    <a:pt x="349087" y="25505"/>
                  </a:lnTo>
                  <a:lnTo>
                    <a:pt x="335968" y="31841"/>
                  </a:lnTo>
                  <a:lnTo>
                    <a:pt x="321782" y="39170"/>
                  </a:lnTo>
                  <a:lnTo>
                    <a:pt x="307019" y="47023"/>
                  </a:lnTo>
                  <a:lnTo>
                    <a:pt x="292497" y="54600"/>
                  </a:lnTo>
                  <a:lnTo>
                    <a:pt x="278664" y="61477"/>
                  </a:lnTo>
                  <a:lnTo>
                    <a:pt x="265768" y="67906"/>
                  </a:lnTo>
                  <a:lnTo>
                    <a:pt x="254026" y="74597"/>
                  </a:lnTo>
                  <a:lnTo>
                    <a:pt x="243421" y="81948"/>
                  </a:lnTo>
                  <a:lnTo>
                    <a:pt x="233621" y="89870"/>
                  </a:lnTo>
                  <a:lnTo>
                    <a:pt x="224104" y="97968"/>
                  </a:lnTo>
                  <a:lnTo>
                    <a:pt x="214548" y="105975"/>
                  </a:lnTo>
                  <a:lnTo>
                    <a:pt x="204991" y="113793"/>
                  </a:lnTo>
                  <a:lnTo>
                    <a:pt x="195720" y="121416"/>
                  </a:lnTo>
                  <a:lnTo>
                    <a:pt x="186884" y="128873"/>
                  </a:lnTo>
                  <a:lnTo>
                    <a:pt x="178324" y="136201"/>
                  </a:lnTo>
                  <a:lnTo>
                    <a:pt x="169663" y="143435"/>
                  </a:lnTo>
                  <a:lnTo>
                    <a:pt x="160692" y="150606"/>
                  </a:lnTo>
                  <a:lnTo>
                    <a:pt x="151532" y="157898"/>
                  </a:lnTo>
                  <a:lnTo>
                    <a:pt x="142530" y="165634"/>
                  </a:lnTo>
                  <a:lnTo>
                    <a:pt x="133880" y="173947"/>
                  </a:lnTo>
                  <a:lnTo>
                    <a:pt x="125613" y="182650"/>
                  </a:lnTo>
                  <a:lnTo>
                    <a:pt x="117682" y="191337"/>
                  </a:lnTo>
                  <a:lnTo>
                    <a:pt x="110015" y="199777"/>
                  </a:lnTo>
                  <a:lnTo>
                    <a:pt x="102544" y="208071"/>
                  </a:lnTo>
                  <a:lnTo>
                    <a:pt x="95214" y="216553"/>
                  </a:lnTo>
                  <a:lnTo>
                    <a:pt x="87987" y="225407"/>
                  </a:lnTo>
                  <a:lnTo>
                    <a:pt x="80997" y="234660"/>
                  </a:lnTo>
                  <a:lnTo>
                    <a:pt x="74529" y="244256"/>
                  </a:lnTo>
                  <a:lnTo>
                    <a:pt x="68698" y="254124"/>
                  </a:lnTo>
                  <a:lnTo>
                    <a:pt x="63461" y="264192"/>
                  </a:lnTo>
                  <a:lnTo>
                    <a:pt x="58709" y="274403"/>
                  </a:lnTo>
                  <a:lnTo>
                    <a:pt x="54322" y="284716"/>
                  </a:lnTo>
                  <a:lnTo>
                    <a:pt x="50036" y="295097"/>
                  </a:lnTo>
                  <a:lnTo>
                    <a:pt x="45464" y="305527"/>
                  </a:lnTo>
                  <a:lnTo>
                    <a:pt x="40425" y="316004"/>
                  </a:lnTo>
                  <a:lnTo>
                    <a:pt x="35072" y="327006"/>
                  </a:lnTo>
                  <a:lnTo>
                    <a:pt x="29786" y="339449"/>
                  </a:lnTo>
                  <a:lnTo>
                    <a:pt x="24788" y="353704"/>
                  </a:lnTo>
                  <a:lnTo>
                    <a:pt x="20128" y="369177"/>
                  </a:lnTo>
                  <a:lnTo>
                    <a:pt x="15772" y="384642"/>
                  </a:lnTo>
                  <a:lnTo>
                    <a:pt x="11663" y="399386"/>
                  </a:lnTo>
                  <a:lnTo>
                    <a:pt x="7904" y="413707"/>
                  </a:lnTo>
                  <a:lnTo>
                    <a:pt x="4752" y="428602"/>
                  </a:lnTo>
                  <a:lnTo>
                    <a:pt x="2302" y="444619"/>
                  </a:lnTo>
                  <a:lnTo>
                    <a:pt x="656" y="461664"/>
                  </a:lnTo>
                  <a:lnTo>
                    <a:pt x="0" y="479272"/>
                  </a:lnTo>
                  <a:lnTo>
                    <a:pt x="338" y="497088"/>
                  </a:lnTo>
                  <a:lnTo>
                    <a:pt x="1532" y="514936"/>
                  </a:lnTo>
                  <a:lnTo>
                    <a:pt x="3396" y="532743"/>
                  </a:lnTo>
                  <a:lnTo>
                    <a:pt x="5767" y="550490"/>
                  </a:lnTo>
                  <a:lnTo>
                    <a:pt x="8832" y="568016"/>
                  </a:lnTo>
                  <a:lnTo>
                    <a:pt x="13100" y="585023"/>
                  </a:lnTo>
                  <a:lnTo>
                    <a:pt x="18751" y="601388"/>
                  </a:lnTo>
                  <a:lnTo>
                    <a:pt x="25665" y="616989"/>
                  </a:lnTo>
                  <a:lnTo>
                    <a:pt x="33602" y="631628"/>
                  </a:lnTo>
                  <a:lnTo>
                    <a:pt x="42312" y="645286"/>
                  </a:lnTo>
                  <a:lnTo>
                    <a:pt x="51584" y="657933"/>
                  </a:lnTo>
                  <a:lnTo>
                    <a:pt x="61252" y="669443"/>
                  </a:lnTo>
                  <a:lnTo>
                    <a:pt x="71201" y="679850"/>
                  </a:lnTo>
                  <a:lnTo>
                    <a:pt x="81508" y="689163"/>
                  </a:lnTo>
                  <a:lnTo>
                    <a:pt x="92419" y="697280"/>
                  </a:lnTo>
                  <a:lnTo>
                    <a:pt x="104027" y="704256"/>
                  </a:lnTo>
                  <a:lnTo>
                    <a:pt x="116434" y="710112"/>
                  </a:lnTo>
                  <a:lnTo>
                    <a:pt x="129827" y="714756"/>
                  </a:lnTo>
                  <a:lnTo>
                    <a:pt x="144207" y="718251"/>
                  </a:lnTo>
                  <a:lnTo>
                    <a:pt x="159271" y="720786"/>
                  </a:lnTo>
                  <a:lnTo>
                    <a:pt x="174528" y="722579"/>
                  </a:lnTo>
                  <a:lnTo>
                    <a:pt x="189682" y="723816"/>
                  </a:lnTo>
                  <a:lnTo>
                    <a:pt x="204789" y="724327"/>
                  </a:lnTo>
                  <a:lnTo>
                    <a:pt x="220150" y="723613"/>
                  </a:lnTo>
                  <a:lnTo>
                    <a:pt x="235926" y="721502"/>
                  </a:lnTo>
                  <a:lnTo>
                    <a:pt x="251962" y="718117"/>
                  </a:lnTo>
                  <a:lnTo>
                    <a:pt x="267888" y="713703"/>
                  </a:lnTo>
                  <a:lnTo>
                    <a:pt x="283493" y="708506"/>
                  </a:lnTo>
                  <a:lnTo>
                    <a:pt x="298736" y="702577"/>
                  </a:lnTo>
                  <a:lnTo>
                    <a:pt x="313657" y="695773"/>
                  </a:lnTo>
                  <a:lnTo>
                    <a:pt x="328320" y="688088"/>
                  </a:lnTo>
                  <a:lnTo>
                    <a:pt x="342624" y="679640"/>
                  </a:lnTo>
                  <a:lnTo>
                    <a:pt x="356317" y="670592"/>
                  </a:lnTo>
                  <a:lnTo>
                    <a:pt x="369303" y="661100"/>
                  </a:lnTo>
                  <a:lnTo>
                    <a:pt x="381483" y="651456"/>
                  </a:lnTo>
                  <a:lnTo>
                    <a:pt x="392671" y="642061"/>
                  </a:lnTo>
                  <a:lnTo>
                    <a:pt x="402863" y="633101"/>
                  </a:lnTo>
                  <a:lnTo>
                    <a:pt x="412200" y="624102"/>
                  </a:lnTo>
                  <a:lnTo>
                    <a:pt x="420865" y="614075"/>
                  </a:lnTo>
                  <a:lnTo>
                    <a:pt x="429033" y="602556"/>
                  </a:lnTo>
                  <a:lnTo>
                    <a:pt x="436842" y="590055"/>
                  </a:lnTo>
                  <a:lnTo>
                    <a:pt x="444400" y="577731"/>
                  </a:lnTo>
                  <a:lnTo>
                    <a:pt x="451779" y="566254"/>
                  </a:lnTo>
                  <a:lnTo>
                    <a:pt x="458872" y="555618"/>
                  </a:lnTo>
                  <a:lnTo>
                    <a:pt x="465409" y="545415"/>
                  </a:lnTo>
                  <a:lnTo>
                    <a:pt x="471286" y="535332"/>
                  </a:lnTo>
                  <a:lnTo>
                    <a:pt x="476554" y="525223"/>
                  </a:lnTo>
                  <a:lnTo>
                    <a:pt x="481326" y="515034"/>
                  </a:lnTo>
                  <a:lnTo>
                    <a:pt x="485727" y="504763"/>
                  </a:lnTo>
                  <a:lnTo>
                    <a:pt x="490023" y="494422"/>
                  </a:lnTo>
                  <a:lnTo>
                    <a:pt x="494600" y="484025"/>
                  </a:lnTo>
                  <a:lnTo>
                    <a:pt x="499648" y="473580"/>
                  </a:lnTo>
                  <a:lnTo>
                    <a:pt x="505176" y="462768"/>
                  </a:lnTo>
                  <a:lnTo>
                    <a:pt x="511112" y="450986"/>
                  </a:lnTo>
                  <a:lnTo>
                    <a:pt x="517360" y="437989"/>
                  </a:lnTo>
                  <a:lnTo>
                    <a:pt x="523674" y="424175"/>
                  </a:lnTo>
                  <a:lnTo>
                    <a:pt x="529679" y="410363"/>
                  </a:lnTo>
                  <a:lnTo>
                    <a:pt x="535195" y="397024"/>
                  </a:lnTo>
                  <a:lnTo>
                    <a:pt x="540220" y="383797"/>
                  </a:lnTo>
                  <a:lnTo>
                    <a:pt x="544828" y="369712"/>
                  </a:lnTo>
                  <a:lnTo>
                    <a:pt x="549115" y="354275"/>
                  </a:lnTo>
                  <a:lnTo>
                    <a:pt x="553165" y="337635"/>
                  </a:lnTo>
                  <a:lnTo>
                    <a:pt x="557045" y="320306"/>
                  </a:lnTo>
                  <a:lnTo>
                    <a:pt x="560797" y="302687"/>
                  </a:lnTo>
                  <a:lnTo>
                    <a:pt x="564132" y="285142"/>
                  </a:lnTo>
                  <a:lnTo>
                    <a:pt x="566460" y="268070"/>
                  </a:lnTo>
                  <a:lnTo>
                    <a:pt x="567541" y="251631"/>
                  </a:lnTo>
                  <a:lnTo>
                    <a:pt x="567451" y="235798"/>
                  </a:lnTo>
                  <a:lnTo>
                    <a:pt x="566402" y="220465"/>
                  </a:lnTo>
                  <a:lnTo>
                    <a:pt x="564618" y="205520"/>
                  </a:lnTo>
                  <a:lnTo>
                    <a:pt x="562134" y="191023"/>
                  </a:lnTo>
                  <a:lnTo>
                    <a:pt x="558797" y="177201"/>
                  </a:lnTo>
                  <a:lnTo>
                    <a:pt x="554591" y="164126"/>
                  </a:lnTo>
                  <a:lnTo>
                    <a:pt x="549634" y="151888"/>
                  </a:lnTo>
                  <a:lnTo>
                    <a:pt x="544082" y="140660"/>
                  </a:lnTo>
                  <a:lnTo>
                    <a:pt x="538082" y="130442"/>
                  </a:lnTo>
                  <a:lnTo>
                    <a:pt x="531596" y="121087"/>
                  </a:lnTo>
                  <a:lnTo>
                    <a:pt x="524410" y="112410"/>
                  </a:lnTo>
                  <a:lnTo>
                    <a:pt x="516464" y="104239"/>
                  </a:lnTo>
                  <a:lnTo>
                    <a:pt x="507840" y="96598"/>
                  </a:lnTo>
                  <a:lnTo>
                    <a:pt x="498673" y="89684"/>
                  </a:lnTo>
                  <a:lnTo>
                    <a:pt x="489093" y="83551"/>
                  </a:lnTo>
                  <a:lnTo>
                    <a:pt x="479050" y="78109"/>
                  </a:lnTo>
                  <a:lnTo>
                    <a:pt x="468323" y="73220"/>
                  </a:lnTo>
                  <a:lnTo>
                    <a:pt x="456851" y="68754"/>
                  </a:lnTo>
                  <a:lnTo>
                    <a:pt x="444876" y="64924"/>
                  </a:lnTo>
                  <a:lnTo>
                    <a:pt x="432838" y="62256"/>
                  </a:lnTo>
                  <a:lnTo>
                    <a:pt x="420990" y="60944"/>
                  </a:lnTo>
                  <a:lnTo>
                    <a:pt x="409086" y="60877"/>
                  </a:lnTo>
                  <a:lnTo>
                    <a:pt x="396495" y="61820"/>
                  </a:lnTo>
                  <a:lnTo>
                    <a:pt x="382914" y="63538"/>
                  </a:lnTo>
                  <a:lnTo>
                    <a:pt x="368521" y="66147"/>
                  </a:lnTo>
                  <a:lnTo>
                    <a:pt x="353781" y="70101"/>
                  </a:lnTo>
                  <a:lnTo>
                    <a:pt x="339015" y="75533"/>
                  </a:lnTo>
                  <a:lnTo>
                    <a:pt x="324524" y="82129"/>
                  </a:lnTo>
                  <a:lnTo>
                    <a:pt x="310648" y="89321"/>
                  </a:lnTo>
                  <a:lnTo>
                    <a:pt x="297517" y="96703"/>
                  </a:lnTo>
                  <a:lnTo>
                    <a:pt x="285526" y="103785"/>
                  </a:lnTo>
                  <a:lnTo>
                    <a:pt x="274245" y="110600"/>
                  </a:lnTo>
                  <a:lnTo>
                    <a:pt x="262685" y="117740"/>
                  </a:lnTo>
                  <a:lnTo>
                    <a:pt x="248981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421347" y="3684974"/>
              <a:ext cx="210571" cy="336913"/>
            </a:xfrm>
            <a:custGeom>
              <a:avLst/>
              <a:gdLst/>
              <a:ahLst/>
              <a:cxnLst/>
              <a:rect l="0" t="0" r="0" b="0"/>
              <a:pathLst>
                <a:path w="210571" h="336913">
                  <a:moveTo>
                    <a:pt x="210570" y="0"/>
                  </a:moveTo>
                  <a:lnTo>
                    <a:pt x="204769" y="8801"/>
                  </a:lnTo>
                  <a:lnTo>
                    <a:pt x="199845" y="17148"/>
                  </a:lnTo>
                  <a:lnTo>
                    <a:pt x="195338" y="25851"/>
                  </a:lnTo>
                  <a:lnTo>
                    <a:pt x="190944" y="35145"/>
                  </a:lnTo>
                  <a:lnTo>
                    <a:pt x="186282" y="45289"/>
                  </a:lnTo>
                  <a:lnTo>
                    <a:pt x="181167" y="56325"/>
                  </a:lnTo>
                  <a:lnTo>
                    <a:pt x="175590" y="67818"/>
                  </a:lnTo>
                  <a:lnTo>
                    <a:pt x="169618" y="78992"/>
                  </a:lnTo>
                  <a:lnTo>
                    <a:pt x="163339" y="89441"/>
                  </a:lnTo>
                  <a:lnTo>
                    <a:pt x="156836" y="99591"/>
                  </a:lnTo>
                  <a:lnTo>
                    <a:pt x="150170" y="110465"/>
                  </a:lnTo>
                  <a:lnTo>
                    <a:pt x="143392" y="122588"/>
                  </a:lnTo>
                  <a:lnTo>
                    <a:pt x="136537" y="135511"/>
                  </a:lnTo>
                  <a:lnTo>
                    <a:pt x="129628" y="148126"/>
                  </a:lnTo>
                  <a:lnTo>
                    <a:pt x="122682" y="159810"/>
                  </a:lnTo>
                  <a:lnTo>
                    <a:pt x="115713" y="170927"/>
                  </a:lnTo>
                  <a:lnTo>
                    <a:pt x="108727" y="182518"/>
                  </a:lnTo>
                  <a:lnTo>
                    <a:pt x="101730" y="195154"/>
                  </a:lnTo>
                  <a:lnTo>
                    <a:pt x="94726" y="208437"/>
                  </a:lnTo>
                  <a:lnTo>
                    <a:pt x="87717" y="221301"/>
                  </a:lnTo>
                  <a:lnTo>
                    <a:pt x="80705" y="233152"/>
                  </a:lnTo>
                  <a:lnTo>
                    <a:pt x="73690" y="244212"/>
                  </a:lnTo>
                  <a:lnTo>
                    <a:pt x="66674" y="255233"/>
                  </a:lnTo>
                  <a:lnTo>
                    <a:pt x="59653" y="266673"/>
                  </a:lnTo>
                  <a:lnTo>
                    <a:pt x="52462" y="278339"/>
                  </a:lnTo>
                  <a:lnTo>
                    <a:pt x="44796" y="289577"/>
                  </a:lnTo>
                  <a:lnTo>
                    <a:pt x="36538" y="300023"/>
                  </a:lnTo>
                  <a:lnTo>
                    <a:pt x="28179" y="309340"/>
                  </a:lnTo>
                  <a:lnTo>
                    <a:pt x="19903" y="317981"/>
                  </a:lnTo>
                  <a:lnTo>
                    <a:pt x="10980" y="326701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589803" y="3716559"/>
              <a:ext cx="157928" cy="273742"/>
            </a:xfrm>
            <a:custGeom>
              <a:avLst/>
              <a:gdLst/>
              <a:ahLst/>
              <a:cxnLst/>
              <a:rect l="0" t="0" r="0" b="0"/>
              <a:pathLst>
                <a:path w="157928" h="273742">
                  <a:moveTo>
                    <a:pt x="0" y="0"/>
                  </a:moveTo>
                  <a:lnTo>
                    <a:pt x="3001" y="8734"/>
                  </a:lnTo>
                  <a:lnTo>
                    <a:pt x="6423" y="16441"/>
                  </a:lnTo>
                  <a:lnTo>
                    <a:pt x="10619" y="23847"/>
                  </a:lnTo>
                  <a:lnTo>
                    <a:pt x="15519" y="31282"/>
                  </a:lnTo>
                  <a:lnTo>
                    <a:pt x="21001" y="39109"/>
                  </a:lnTo>
                  <a:lnTo>
                    <a:pt x="26931" y="47492"/>
                  </a:lnTo>
                  <a:lnTo>
                    <a:pt x="33193" y="56581"/>
                  </a:lnTo>
                  <a:lnTo>
                    <a:pt x="39691" y="66592"/>
                  </a:lnTo>
                  <a:lnTo>
                    <a:pt x="46355" y="77543"/>
                  </a:lnTo>
                  <a:lnTo>
                    <a:pt x="53134" y="88982"/>
                  </a:lnTo>
                  <a:lnTo>
                    <a:pt x="59991" y="100120"/>
                  </a:lnTo>
                  <a:lnTo>
                    <a:pt x="66901" y="110541"/>
                  </a:lnTo>
                  <a:lnTo>
                    <a:pt x="73847" y="120503"/>
                  </a:lnTo>
                  <a:lnTo>
                    <a:pt x="80817" y="130718"/>
                  </a:lnTo>
                  <a:lnTo>
                    <a:pt x="87803" y="141593"/>
                  </a:lnTo>
                  <a:lnTo>
                    <a:pt x="94800" y="153205"/>
                  </a:lnTo>
                  <a:lnTo>
                    <a:pt x="101804" y="165465"/>
                  </a:lnTo>
                  <a:lnTo>
                    <a:pt x="108814" y="178234"/>
                  </a:lnTo>
                  <a:lnTo>
                    <a:pt x="115826" y="191216"/>
                  </a:lnTo>
                  <a:lnTo>
                    <a:pt x="122841" y="203998"/>
                  </a:lnTo>
                  <a:lnTo>
                    <a:pt x="129848" y="216358"/>
                  </a:lnTo>
                  <a:lnTo>
                    <a:pt x="136544" y="228013"/>
                  </a:lnTo>
                  <a:lnTo>
                    <a:pt x="142992" y="239766"/>
                  </a:lnTo>
                  <a:lnTo>
                    <a:pt x="149759" y="253767"/>
                  </a:lnTo>
                  <a:lnTo>
                    <a:pt x="157927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224410" y="4145529"/>
              <a:ext cx="207466" cy="341098"/>
            </a:xfrm>
            <a:custGeom>
              <a:avLst/>
              <a:gdLst/>
              <a:ahLst/>
              <a:cxnLst/>
              <a:rect l="0" t="0" r="0" b="0"/>
              <a:pathLst>
                <a:path w="207466" h="341098">
                  <a:moveTo>
                    <a:pt x="17952" y="86926"/>
                  </a:moveTo>
                  <a:lnTo>
                    <a:pt x="18086" y="75259"/>
                  </a:lnTo>
                  <a:lnTo>
                    <a:pt x="19367" y="64770"/>
                  </a:lnTo>
                  <a:lnTo>
                    <a:pt x="21960" y="54472"/>
                  </a:lnTo>
                  <a:lnTo>
                    <a:pt x="25679" y="44344"/>
                  </a:lnTo>
                  <a:lnTo>
                    <a:pt x="30312" y="34649"/>
                  </a:lnTo>
                  <a:lnTo>
                    <a:pt x="35654" y="25521"/>
                  </a:lnTo>
                  <a:lnTo>
                    <a:pt x="41847" y="17264"/>
                  </a:lnTo>
                  <a:lnTo>
                    <a:pt x="49358" y="10400"/>
                  </a:lnTo>
                  <a:lnTo>
                    <a:pt x="58326" y="5092"/>
                  </a:lnTo>
                  <a:lnTo>
                    <a:pt x="68280" y="1512"/>
                  </a:lnTo>
                  <a:lnTo>
                    <a:pt x="78345" y="0"/>
                  </a:lnTo>
                  <a:lnTo>
                    <a:pt x="87996" y="544"/>
                  </a:lnTo>
                  <a:lnTo>
                    <a:pt x="96915" y="3010"/>
                  </a:lnTo>
                  <a:lnTo>
                    <a:pt x="104826" y="7322"/>
                  </a:lnTo>
                  <a:lnTo>
                    <a:pt x="111698" y="13266"/>
                  </a:lnTo>
                  <a:lnTo>
                    <a:pt x="117667" y="20848"/>
                  </a:lnTo>
                  <a:lnTo>
                    <a:pt x="122926" y="30364"/>
                  </a:lnTo>
                  <a:lnTo>
                    <a:pt x="127652" y="41797"/>
                  </a:lnTo>
                  <a:lnTo>
                    <a:pt x="131829" y="54711"/>
                  </a:lnTo>
                  <a:lnTo>
                    <a:pt x="135264" y="68442"/>
                  </a:lnTo>
                  <a:lnTo>
                    <a:pt x="137909" y="82537"/>
                  </a:lnTo>
                  <a:lnTo>
                    <a:pt x="139855" y="97084"/>
                  </a:lnTo>
                  <a:lnTo>
                    <a:pt x="141245" y="112595"/>
                  </a:lnTo>
                  <a:lnTo>
                    <a:pt x="142208" y="129286"/>
                  </a:lnTo>
                  <a:lnTo>
                    <a:pt x="142533" y="146919"/>
                  </a:lnTo>
                  <a:lnTo>
                    <a:pt x="141694" y="164988"/>
                  </a:lnTo>
                  <a:lnTo>
                    <a:pt x="139499" y="183141"/>
                  </a:lnTo>
                  <a:lnTo>
                    <a:pt x="136057" y="201060"/>
                  </a:lnTo>
                  <a:lnTo>
                    <a:pt x="131606" y="218392"/>
                  </a:lnTo>
                  <a:lnTo>
                    <a:pt x="126384" y="235004"/>
                  </a:lnTo>
                  <a:lnTo>
                    <a:pt x="120438" y="250786"/>
                  </a:lnTo>
                  <a:lnTo>
                    <a:pt x="113623" y="265552"/>
                  </a:lnTo>
                  <a:lnTo>
                    <a:pt x="105935" y="279299"/>
                  </a:lnTo>
                  <a:lnTo>
                    <a:pt x="97655" y="292007"/>
                  </a:lnTo>
                  <a:lnTo>
                    <a:pt x="89251" y="303558"/>
                  </a:lnTo>
                  <a:lnTo>
                    <a:pt x="80997" y="313989"/>
                  </a:lnTo>
                  <a:lnTo>
                    <a:pt x="72658" y="323147"/>
                  </a:lnTo>
                  <a:lnTo>
                    <a:pt x="63614" y="330629"/>
                  </a:lnTo>
                  <a:lnTo>
                    <a:pt x="53573" y="336352"/>
                  </a:lnTo>
                  <a:lnTo>
                    <a:pt x="42879" y="340042"/>
                  </a:lnTo>
                  <a:lnTo>
                    <a:pt x="32308" y="341097"/>
                  </a:lnTo>
                  <a:lnTo>
                    <a:pt x="22322" y="339432"/>
                  </a:lnTo>
                  <a:lnTo>
                    <a:pt x="13516" y="335400"/>
                  </a:lnTo>
                  <a:lnTo>
                    <a:pt x="6746" y="329497"/>
                  </a:lnTo>
                  <a:lnTo>
                    <a:pt x="2281" y="322197"/>
                  </a:lnTo>
                  <a:lnTo>
                    <a:pt x="65" y="313894"/>
                  </a:lnTo>
                  <a:lnTo>
                    <a:pt x="0" y="304884"/>
                  </a:lnTo>
                  <a:lnTo>
                    <a:pt x="1804" y="295391"/>
                  </a:lnTo>
                  <a:lnTo>
                    <a:pt x="5095" y="285730"/>
                  </a:lnTo>
                  <a:lnTo>
                    <a:pt x="9503" y="276318"/>
                  </a:lnTo>
                  <a:lnTo>
                    <a:pt x="14724" y="267357"/>
                  </a:lnTo>
                  <a:lnTo>
                    <a:pt x="20684" y="258864"/>
                  </a:lnTo>
                  <a:lnTo>
                    <a:pt x="27514" y="250772"/>
                  </a:lnTo>
                  <a:lnTo>
                    <a:pt x="35226" y="243003"/>
                  </a:lnTo>
                  <a:lnTo>
                    <a:pt x="43863" y="235801"/>
                  </a:lnTo>
                  <a:lnTo>
                    <a:pt x="53571" y="229716"/>
                  </a:lnTo>
                  <a:lnTo>
                    <a:pt x="64324" y="224960"/>
                  </a:lnTo>
                  <a:lnTo>
                    <a:pt x="75799" y="221597"/>
                  </a:lnTo>
                  <a:lnTo>
                    <a:pt x="87494" y="219707"/>
                  </a:lnTo>
                  <a:lnTo>
                    <a:pt x="99099" y="219177"/>
                  </a:lnTo>
                  <a:lnTo>
                    <a:pt x="110500" y="219769"/>
                  </a:lnTo>
                  <a:lnTo>
                    <a:pt x="121688" y="221222"/>
                  </a:lnTo>
                  <a:lnTo>
                    <a:pt x="132695" y="223295"/>
                  </a:lnTo>
                  <a:lnTo>
                    <a:pt x="143562" y="225480"/>
                  </a:lnTo>
                  <a:lnTo>
                    <a:pt x="154325" y="227027"/>
                  </a:lnTo>
                  <a:lnTo>
                    <a:pt x="165001" y="227584"/>
                  </a:lnTo>
                  <a:lnTo>
                    <a:pt x="175158" y="227306"/>
                  </a:lnTo>
                  <a:lnTo>
                    <a:pt x="184919" y="226640"/>
                  </a:lnTo>
                  <a:lnTo>
                    <a:pt x="195143" y="225522"/>
                  </a:lnTo>
                  <a:lnTo>
                    <a:pt x="207465" y="2237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642657" y="4118363"/>
              <a:ext cx="231416" cy="303941"/>
            </a:xfrm>
            <a:custGeom>
              <a:avLst/>
              <a:gdLst/>
              <a:ahLst/>
              <a:cxnLst/>
              <a:rect l="0" t="0" r="0" b="0"/>
              <a:pathLst>
                <a:path w="231416" h="303941">
                  <a:moveTo>
                    <a:pt x="52431" y="19336"/>
                  </a:moveTo>
                  <a:lnTo>
                    <a:pt x="55499" y="10803"/>
                  </a:lnTo>
                  <a:lnTo>
                    <a:pt x="59561" y="5017"/>
                  </a:lnTo>
                  <a:lnTo>
                    <a:pt x="65049" y="1509"/>
                  </a:lnTo>
                  <a:lnTo>
                    <a:pt x="71636" y="0"/>
                  </a:lnTo>
                  <a:lnTo>
                    <a:pt x="78786" y="419"/>
                  </a:lnTo>
                  <a:lnTo>
                    <a:pt x="86129" y="2556"/>
                  </a:lnTo>
                  <a:lnTo>
                    <a:pt x="93489" y="6408"/>
                  </a:lnTo>
                  <a:lnTo>
                    <a:pt x="100798" y="12255"/>
                  </a:lnTo>
                  <a:lnTo>
                    <a:pt x="108037" y="20073"/>
                  </a:lnTo>
                  <a:lnTo>
                    <a:pt x="115049" y="29573"/>
                  </a:lnTo>
                  <a:lnTo>
                    <a:pt x="121537" y="40390"/>
                  </a:lnTo>
                  <a:lnTo>
                    <a:pt x="127381" y="52184"/>
                  </a:lnTo>
                  <a:lnTo>
                    <a:pt x="132458" y="64678"/>
                  </a:lnTo>
                  <a:lnTo>
                    <a:pt x="136571" y="77663"/>
                  </a:lnTo>
                  <a:lnTo>
                    <a:pt x="139702" y="90992"/>
                  </a:lnTo>
                  <a:lnTo>
                    <a:pt x="141823" y="104721"/>
                  </a:lnTo>
                  <a:lnTo>
                    <a:pt x="142804" y="119083"/>
                  </a:lnTo>
                  <a:lnTo>
                    <a:pt x="142683" y="134153"/>
                  </a:lnTo>
                  <a:lnTo>
                    <a:pt x="141468" y="149698"/>
                  </a:lnTo>
                  <a:lnTo>
                    <a:pt x="139057" y="165287"/>
                  </a:lnTo>
                  <a:lnTo>
                    <a:pt x="135505" y="180663"/>
                  </a:lnTo>
                  <a:lnTo>
                    <a:pt x="130833" y="195750"/>
                  </a:lnTo>
                  <a:lnTo>
                    <a:pt x="124948" y="210567"/>
                  </a:lnTo>
                  <a:lnTo>
                    <a:pt x="117919" y="225155"/>
                  </a:lnTo>
                  <a:lnTo>
                    <a:pt x="110099" y="239239"/>
                  </a:lnTo>
                  <a:lnTo>
                    <a:pt x="102011" y="252252"/>
                  </a:lnTo>
                  <a:lnTo>
                    <a:pt x="93978" y="263964"/>
                  </a:lnTo>
                  <a:lnTo>
                    <a:pt x="85958" y="274304"/>
                  </a:lnTo>
                  <a:lnTo>
                    <a:pt x="77661" y="283185"/>
                  </a:lnTo>
                  <a:lnTo>
                    <a:pt x="68930" y="290706"/>
                  </a:lnTo>
                  <a:lnTo>
                    <a:pt x="59760" y="296775"/>
                  </a:lnTo>
                  <a:lnTo>
                    <a:pt x="50219" y="301037"/>
                  </a:lnTo>
                  <a:lnTo>
                    <a:pt x="40398" y="303452"/>
                  </a:lnTo>
                  <a:lnTo>
                    <a:pt x="30700" y="303940"/>
                  </a:lnTo>
                  <a:lnTo>
                    <a:pt x="21802" y="302224"/>
                  </a:lnTo>
                  <a:lnTo>
                    <a:pt x="14016" y="298359"/>
                  </a:lnTo>
                  <a:lnTo>
                    <a:pt x="7638" y="292511"/>
                  </a:lnTo>
                  <a:lnTo>
                    <a:pt x="3103" y="284773"/>
                  </a:lnTo>
                  <a:lnTo>
                    <a:pt x="476" y="275395"/>
                  </a:lnTo>
                  <a:lnTo>
                    <a:pt x="0" y="265033"/>
                  </a:lnTo>
                  <a:lnTo>
                    <a:pt x="2250" y="254626"/>
                  </a:lnTo>
                  <a:lnTo>
                    <a:pt x="7278" y="244708"/>
                  </a:lnTo>
                  <a:lnTo>
                    <a:pt x="14550" y="235425"/>
                  </a:lnTo>
                  <a:lnTo>
                    <a:pt x="23249" y="226730"/>
                  </a:lnTo>
                  <a:lnTo>
                    <a:pt x="32760" y="218515"/>
                  </a:lnTo>
                  <a:lnTo>
                    <a:pt x="42718" y="210828"/>
                  </a:lnTo>
                  <a:lnTo>
                    <a:pt x="52921" y="203877"/>
                  </a:lnTo>
                  <a:lnTo>
                    <a:pt x="63259" y="197714"/>
                  </a:lnTo>
                  <a:lnTo>
                    <a:pt x="73675" y="192251"/>
                  </a:lnTo>
                  <a:lnTo>
                    <a:pt x="84134" y="187345"/>
                  </a:lnTo>
                  <a:lnTo>
                    <a:pt x="94620" y="182855"/>
                  </a:lnTo>
                  <a:lnTo>
                    <a:pt x="105122" y="178499"/>
                  </a:lnTo>
                  <a:lnTo>
                    <a:pt x="115634" y="173881"/>
                  </a:lnTo>
                  <a:lnTo>
                    <a:pt x="126147" y="168806"/>
                  </a:lnTo>
                  <a:lnTo>
                    <a:pt x="136495" y="163260"/>
                  </a:lnTo>
                  <a:lnTo>
                    <a:pt x="146371" y="157312"/>
                  </a:lnTo>
                  <a:lnTo>
                    <a:pt x="155643" y="151051"/>
                  </a:lnTo>
                  <a:lnTo>
                    <a:pt x="164343" y="144560"/>
                  </a:lnTo>
                  <a:lnTo>
                    <a:pt x="172574" y="137903"/>
                  </a:lnTo>
                  <a:lnTo>
                    <a:pt x="180446" y="131131"/>
                  </a:lnTo>
                  <a:lnTo>
                    <a:pt x="188055" y="124279"/>
                  </a:lnTo>
                  <a:lnTo>
                    <a:pt x="195479" y="117373"/>
                  </a:lnTo>
                  <a:lnTo>
                    <a:pt x="202764" y="110439"/>
                  </a:lnTo>
                  <a:lnTo>
                    <a:pt x="209648" y="103792"/>
                  </a:lnTo>
                  <a:lnTo>
                    <a:pt x="216244" y="97382"/>
                  </a:lnTo>
                  <a:lnTo>
                    <a:pt x="223132" y="90645"/>
                  </a:lnTo>
                  <a:lnTo>
                    <a:pt x="231415" y="825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541733" y="4000829"/>
              <a:ext cx="362443" cy="427259"/>
            </a:xfrm>
            <a:custGeom>
              <a:avLst/>
              <a:gdLst/>
              <a:ahLst/>
              <a:cxnLst/>
              <a:rect l="0" t="0" r="0" b="0"/>
              <a:pathLst>
                <a:path w="362443" h="427259">
                  <a:moveTo>
                    <a:pt x="300754" y="10528"/>
                  </a:moveTo>
                  <a:lnTo>
                    <a:pt x="289019" y="10595"/>
                  </a:lnTo>
                  <a:lnTo>
                    <a:pt x="277890" y="11236"/>
                  </a:lnTo>
                  <a:lnTo>
                    <a:pt x="266296" y="12537"/>
                  </a:lnTo>
                  <a:lnTo>
                    <a:pt x="254307" y="14569"/>
                  </a:lnTo>
                  <a:lnTo>
                    <a:pt x="242296" y="17534"/>
                  </a:lnTo>
                  <a:lnTo>
                    <a:pt x="230489" y="21454"/>
                  </a:lnTo>
                  <a:lnTo>
                    <a:pt x="218789" y="26203"/>
                  </a:lnTo>
                  <a:lnTo>
                    <a:pt x="206872" y="31607"/>
                  </a:lnTo>
                  <a:lnTo>
                    <a:pt x="194569" y="37498"/>
                  </a:lnTo>
                  <a:lnTo>
                    <a:pt x="182188" y="43741"/>
                  </a:lnTo>
                  <a:lnTo>
                    <a:pt x="170403" y="50229"/>
                  </a:lnTo>
                  <a:lnTo>
                    <a:pt x="159540" y="56893"/>
                  </a:lnTo>
                  <a:lnTo>
                    <a:pt x="149279" y="63842"/>
                  </a:lnTo>
                  <a:lnTo>
                    <a:pt x="138862" y="71346"/>
                  </a:lnTo>
                  <a:lnTo>
                    <a:pt x="127859" y="79509"/>
                  </a:lnTo>
                  <a:lnTo>
                    <a:pt x="116502" y="88280"/>
                  </a:lnTo>
                  <a:lnTo>
                    <a:pt x="105478" y="97546"/>
                  </a:lnTo>
                  <a:lnTo>
                    <a:pt x="95166" y="107193"/>
                  </a:lnTo>
                  <a:lnTo>
                    <a:pt x="85461" y="117281"/>
                  </a:lnTo>
                  <a:lnTo>
                    <a:pt x="75958" y="128038"/>
                  </a:lnTo>
                  <a:lnTo>
                    <a:pt x="66386" y="139535"/>
                  </a:lnTo>
                  <a:lnTo>
                    <a:pt x="56805" y="151696"/>
                  </a:lnTo>
                  <a:lnTo>
                    <a:pt x="47512" y="164391"/>
                  </a:lnTo>
                  <a:lnTo>
                    <a:pt x="38668" y="177489"/>
                  </a:lnTo>
                  <a:lnTo>
                    <a:pt x="30440" y="190877"/>
                  </a:lnTo>
                  <a:lnTo>
                    <a:pt x="23066" y="204471"/>
                  </a:lnTo>
                  <a:lnTo>
                    <a:pt x="16596" y="218208"/>
                  </a:lnTo>
                  <a:lnTo>
                    <a:pt x="11082" y="232042"/>
                  </a:lnTo>
                  <a:lnTo>
                    <a:pt x="6669" y="245943"/>
                  </a:lnTo>
                  <a:lnTo>
                    <a:pt x="3334" y="259884"/>
                  </a:lnTo>
                  <a:lnTo>
                    <a:pt x="1075" y="273687"/>
                  </a:lnTo>
                  <a:lnTo>
                    <a:pt x="0" y="287036"/>
                  </a:lnTo>
                  <a:lnTo>
                    <a:pt x="58" y="299793"/>
                  </a:lnTo>
                  <a:lnTo>
                    <a:pt x="1232" y="311987"/>
                  </a:lnTo>
                  <a:lnTo>
                    <a:pt x="3615" y="323716"/>
                  </a:lnTo>
                  <a:lnTo>
                    <a:pt x="7147" y="335085"/>
                  </a:lnTo>
                  <a:lnTo>
                    <a:pt x="11807" y="346026"/>
                  </a:lnTo>
                  <a:lnTo>
                    <a:pt x="17684" y="356308"/>
                  </a:lnTo>
                  <a:lnTo>
                    <a:pt x="24711" y="365852"/>
                  </a:lnTo>
                  <a:lnTo>
                    <a:pt x="32700" y="374567"/>
                  </a:lnTo>
                  <a:lnTo>
                    <a:pt x="41434" y="382275"/>
                  </a:lnTo>
                  <a:lnTo>
                    <a:pt x="50714" y="388977"/>
                  </a:lnTo>
                  <a:lnTo>
                    <a:pt x="60386" y="394818"/>
                  </a:lnTo>
                  <a:lnTo>
                    <a:pt x="70330" y="399983"/>
                  </a:lnTo>
                  <a:lnTo>
                    <a:pt x="80464" y="404647"/>
                  </a:lnTo>
                  <a:lnTo>
                    <a:pt x="90725" y="408950"/>
                  </a:lnTo>
                  <a:lnTo>
                    <a:pt x="101075" y="413002"/>
                  </a:lnTo>
                  <a:lnTo>
                    <a:pt x="111488" y="416874"/>
                  </a:lnTo>
                  <a:lnTo>
                    <a:pt x="122109" y="420458"/>
                  </a:lnTo>
                  <a:lnTo>
                    <a:pt x="133232" y="423486"/>
                  </a:lnTo>
                  <a:lnTo>
                    <a:pt x="144973" y="425845"/>
                  </a:lnTo>
                  <a:lnTo>
                    <a:pt x="157130" y="427258"/>
                  </a:lnTo>
                  <a:lnTo>
                    <a:pt x="169291" y="427225"/>
                  </a:lnTo>
                  <a:lnTo>
                    <a:pt x="181211" y="425605"/>
                  </a:lnTo>
                  <a:lnTo>
                    <a:pt x="192826" y="422567"/>
                  </a:lnTo>
                  <a:lnTo>
                    <a:pt x="204157" y="418394"/>
                  </a:lnTo>
                  <a:lnTo>
                    <a:pt x="215256" y="413363"/>
                  </a:lnTo>
                  <a:lnTo>
                    <a:pt x="226014" y="407546"/>
                  </a:lnTo>
                  <a:lnTo>
                    <a:pt x="236173" y="400819"/>
                  </a:lnTo>
                  <a:lnTo>
                    <a:pt x="245638" y="393190"/>
                  </a:lnTo>
                  <a:lnTo>
                    <a:pt x="254470" y="384949"/>
                  </a:lnTo>
                  <a:lnTo>
                    <a:pt x="262789" y="376572"/>
                  </a:lnTo>
                  <a:lnTo>
                    <a:pt x="270725" y="368340"/>
                  </a:lnTo>
                  <a:lnTo>
                    <a:pt x="278547" y="360186"/>
                  </a:lnTo>
                  <a:lnTo>
                    <a:pt x="286646" y="351798"/>
                  </a:lnTo>
                  <a:lnTo>
                    <a:pt x="295203" y="343001"/>
                  </a:lnTo>
                  <a:lnTo>
                    <a:pt x="303899" y="333618"/>
                  </a:lnTo>
                  <a:lnTo>
                    <a:pt x="312052" y="323401"/>
                  </a:lnTo>
                  <a:lnTo>
                    <a:pt x="319310" y="312299"/>
                  </a:lnTo>
                  <a:lnTo>
                    <a:pt x="325656" y="300418"/>
                  </a:lnTo>
                  <a:lnTo>
                    <a:pt x="331227" y="287918"/>
                  </a:lnTo>
                  <a:lnTo>
                    <a:pt x="336195" y="274960"/>
                  </a:lnTo>
                  <a:lnTo>
                    <a:pt x="340718" y="261836"/>
                  </a:lnTo>
                  <a:lnTo>
                    <a:pt x="344924" y="248952"/>
                  </a:lnTo>
                  <a:lnTo>
                    <a:pt x="348904" y="236506"/>
                  </a:lnTo>
                  <a:lnTo>
                    <a:pt x="352562" y="224353"/>
                  </a:lnTo>
                  <a:lnTo>
                    <a:pt x="355639" y="212119"/>
                  </a:lnTo>
                  <a:lnTo>
                    <a:pt x="358041" y="199589"/>
                  </a:lnTo>
                  <a:lnTo>
                    <a:pt x="359823" y="186714"/>
                  </a:lnTo>
                  <a:lnTo>
                    <a:pt x="361101" y="173531"/>
                  </a:lnTo>
                  <a:lnTo>
                    <a:pt x="361994" y="160107"/>
                  </a:lnTo>
                  <a:lnTo>
                    <a:pt x="362442" y="146667"/>
                  </a:lnTo>
                  <a:lnTo>
                    <a:pt x="362218" y="133571"/>
                  </a:lnTo>
                  <a:lnTo>
                    <a:pt x="361248" y="120987"/>
                  </a:lnTo>
                  <a:lnTo>
                    <a:pt x="359445" y="108911"/>
                  </a:lnTo>
                  <a:lnTo>
                    <a:pt x="356631" y="97261"/>
                  </a:lnTo>
                  <a:lnTo>
                    <a:pt x="352806" y="85945"/>
                  </a:lnTo>
                  <a:lnTo>
                    <a:pt x="347948" y="75040"/>
                  </a:lnTo>
                  <a:lnTo>
                    <a:pt x="341939" y="64783"/>
                  </a:lnTo>
                  <a:lnTo>
                    <a:pt x="334817" y="55250"/>
                  </a:lnTo>
                  <a:lnTo>
                    <a:pt x="326595" y="46374"/>
                  </a:lnTo>
                  <a:lnTo>
                    <a:pt x="317173" y="38025"/>
                  </a:lnTo>
                  <a:lnTo>
                    <a:pt x="306622" y="30082"/>
                  </a:lnTo>
                  <a:lnTo>
                    <a:pt x="295351" y="22739"/>
                  </a:lnTo>
                  <a:lnTo>
                    <a:pt x="282711" y="15778"/>
                  </a:lnTo>
                  <a:lnTo>
                    <a:pt x="265357" y="8585"/>
                  </a:lnTo>
                  <a:lnTo>
                    <a:pt x="23758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107561" y="3983810"/>
              <a:ext cx="385919" cy="512828"/>
            </a:xfrm>
            <a:custGeom>
              <a:avLst/>
              <a:gdLst/>
              <a:ahLst/>
              <a:cxnLst/>
              <a:rect l="0" t="0" r="0" b="0"/>
              <a:pathLst>
                <a:path w="385919" h="512828">
                  <a:moveTo>
                    <a:pt x="145330" y="90718"/>
                  </a:moveTo>
                  <a:lnTo>
                    <a:pt x="136528" y="96653"/>
                  </a:lnTo>
                  <a:lnTo>
                    <a:pt x="128182" y="102857"/>
                  </a:lnTo>
                  <a:lnTo>
                    <a:pt x="119488" y="109949"/>
                  </a:lnTo>
                  <a:lnTo>
                    <a:pt x="110539" y="117716"/>
                  </a:lnTo>
                  <a:lnTo>
                    <a:pt x="101693" y="125714"/>
                  </a:lnTo>
                  <a:lnTo>
                    <a:pt x="93150" y="133669"/>
                  </a:lnTo>
                  <a:lnTo>
                    <a:pt x="84788" y="141962"/>
                  </a:lnTo>
                  <a:lnTo>
                    <a:pt x="76263" y="151499"/>
                  </a:lnTo>
                  <a:lnTo>
                    <a:pt x="67383" y="162696"/>
                  </a:lnTo>
                  <a:lnTo>
                    <a:pt x="58285" y="175488"/>
                  </a:lnTo>
                  <a:lnTo>
                    <a:pt x="49324" y="189603"/>
                  </a:lnTo>
                  <a:lnTo>
                    <a:pt x="40705" y="204732"/>
                  </a:lnTo>
                  <a:lnTo>
                    <a:pt x="32630" y="220602"/>
                  </a:lnTo>
                  <a:lnTo>
                    <a:pt x="25360" y="237000"/>
                  </a:lnTo>
                  <a:lnTo>
                    <a:pt x="18959" y="253765"/>
                  </a:lnTo>
                  <a:lnTo>
                    <a:pt x="13492" y="270783"/>
                  </a:lnTo>
                  <a:lnTo>
                    <a:pt x="9110" y="287974"/>
                  </a:lnTo>
                  <a:lnTo>
                    <a:pt x="5791" y="305278"/>
                  </a:lnTo>
                  <a:lnTo>
                    <a:pt x="3373" y="322491"/>
                  </a:lnTo>
                  <a:lnTo>
                    <a:pt x="1659" y="339283"/>
                  </a:lnTo>
                  <a:lnTo>
                    <a:pt x="475" y="355506"/>
                  </a:lnTo>
                  <a:lnTo>
                    <a:pt x="0" y="371180"/>
                  </a:lnTo>
                  <a:lnTo>
                    <a:pt x="737" y="386398"/>
                  </a:lnTo>
                  <a:lnTo>
                    <a:pt x="2865" y="401264"/>
                  </a:lnTo>
                  <a:lnTo>
                    <a:pt x="6260" y="415706"/>
                  </a:lnTo>
                  <a:lnTo>
                    <a:pt x="10681" y="429491"/>
                  </a:lnTo>
                  <a:lnTo>
                    <a:pt x="15878" y="442540"/>
                  </a:lnTo>
                  <a:lnTo>
                    <a:pt x="21637" y="454762"/>
                  </a:lnTo>
                  <a:lnTo>
                    <a:pt x="27794" y="465978"/>
                  </a:lnTo>
                  <a:lnTo>
                    <a:pt x="34232" y="476185"/>
                  </a:lnTo>
                  <a:lnTo>
                    <a:pt x="41029" y="485361"/>
                  </a:lnTo>
                  <a:lnTo>
                    <a:pt x="48430" y="493387"/>
                  </a:lnTo>
                  <a:lnTo>
                    <a:pt x="56523" y="500297"/>
                  </a:lnTo>
                  <a:lnTo>
                    <a:pt x="65248" y="505939"/>
                  </a:lnTo>
                  <a:lnTo>
                    <a:pt x="74483" y="509906"/>
                  </a:lnTo>
                  <a:lnTo>
                    <a:pt x="84114" y="512130"/>
                  </a:lnTo>
                  <a:lnTo>
                    <a:pt x="94361" y="512827"/>
                  </a:lnTo>
                  <a:lnTo>
                    <a:pt x="105757" y="512315"/>
                  </a:lnTo>
                  <a:lnTo>
                    <a:pt x="118496" y="510900"/>
                  </a:lnTo>
                  <a:lnTo>
                    <a:pt x="132306" y="508833"/>
                  </a:lnTo>
                  <a:lnTo>
                    <a:pt x="146646" y="506310"/>
                  </a:lnTo>
                  <a:lnTo>
                    <a:pt x="161140" y="503464"/>
                  </a:lnTo>
                  <a:lnTo>
                    <a:pt x="175447" y="500233"/>
                  </a:lnTo>
                  <a:lnTo>
                    <a:pt x="189200" y="496379"/>
                  </a:lnTo>
                  <a:lnTo>
                    <a:pt x="202265" y="491820"/>
                  </a:lnTo>
                  <a:lnTo>
                    <a:pt x="214851" y="486621"/>
                  </a:lnTo>
                  <a:lnTo>
                    <a:pt x="227383" y="480907"/>
                  </a:lnTo>
                  <a:lnTo>
                    <a:pt x="240108" y="474798"/>
                  </a:lnTo>
                  <a:lnTo>
                    <a:pt x="252776" y="468239"/>
                  </a:lnTo>
                  <a:lnTo>
                    <a:pt x="264756" y="461003"/>
                  </a:lnTo>
                  <a:lnTo>
                    <a:pt x="275745" y="453024"/>
                  </a:lnTo>
                  <a:lnTo>
                    <a:pt x="285921" y="444378"/>
                  </a:lnTo>
                  <a:lnTo>
                    <a:pt x="295749" y="435196"/>
                  </a:lnTo>
                  <a:lnTo>
                    <a:pt x="305542" y="425611"/>
                  </a:lnTo>
                  <a:lnTo>
                    <a:pt x="315273" y="415733"/>
                  </a:lnTo>
                  <a:lnTo>
                    <a:pt x="324666" y="405650"/>
                  </a:lnTo>
                  <a:lnTo>
                    <a:pt x="333578" y="395415"/>
                  </a:lnTo>
                  <a:lnTo>
                    <a:pt x="341852" y="384745"/>
                  </a:lnTo>
                  <a:lnTo>
                    <a:pt x="349256" y="373058"/>
                  </a:lnTo>
                  <a:lnTo>
                    <a:pt x="355752" y="360119"/>
                  </a:lnTo>
                  <a:lnTo>
                    <a:pt x="361452" y="346174"/>
                  </a:lnTo>
                  <a:lnTo>
                    <a:pt x="366522" y="331743"/>
                  </a:lnTo>
                  <a:lnTo>
                    <a:pt x="371117" y="317179"/>
                  </a:lnTo>
                  <a:lnTo>
                    <a:pt x="375205" y="302485"/>
                  </a:lnTo>
                  <a:lnTo>
                    <a:pt x="378579" y="287408"/>
                  </a:lnTo>
                  <a:lnTo>
                    <a:pt x="381184" y="271827"/>
                  </a:lnTo>
                  <a:lnTo>
                    <a:pt x="383102" y="255923"/>
                  </a:lnTo>
                  <a:lnTo>
                    <a:pt x="384473" y="240086"/>
                  </a:lnTo>
                  <a:lnTo>
                    <a:pt x="385428" y="224536"/>
                  </a:lnTo>
                  <a:lnTo>
                    <a:pt x="385918" y="209161"/>
                  </a:lnTo>
                  <a:lnTo>
                    <a:pt x="385722" y="193618"/>
                  </a:lnTo>
                  <a:lnTo>
                    <a:pt x="384776" y="177725"/>
                  </a:lnTo>
                  <a:lnTo>
                    <a:pt x="383158" y="161780"/>
                  </a:lnTo>
                  <a:lnTo>
                    <a:pt x="381001" y="146447"/>
                  </a:lnTo>
                  <a:lnTo>
                    <a:pt x="378439" y="132059"/>
                  </a:lnTo>
                  <a:lnTo>
                    <a:pt x="375583" y="118617"/>
                  </a:lnTo>
                  <a:lnTo>
                    <a:pt x="372521" y="105976"/>
                  </a:lnTo>
                  <a:lnTo>
                    <a:pt x="369310" y="93953"/>
                  </a:lnTo>
                  <a:lnTo>
                    <a:pt x="365833" y="82387"/>
                  </a:lnTo>
                  <a:lnTo>
                    <a:pt x="361813" y="71146"/>
                  </a:lnTo>
                  <a:lnTo>
                    <a:pt x="357138" y="60142"/>
                  </a:lnTo>
                  <a:lnTo>
                    <a:pt x="351693" y="49631"/>
                  </a:lnTo>
                  <a:lnTo>
                    <a:pt x="345280" y="40177"/>
                  </a:lnTo>
                  <a:lnTo>
                    <a:pt x="337884" y="32006"/>
                  </a:lnTo>
                  <a:lnTo>
                    <a:pt x="329477" y="25029"/>
                  </a:lnTo>
                  <a:lnTo>
                    <a:pt x="319931" y="19027"/>
                  </a:lnTo>
                  <a:lnTo>
                    <a:pt x="309286" y="13770"/>
                  </a:lnTo>
                  <a:lnTo>
                    <a:pt x="297715" y="9221"/>
                  </a:lnTo>
                  <a:lnTo>
                    <a:pt x="285424" y="5530"/>
                  </a:lnTo>
                  <a:lnTo>
                    <a:pt x="272597" y="2714"/>
                  </a:lnTo>
                  <a:lnTo>
                    <a:pt x="259222" y="822"/>
                  </a:lnTo>
                  <a:lnTo>
                    <a:pt x="245105" y="0"/>
                  </a:lnTo>
                  <a:lnTo>
                    <a:pt x="230204" y="237"/>
                  </a:lnTo>
                  <a:lnTo>
                    <a:pt x="214773" y="1701"/>
                  </a:lnTo>
                  <a:lnTo>
                    <a:pt x="199262" y="4812"/>
                  </a:lnTo>
                  <a:lnTo>
                    <a:pt x="183938" y="9642"/>
                  </a:lnTo>
                  <a:lnTo>
                    <a:pt x="168886" y="15818"/>
                  </a:lnTo>
                  <a:lnTo>
                    <a:pt x="154093" y="22719"/>
                  </a:lnTo>
                  <a:lnTo>
                    <a:pt x="139530" y="29903"/>
                  </a:lnTo>
                  <a:lnTo>
                    <a:pt x="125752" y="36851"/>
                  </a:lnTo>
                  <a:lnTo>
                    <a:pt x="112547" y="43560"/>
                  </a:lnTo>
                  <a:lnTo>
                    <a:pt x="98752" y="50614"/>
                  </a:lnTo>
                  <a:lnTo>
                    <a:pt x="82159" y="591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692705" y="5214495"/>
            <a:ext cx="1918363" cy="554284"/>
            <a:chOff x="692705" y="5214495"/>
            <a:chExt cx="1918363" cy="554284"/>
          </a:xfrm>
        </p:grpSpPr>
        <p:sp>
          <p:nvSpPr>
            <p:cNvPr id="62" name="Freeform 61"/>
            <p:cNvSpPr/>
            <p:nvPr/>
          </p:nvSpPr>
          <p:spPr>
            <a:xfrm>
              <a:off x="692705" y="5224792"/>
              <a:ext cx="254860" cy="536340"/>
            </a:xfrm>
            <a:custGeom>
              <a:avLst/>
              <a:gdLst/>
              <a:ahLst/>
              <a:cxnLst/>
              <a:rect l="0" t="0" r="0" b="0"/>
              <a:pathLst>
                <a:path w="254860" h="536340">
                  <a:moveTo>
                    <a:pt x="86403" y="7871"/>
                  </a:moveTo>
                  <a:lnTo>
                    <a:pt x="83537" y="16739"/>
                  </a:lnTo>
                  <a:lnTo>
                    <a:pt x="81395" y="25726"/>
                  </a:lnTo>
                  <a:lnTo>
                    <a:pt x="79782" y="35717"/>
                  </a:lnTo>
                  <a:lnTo>
                    <a:pt x="78256" y="46525"/>
                  </a:lnTo>
                  <a:lnTo>
                    <a:pt x="76111" y="57687"/>
                  </a:lnTo>
                  <a:lnTo>
                    <a:pt x="73001" y="68823"/>
                  </a:lnTo>
                  <a:lnTo>
                    <a:pt x="68752" y="77359"/>
                  </a:lnTo>
                  <a:lnTo>
                    <a:pt x="64341" y="80127"/>
                  </a:lnTo>
                  <a:lnTo>
                    <a:pt x="61568" y="78009"/>
                  </a:lnTo>
                  <a:lnTo>
                    <a:pt x="60611" y="72680"/>
                  </a:lnTo>
                  <a:lnTo>
                    <a:pt x="61063" y="65376"/>
                  </a:lnTo>
                  <a:lnTo>
                    <a:pt x="62508" y="56867"/>
                  </a:lnTo>
                  <a:lnTo>
                    <a:pt x="64636" y="47623"/>
                  </a:lnTo>
                  <a:lnTo>
                    <a:pt x="67391" y="38088"/>
                  </a:lnTo>
                  <a:lnTo>
                    <a:pt x="70928" y="28739"/>
                  </a:lnTo>
                  <a:lnTo>
                    <a:pt x="75281" y="19823"/>
                  </a:lnTo>
                  <a:lnTo>
                    <a:pt x="80512" y="11866"/>
                  </a:lnTo>
                  <a:lnTo>
                    <a:pt x="86781" y="5728"/>
                  </a:lnTo>
                  <a:lnTo>
                    <a:pt x="94072" y="1722"/>
                  </a:lnTo>
                  <a:lnTo>
                    <a:pt x="102070" y="0"/>
                  </a:lnTo>
                  <a:lnTo>
                    <a:pt x="110278" y="806"/>
                  </a:lnTo>
                  <a:lnTo>
                    <a:pt x="118383" y="4019"/>
                  </a:lnTo>
                  <a:lnTo>
                    <a:pt x="126111" y="9411"/>
                  </a:lnTo>
                  <a:lnTo>
                    <a:pt x="133148" y="16834"/>
                  </a:lnTo>
                  <a:lnTo>
                    <a:pt x="139397" y="26016"/>
                  </a:lnTo>
                  <a:lnTo>
                    <a:pt x="144932" y="36924"/>
                  </a:lnTo>
                  <a:lnTo>
                    <a:pt x="149891" y="49825"/>
                  </a:lnTo>
                  <a:lnTo>
                    <a:pt x="154412" y="64690"/>
                  </a:lnTo>
                  <a:lnTo>
                    <a:pt x="158451" y="81231"/>
                  </a:lnTo>
                  <a:lnTo>
                    <a:pt x="161792" y="99082"/>
                  </a:lnTo>
                  <a:lnTo>
                    <a:pt x="164374" y="117910"/>
                  </a:lnTo>
                  <a:lnTo>
                    <a:pt x="166278" y="137603"/>
                  </a:lnTo>
                  <a:lnTo>
                    <a:pt x="167639" y="158260"/>
                  </a:lnTo>
                  <a:lnTo>
                    <a:pt x="168592" y="179847"/>
                  </a:lnTo>
                  <a:lnTo>
                    <a:pt x="169250" y="201731"/>
                  </a:lnTo>
                  <a:lnTo>
                    <a:pt x="169700" y="222817"/>
                  </a:lnTo>
                  <a:lnTo>
                    <a:pt x="170000" y="242568"/>
                  </a:lnTo>
                  <a:lnTo>
                    <a:pt x="170034" y="261441"/>
                  </a:lnTo>
                  <a:lnTo>
                    <a:pt x="169524" y="280561"/>
                  </a:lnTo>
                  <a:lnTo>
                    <a:pt x="168364" y="300560"/>
                  </a:lnTo>
                  <a:lnTo>
                    <a:pt x="166601" y="320928"/>
                  </a:lnTo>
                  <a:lnTo>
                    <a:pt x="164346" y="340322"/>
                  </a:lnTo>
                  <a:lnTo>
                    <a:pt x="161718" y="358038"/>
                  </a:lnTo>
                  <a:lnTo>
                    <a:pt x="158818" y="374018"/>
                  </a:lnTo>
                  <a:lnTo>
                    <a:pt x="155726" y="388513"/>
                  </a:lnTo>
                  <a:lnTo>
                    <a:pt x="152501" y="401851"/>
                  </a:lnTo>
                  <a:lnTo>
                    <a:pt x="149183" y="414335"/>
                  </a:lnTo>
                  <a:lnTo>
                    <a:pt x="145803" y="426207"/>
                  </a:lnTo>
                  <a:lnTo>
                    <a:pt x="142371" y="437655"/>
                  </a:lnTo>
                  <a:lnTo>
                    <a:pt x="138574" y="448976"/>
                  </a:lnTo>
                  <a:lnTo>
                    <a:pt x="133807" y="460572"/>
                  </a:lnTo>
                  <a:lnTo>
                    <a:pt x="127821" y="472626"/>
                  </a:lnTo>
                  <a:lnTo>
                    <a:pt x="120851" y="484823"/>
                  </a:lnTo>
                  <a:lnTo>
                    <a:pt x="113408" y="496478"/>
                  </a:lnTo>
                  <a:lnTo>
                    <a:pt x="105839" y="507231"/>
                  </a:lnTo>
                  <a:lnTo>
                    <a:pt x="97978" y="516737"/>
                  </a:lnTo>
                  <a:lnTo>
                    <a:pt x="89262" y="524519"/>
                  </a:lnTo>
                  <a:lnTo>
                    <a:pt x="79446" y="530479"/>
                  </a:lnTo>
                  <a:lnTo>
                    <a:pt x="68904" y="534513"/>
                  </a:lnTo>
                  <a:lnTo>
                    <a:pt x="58436" y="536339"/>
                  </a:lnTo>
                  <a:lnTo>
                    <a:pt x="48510" y="536009"/>
                  </a:lnTo>
                  <a:lnTo>
                    <a:pt x="39405" y="533688"/>
                  </a:lnTo>
                  <a:lnTo>
                    <a:pt x="31369" y="529473"/>
                  </a:lnTo>
                  <a:lnTo>
                    <a:pt x="24413" y="523604"/>
                  </a:lnTo>
                  <a:lnTo>
                    <a:pt x="18388" y="516412"/>
                  </a:lnTo>
                  <a:lnTo>
                    <a:pt x="13091" y="508223"/>
                  </a:lnTo>
                  <a:lnTo>
                    <a:pt x="8344" y="499306"/>
                  </a:lnTo>
                  <a:lnTo>
                    <a:pt x="4323" y="489711"/>
                  </a:lnTo>
                  <a:lnTo>
                    <a:pt x="1525" y="479285"/>
                  </a:lnTo>
                  <a:lnTo>
                    <a:pt x="126" y="468015"/>
                  </a:lnTo>
                  <a:lnTo>
                    <a:pt x="0" y="456176"/>
                  </a:lnTo>
                  <a:lnTo>
                    <a:pt x="904" y="444229"/>
                  </a:lnTo>
                  <a:lnTo>
                    <a:pt x="2590" y="432456"/>
                  </a:lnTo>
                  <a:lnTo>
                    <a:pt x="5009" y="421110"/>
                  </a:lnTo>
                  <a:lnTo>
                    <a:pt x="8303" y="410491"/>
                  </a:lnTo>
                  <a:lnTo>
                    <a:pt x="12483" y="400689"/>
                  </a:lnTo>
                  <a:lnTo>
                    <a:pt x="17594" y="391784"/>
                  </a:lnTo>
                  <a:lnTo>
                    <a:pt x="23782" y="383942"/>
                  </a:lnTo>
                  <a:lnTo>
                    <a:pt x="31026" y="377154"/>
                  </a:lnTo>
                  <a:lnTo>
                    <a:pt x="39332" y="371594"/>
                  </a:lnTo>
                  <a:lnTo>
                    <a:pt x="48810" y="367681"/>
                  </a:lnTo>
                  <a:lnTo>
                    <a:pt x="59400" y="365500"/>
                  </a:lnTo>
                  <a:lnTo>
                    <a:pt x="70595" y="364999"/>
                  </a:lnTo>
                  <a:lnTo>
                    <a:pt x="81569" y="366176"/>
                  </a:lnTo>
                  <a:lnTo>
                    <a:pt x="91871" y="368856"/>
                  </a:lnTo>
                  <a:lnTo>
                    <a:pt x="101414" y="372755"/>
                  </a:lnTo>
                  <a:lnTo>
                    <a:pt x="110283" y="377579"/>
                  </a:lnTo>
                  <a:lnTo>
                    <a:pt x="118624" y="383075"/>
                  </a:lnTo>
                  <a:lnTo>
                    <a:pt x="126735" y="388881"/>
                  </a:lnTo>
                  <a:lnTo>
                    <a:pt x="135036" y="394544"/>
                  </a:lnTo>
                  <a:lnTo>
                    <a:pt x="143741" y="399832"/>
                  </a:lnTo>
                  <a:lnTo>
                    <a:pt x="152878" y="404703"/>
                  </a:lnTo>
                  <a:lnTo>
                    <a:pt x="162392" y="409209"/>
                  </a:lnTo>
                  <a:lnTo>
                    <a:pt x="172200" y="413418"/>
                  </a:lnTo>
                  <a:lnTo>
                    <a:pt x="182226" y="417076"/>
                  </a:lnTo>
                  <a:lnTo>
                    <a:pt x="192410" y="419629"/>
                  </a:lnTo>
                  <a:lnTo>
                    <a:pt x="202694" y="420864"/>
                  </a:lnTo>
                  <a:lnTo>
                    <a:pt x="212782" y="420846"/>
                  </a:lnTo>
                  <a:lnTo>
                    <a:pt x="223233" y="419640"/>
                  </a:lnTo>
                  <a:lnTo>
                    <a:pt x="236082" y="416018"/>
                  </a:lnTo>
                  <a:lnTo>
                    <a:pt x="254859" y="4079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000207" y="5422176"/>
              <a:ext cx="115814" cy="136871"/>
            </a:xfrm>
            <a:custGeom>
              <a:avLst/>
              <a:gdLst/>
              <a:ahLst/>
              <a:cxnLst/>
              <a:rect l="0" t="0" r="0" b="0"/>
              <a:pathLst>
                <a:path w="115814" h="136871">
                  <a:moveTo>
                    <a:pt x="115813" y="0"/>
                  </a:moveTo>
                  <a:lnTo>
                    <a:pt x="109879" y="8801"/>
                  </a:lnTo>
                  <a:lnTo>
                    <a:pt x="103674" y="17148"/>
                  </a:lnTo>
                  <a:lnTo>
                    <a:pt x="96583" y="25847"/>
                  </a:lnTo>
                  <a:lnTo>
                    <a:pt x="88815" y="34968"/>
                  </a:lnTo>
                  <a:lnTo>
                    <a:pt x="80817" y="44462"/>
                  </a:lnTo>
                  <a:lnTo>
                    <a:pt x="72876" y="54254"/>
                  </a:lnTo>
                  <a:lnTo>
                    <a:pt x="65102" y="64268"/>
                  </a:lnTo>
                  <a:lnTo>
                    <a:pt x="57509" y="74442"/>
                  </a:lnTo>
                  <a:lnTo>
                    <a:pt x="50072" y="84720"/>
                  </a:lnTo>
                  <a:lnTo>
                    <a:pt x="42674" y="94803"/>
                  </a:lnTo>
                  <a:lnTo>
                    <a:pt x="34182" y="105251"/>
                  </a:lnTo>
                  <a:lnTo>
                    <a:pt x="21615" y="118096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000207" y="5443233"/>
              <a:ext cx="94757" cy="168457"/>
            </a:xfrm>
            <a:custGeom>
              <a:avLst/>
              <a:gdLst/>
              <a:ahLst/>
              <a:cxnLst/>
              <a:rect l="0" t="0" r="0" b="0"/>
              <a:pathLst>
                <a:path w="94757" h="168457">
                  <a:moveTo>
                    <a:pt x="0" y="0"/>
                  </a:moveTo>
                  <a:lnTo>
                    <a:pt x="5800" y="8801"/>
                  </a:lnTo>
                  <a:lnTo>
                    <a:pt x="10725" y="17148"/>
                  </a:lnTo>
                  <a:lnTo>
                    <a:pt x="15232" y="25847"/>
                  </a:lnTo>
                  <a:lnTo>
                    <a:pt x="19625" y="34968"/>
                  </a:lnTo>
                  <a:lnTo>
                    <a:pt x="24287" y="44463"/>
                  </a:lnTo>
                  <a:lnTo>
                    <a:pt x="29402" y="54255"/>
                  </a:lnTo>
                  <a:lnTo>
                    <a:pt x="34980" y="64268"/>
                  </a:lnTo>
                  <a:lnTo>
                    <a:pt x="40952" y="74442"/>
                  </a:lnTo>
                  <a:lnTo>
                    <a:pt x="47230" y="84729"/>
                  </a:lnTo>
                  <a:lnTo>
                    <a:pt x="53734" y="95094"/>
                  </a:lnTo>
                  <a:lnTo>
                    <a:pt x="60399" y="105511"/>
                  </a:lnTo>
                  <a:lnTo>
                    <a:pt x="67168" y="115956"/>
                  </a:lnTo>
                  <a:lnTo>
                    <a:pt x="73702" y="126154"/>
                  </a:lnTo>
                  <a:lnTo>
                    <a:pt x="80024" y="136691"/>
                  </a:lnTo>
                  <a:lnTo>
                    <a:pt x="86688" y="149610"/>
                  </a:lnTo>
                  <a:lnTo>
                    <a:pt x="94756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216758" y="5214495"/>
              <a:ext cx="267761" cy="458227"/>
            </a:xfrm>
            <a:custGeom>
              <a:avLst/>
              <a:gdLst/>
              <a:ahLst/>
              <a:cxnLst/>
              <a:rect l="0" t="0" r="0" b="0"/>
              <a:pathLst>
                <a:path w="267761" h="458227">
                  <a:moveTo>
                    <a:pt x="46661" y="28696"/>
                  </a:moveTo>
                  <a:lnTo>
                    <a:pt x="46594" y="40364"/>
                  </a:lnTo>
                  <a:lnTo>
                    <a:pt x="45954" y="50854"/>
                  </a:lnTo>
                  <a:lnTo>
                    <a:pt x="44649" y="61146"/>
                  </a:lnTo>
                  <a:lnTo>
                    <a:pt x="42443" y="71102"/>
                  </a:lnTo>
                  <a:lnTo>
                    <a:pt x="38830" y="80149"/>
                  </a:lnTo>
                  <a:lnTo>
                    <a:pt x="33656" y="87988"/>
                  </a:lnTo>
                  <a:lnTo>
                    <a:pt x="27094" y="93136"/>
                  </a:lnTo>
                  <a:lnTo>
                    <a:pt x="20393" y="93689"/>
                  </a:lnTo>
                  <a:lnTo>
                    <a:pt x="15378" y="90270"/>
                  </a:lnTo>
                  <a:lnTo>
                    <a:pt x="12443" y="84178"/>
                  </a:lnTo>
                  <a:lnTo>
                    <a:pt x="11306" y="76418"/>
                  </a:lnTo>
                  <a:lnTo>
                    <a:pt x="11551" y="67634"/>
                  </a:lnTo>
                  <a:lnTo>
                    <a:pt x="12803" y="58217"/>
                  </a:lnTo>
                  <a:lnTo>
                    <a:pt x="14773" y="48407"/>
                  </a:lnTo>
                  <a:lnTo>
                    <a:pt x="17407" y="38514"/>
                  </a:lnTo>
                  <a:lnTo>
                    <a:pt x="20856" y="28936"/>
                  </a:lnTo>
                  <a:lnTo>
                    <a:pt x="25146" y="19873"/>
                  </a:lnTo>
                  <a:lnTo>
                    <a:pt x="30333" y="11819"/>
                  </a:lnTo>
                  <a:lnTo>
                    <a:pt x="36573" y="5618"/>
                  </a:lnTo>
                  <a:lnTo>
                    <a:pt x="43844" y="1577"/>
                  </a:lnTo>
                  <a:lnTo>
                    <a:pt x="51828" y="0"/>
                  </a:lnTo>
                  <a:lnTo>
                    <a:pt x="60026" y="1435"/>
                  </a:lnTo>
                  <a:lnTo>
                    <a:pt x="68130" y="5885"/>
                  </a:lnTo>
                  <a:lnTo>
                    <a:pt x="76027" y="12923"/>
                  </a:lnTo>
                  <a:lnTo>
                    <a:pt x="83709" y="21989"/>
                  </a:lnTo>
                  <a:lnTo>
                    <a:pt x="91204" y="32561"/>
                  </a:lnTo>
                  <a:lnTo>
                    <a:pt x="98391" y="44213"/>
                  </a:lnTo>
                  <a:lnTo>
                    <a:pt x="104997" y="56624"/>
                  </a:lnTo>
                  <a:lnTo>
                    <a:pt x="110925" y="69568"/>
                  </a:lnTo>
                  <a:lnTo>
                    <a:pt x="116229" y="83208"/>
                  </a:lnTo>
                  <a:lnTo>
                    <a:pt x="121026" y="98042"/>
                  </a:lnTo>
                  <a:lnTo>
                    <a:pt x="125435" y="114251"/>
                  </a:lnTo>
                  <a:lnTo>
                    <a:pt x="129396" y="131715"/>
                  </a:lnTo>
                  <a:lnTo>
                    <a:pt x="132685" y="150196"/>
                  </a:lnTo>
                  <a:lnTo>
                    <a:pt x="135228" y="169445"/>
                  </a:lnTo>
                  <a:lnTo>
                    <a:pt x="136935" y="189252"/>
                  </a:lnTo>
                  <a:lnTo>
                    <a:pt x="137632" y="209454"/>
                  </a:lnTo>
                  <a:lnTo>
                    <a:pt x="137321" y="229926"/>
                  </a:lnTo>
                  <a:lnTo>
                    <a:pt x="136146" y="250418"/>
                  </a:lnTo>
                  <a:lnTo>
                    <a:pt x="134295" y="270562"/>
                  </a:lnTo>
                  <a:lnTo>
                    <a:pt x="131941" y="290180"/>
                  </a:lnTo>
                  <a:lnTo>
                    <a:pt x="129226" y="308946"/>
                  </a:lnTo>
                  <a:lnTo>
                    <a:pt x="126260" y="326331"/>
                  </a:lnTo>
                  <a:lnTo>
                    <a:pt x="123117" y="342177"/>
                  </a:lnTo>
                  <a:lnTo>
                    <a:pt x="119856" y="356801"/>
                  </a:lnTo>
                  <a:lnTo>
                    <a:pt x="116513" y="370785"/>
                  </a:lnTo>
                  <a:lnTo>
                    <a:pt x="113107" y="384525"/>
                  </a:lnTo>
                  <a:lnTo>
                    <a:pt x="109326" y="397891"/>
                  </a:lnTo>
                  <a:lnTo>
                    <a:pt x="104570" y="410348"/>
                  </a:lnTo>
                  <a:lnTo>
                    <a:pt x="98588" y="421652"/>
                  </a:lnTo>
                  <a:lnTo>
                    <a:pt x="91450" y="431700"/>
                  </a:lnTo>
                  <a:lnTo>
                    <a:pt x="83362" y="440378"/>
                  </a:lnTo>
                  <a:lnTo>
                    <a:pt x="74551" y="447755"/>
                  </a:lnTo>
                  <a:lnTo>
                    <a:pt x="65211" y="453554"/>
                  </a:lnTo>
                  <a:lnTo>
                    <a:pt x="55497" y="457103"/>
                  </a:lnTo>
                  <a:lnTo>
                    <a:pt x="45532" y="458226"/>
                  </a:lnTo>
                  <a:lnTo>
                    <a:pt x="35723" y="457032"/>
                  </a:lnTo>
                  <a:lnTo>
                    <a:pt x="26744" y="453648"/>
                  </a:lnTo>
                  <a:lnTo>
                    <a:pt x="18896" y="448367"/>
                  </a:lnTo>
                  <a:lnTo>
                    <a:pt x="12304" y="441417"/>
                  </a:lnTo>
                  <a:lnTo>
                    <a:pt x="7093" y="432866"/>
                  </a:lnTo>
                  <a:lnTo>
                    <a:pt x="3190" y="422905"/>
                  </a:lnTo>
                  <a:lnTo>
                    <a:pt x="704" y="412135"/>
                  </a:lnTo>
                  <a:lnTo>
                    <a:pt x="0" y="401448"/>
                  </a:lnTo>
                  <a:lnTo>
                    <a:pt x="1117" y="391337"/>
                  </a:lnTo>
                  <a:lnTo>
                    <a:pt x="3815" y="381924"/>
                  </a:lnTo>
                  <a:lnTo>
                    <a:pt x="7759" y="373141"/>
                  </a:lnTo>
                  <a:lnTo>
                    <a:pt x="12640" y="364871"/>
                  </a:lnTo>
                  <a:lnTo>
                    <a:pt x="18526" y="357317"/>
                  </a:lnTo>
                  <a:lnTo>
                    <a:pt x="25833" y="350986"/>
                  </a:lnTo>
                  <a:lnTo>
                    <a:pt x="34665" y="346068"/>
                  </a:lnTo>
                  <a:lnTo>
                    <a:pt x="44527" y="342764"/>
                  </a:lnTo>
                  <a:lnTo>
                    <a:pt x="54532" y="341444"/>
                  </a:lnTo>
                  <a:lnTo>
                    <a:pt x="64152" y="342116"/>
                  </a:lnTo>
                  <a:lnTo>
                    <a:pt x="73390" y="344499"/>
                  </a:lnTo>
                  <a:lnTo>
                    <a:pt x="82580" y="348224"/>
                  </a:lnTo>
                  <a:lnTo>
                    <a:pt x="91946" y="352947"/>
                  </a:lnTo>
                  <a:lnTo>
                    <a:pt x="101559" y="358385"/>
                  </a:lnTo>
                  <a:lnTo>
                    <a:pt x="111405" y="364326"/>
                  </a:lnTo>
                  <a:lnTo>
                    <a:pt x="121439" y="370619"/>
                  </a:lnTo>
                  <a:lnTo>
                    <a:pt x="131451" y="377318"/>
                  </a:lnTo>
                  <a:lnTo>
                    <a:pt x="141093" y="384653"/>
                  </a:lnTo>
                  <a:lnTo>
                    <a:pt x="150206" y="392698"/>
                  </a:lnTo>
                  <a:lnTo>
                    <a:pt x="158798" y="401221"/>
                  </a:lnTo>
                  <a:lnTo>
                    <a:pt x="166955" y="409788"/>
                  </a:lnTo>
                  <a:lnTo>
                    <a:pt x="174786" y="418134"/>
                  </a:lnTo>
                  <a:lnTo>
                    <a:pt x="182708" y="425856"/>
                  </a:lnTo>
                  <a:lnTo>
                    <a:pt x="191406" y="432356"/>
                  </a:lnTo>
                  <a:lnTo>
                    <a:pt x="201183" y="437423"/>
                  </a:lnTo>
                  <a:lnTo>
                    <a:pt x="211783" y="440988"/>
                  </a:lnTo>
                  <a:lnTo>
                    <a:pt x="223827" y="443197"/>
                  </a:lnTo>
                  <a:lnTo>
                    <a:pt x="240614" y="443123"/>
                  </a:lnTo>
                  <a:lnTo>
                    <a:pt x="267760" y="4393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505575" y="5411647"/>
              <a:ext cx="94757" cy="147400"/>
            </a:xfrm>
            <a:custGeom>
              <a:avLst/>
              <a:gdLst/>
              <a:ahLst/>
              <a:cxnLst/>
              <a:rect l="0" t="0" r="0" b="0"/>
              <a:pathLst>
                <a:path w="94757" h="147400">
                  <a:moveTo>
                    <a:pt x="94756" y="0"/>
                  </a:moveTo>
                  <a:lnTo>
                    <a:pt x="91755" y="8802"/>
                  </a:lnTo>
                  <a:lnTo>
                    <a:pt x="88333" y="17149"/>
                  </a:lnTo>
                  <a:lnTo>
                    <a:pt x="84137" y="25848"/>
                  </a:lnTo>
                  <a:lnTo>
                    <a:pt x="79237" y="34968"/>
                  </a:lnTo>
                  <a:lnTo>
                    <a:pt x="73755" y="44463"/>
                  </a:lnTo>
                  <a:lnTo>
                    <a:pt x="67825" y="54250"/>
                  </a:lnTo>
                  <a:lnTo>
                    <a:pt x="61563" y="64092"/>
                  </a:lnTo>
                  <a:lnTo>
                    <a:pt x="55065" y="73617"/>
                  </a:lnTo>
                  <a:lnTo>
                    <a:pt x="48401" y="82650"/>
                  </a:lnTo>
                  <a:lnTo>
                    <a:pt x="41622" y="91189"/>
                  </a:lnTo>
                  <a:lnTo>
                    <a:pt x="34765" y="99310"/>
                  </a:lnTo>
                  <a:lnTo>
                    <a:pt x="27864" y="107104"/>
                  </a:lnTo>
                  <a:lnTo>
                    <a:pt x="21240" y="114545"/>
                  </a:lnTo>
                  <a:lnTo>
                    <a:pt x="14847" y="122328"/>
                  </a:lnTo>
                  <a:lnTo>
                    <a:pt x="8125" y="132254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547689" y="5390590"/>
              <a:ext cx="105285" cy="221100"/>
            </a:xfrm>
            <a:custGeom>
              <a:avLst/>
              <a:gdLst/>
              <a:ahLst/>
              <a:cxnLst/>
              <a:rect l="0" t="0" r="0" b="0"/>
              <a:pathLst>
                <a:path w="105285" h="221100">
                  <a:moveTo>
                    <a:pt x="0" y="0"/>
                  </a:moveTo>
                  <a:lnTo>
                    <a:pt x="2933" y="8802"/>
                  </a:lnTo>
                  <a:lnTo>
                    <a:pt x="5716" y="17148"/>
                  </a:lnTo>
                  <a:lnTo>
                    <a:pt x="8620" y="25846"/>
                  </a:lnTo>
                  <a:lnTo>
                    <a:pt x="11833" y="34968"/>
                  </a:lnTo>
                  <a:lnTo>
                    <a:pt x="15646" y="44463"/>
                  </a:lnTo>
                  <a:lnTo>
                    <a:pt x="20159" y="54255"/>
                  </a:lnTo>
                  <a:lnTo>
                    <a:pt x="25150" y="64269"/>
                  </a:lnTo>
                  <a:lnTo>
                    <a:pt x="30189" y="74443"/>
                  </a:lnTo>
                  <a:lnTo>
                    <a:pt x="35025" y="84729"/>
                  </a:lnTo>
                  <a:lnTo>
                    <a:pt x="39746" y="95094"/>
                  </a:lnTo>
                  <a:lnTo>
                    <a:pt x="44674" y="105511"/>
                  </a:lnTo>
                  <a:lnTo>
                    <a:pt x="49990" y="115965"/>
                  </a:lnTo>
                  <a:lnTo>
                    <a:pt x="55714" y="126443"/>
                  </a:lnTo>
                  <a:lnTo>
                    <a:pt x="61788" y="136939"/>
                  </a:lnTo>
                  <a:lnTo>
                    <a:pt x="68133" y="147445"/>
                  </a:lnTo>
                  <a:lnTo>
                    <a:pt x="74512" y="157958"/>
                  </a:lnTo>
                  <a:lnTo>
                    <a:pt x="80562" y="168477"/>
                  </a:lnTo>
                  <a:lnTo>
                    <a:pt x="86105" y="178984"/>
                  </a:lnTo>
                  <a:lnTo>
                    <a:pt x="90993" y="189027"/>
                  </a:lnTo>
                  <a:lnTo>
                    <a:pt x="95500" y="198698"/>
                  </a:lnTo>
                  <a:lnTo>
                    <a:pt x="100019" y="208848"/>
                  </a:lnTo>
                  <a:lnTo>
                    <a:pt x="105284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756039" y="5228954"/>
              <a:ext cx="244376" cy="492796"/>
            </a:xfrm>
            <a:custGeom>
              <a:avLst/>
              <a:gdLst/>
              <a:ahLst/>
              <a:cxnLst/>
              <a:rect l="0" t="0" r="0" b="0"/>
              <a:pathLst>
                <a:path w="244376" h="492796">
                  <a:moveTo>
                    <a:pt x="44334" y="35294"/>
                  </a:moveTo>
                  <a:lnTo>
                    <a:pt x="41467" y="44163"/>
                  </a:lnTo>
                  <a:lnTo>
                    <a:pt x="39325" y="53150"/>
                  </a:lnTo>
                  <a:lnTo>
                    <a:pt x="37717" y="63141"/>
                  </a:lnTo>
                  <a:lnTo>
                    <a:pt x="36364" y="73948"/>
                  </a:lnTo>
                  <a:lnTo>
                    <a:pt x="34867" y="85111"/>
                  </a:lnTo>
                  <a:lnTo>
                    <a:pt x="33013" y="96225"/>
                  </a:lnTo>
                  <a:lnTo>
                    <a:pt x="30672" y="103956"/>
                  </a:lnTo>
                  <a:lnTo>
                    <a:pt x="28390" y="104406"/>
                  </a:lnTo>
                  <a:lnTo>
                    <a:pt x="27222" y="98946"/>
                  </a:lnTo>
                  <a:lnTo>
                    <a:pt x="27307" y="89461"/>
                  </a:lnTo>
                  <a:lnTo>
                    <a:pt x="28409" y="77618"/>
                  </a:lnTo>
                  <a:lnTo>
                    <a:pt x="30257" y="64932"/>
                  </a:lnTo>
                  <a:lnTo>
                    <a:pt x="32643" y="52269"/>
                  </a:lnTo>
                  <a:lnTo>
                    <a:pt x="35731" y="40126"/>
                  </a:lnTo>
                  <a:lnTo>
                    <a:pt x="40019" y="28873"/>
                  </a:lnTo>
                  <a:lnTo>
                    <a:pt x="45687" y="18610"/>
                  </a:lnTo>
                  <a:lnTo>
                    <a:pt x="52614" y="9883"/>
                  </a:lnTo>
                  <a:lnTo>
                    <a:pt x="60560" y="3746"/>
                  </a:lnTo>
                  <a:lnTo>
                    <a:pt x="69272" y="543"/>
                  </a:lnTo>
                  <a:lnTo>
                    <a:pt x="78376" y="0"/>
                  </a:lnTo>
                  <a:lnTo>
                    <a:pt x="87399" y="1604"/>
                  </a:lnTo>
                  <a:lnTo>
                    <a:pt x="96092" y="4836"/>
                  </a:lnTo>
                  <a:lnTo>
                    <a:pt x="104402" y="9577"/>
                  </a:lnTo>
                  <a:lnTo>
                    <a:pt x="112369" y="16099"/>
                  </a:lnTo>
                  <a:lnTo>
                    <a:pt x="120059" y="24416"/>
                  </a:lnTo>
                  <a:lnTo>
                    <a:pt x="127378" y="34608"/>
                  </a:lnTo>
                  <a:lnTo>
                    <a:pt x="134074" y="46963"/>
                  </a:lnTo>
                  <a:lnTo>
                    <a:pt x="140057" y="61432"/>
                  </a:lnTo>
                  <a:lnTo>
                    <a:pt x="145228" y="77863"/>
                  </a:lnTo>
                  <a:lnTo>
                    <a:pt x="149404" y="96165"/>
                  </a:lnTo>
                  <a:lnTo>
                    <a:pt x="152586" y="116093"/>
                  </a:lnTo>
                  <a:lnTo>
                    <a:pt x="155080" y="136827"/>
                  </a:lnTo>
                  <a:lnTo>
                    <a:pt x="157377" y="157125"/>
                  </a:lnTo>
                  <a:lnTo>
                    <a:pt x="159776" y="176340"/>
                  </a:lnTo>
                  <a:lnTo>
                    <a:pt x="162220" y="194849"/>
                  </a:lnTo>
                  <a:lnTo>
                    <a:pt x="164407" y="213725"/>
                  </a:lnTo>
                  <a:lnTo>
                    <a:pt x="166171" y="233564"/>
                  </a:lnTo>
                  <a:lnTo>
                    <a:pt x="167338" y="253994"/>
                  </a:lnTo>
                  <a:lnTo>
                    <a:pt x="167664" y="273964"/>
                  </a:lnTo>
                  <a:lnTo>
                    <a:pt x="167100" y="292879"/>
                  </a:lnTo>
                  <a:lnTo>
                    <a:pt x="165754" y="310479"/>
                  </a:lnTo>
                  <a:lnTo>
                    <a:pt x="163787" y="326601"/>
                  </a:lnTo>
                  <a:lnTo>
                    <a:pt x="161356" y="341327"/>
                  </a:lnTo>
                  <a:lnTo>
                    <a:pt x="158589" y="354893"/>
                  </a:lnTo>
                  <a:lnTo>
                    <a:pt x="155587" y="367566"/>
                  </a:lnTo>
                  <a:lnTo>
                    <a:pt x="152417" y="379588"/>
                  </a:lnTo>
                  <a:lnTo>
                    <a:pt x="148968" y="391312"/>
                  </a:lnTo>
                  <a:lnTo>
                    <a:pt x="144966" y="403185"/>
                  </a:lnTo>
                  <a:lnTo>
                    <a:pt x="140308" y="415428"/>
                  </a:lnTo>
                  <a:lnTo>
                    <a:pt x="135044" y="427754"/>
                  </a:lnTo>
                  <a:lnTo>
                    <a:pt x="129285" y="439496"/>
                  </a:lnTo>
                  <a:lnTo>
                    <a:pt x="123142" y="450317"/>
                  </a:lnTo>
                  <a:lnTo>
                    <a:pt x="116389" y="460209"/>
                  </a:lnTo>
                  <a:lnTo>
                    <a:pt x="108493" y="469312"/>
                  </a:lnTo>
                  <a:lnTo>
                    <a:pt x="99261" y="477787"/>
                  </a:lnTo>
                  <a:lnTo>
                    <a:pt x="89129" y="485140"/>
                  </a:lnTo>
                  <a:lnTo>
                    <a:pt x="78944" y="490269"/>
                  </a:lnTo>
                  <a:lnTo>
                    <a:pt x="69206" y="492754"/>
                  </a:lnTo>
                  <a:lnTo>
                    <a:pt x="60060" y="492795"/>
                  </a:lnTo>
                  <a:lnTo>
                    <a:pt x="51464" y="490847"/>
                  </a:lnTo>
                  <a:lnTo>
                    <a:pt x="43319" y="487384"/>
                  </a:lnTo>
                  <a:lnTo>
                    <a:pt x="35681" y="482656"/>
                  </a:lnTo>
                  <a:lnTo>
                    <a:pt x="28763" y="476675"/>
                  </a:lnTo>
                  <a:lnTo>
                    <a:pt x="22622" y="469544"/>
                  </a:lnTo>
                  <a:lnTo>
                    <a:pt x="17175" y="461301"/>
                  </a:lnTo>
                  <a:lnTo>
                    <a:pt x="12280" y="451858"/>
                  </a:lnTo>
                  <a:lnTo>
                    <a:pt x="7811" y="441281"/>
                  </a:lnTo>
                  <a:lnTo>
                    <a:pt x="3978" y="429753"/>
                  </a:lnTo>
                  <a:lnTo>
                    <a:pt x="1308" y="417490"/>
                  </a:lnTo>
                  <a:lnTo>
                    <a:pt x="0" y="404695"/>
                  </a:lnTo>
                  <a:lnTo>
                    <a:pt x="104" y="391850"/>
                  </a:lnTo>
                  <a:lnTo>
                    <a:pt x="1695" y="379686"/>
                  </a:lnTo>
                  <a:lnTo>
                    <a:pt x="4661" y="368551"/>
                  </a:lnTo>
                  <a:lnTo>
                    <a:pt x="8923" y="358600"/>
                  </a:lnTo>
                  <a:lnTo>
                    <a:pt x="14525" y="349980"/>
                  </a:lnTo>
                  <a:lnTo>
                    <a:pt x="21374" y="342636"/>
                  </a:lnTo>
                  <a:lnTo>
                    <a:pt x="29581" y="336685"/>
                  </a:lnTo>
                  <a:lnTo>
                    <a:pt x="39525" y="332502"/>
                  </a:lnTo>
                  <a:lnTo>
                    <a:pt x="51245" y="330135"/>
                  </a:lnTo>
                  <a:lnTo>
                    <a:pt x="64183" y="329510"/>
                  </a:lnTo>
                  <a:lnTo>
                    <a:pt x="77397" y="330601"/>
                  </a:lnTo>
                  <a:lnTo>
                    <a:pt x="90319" y="333219"/>
                  </a:lnTo>
                  <a:lnTo>
                    <a:pt x="102754" y="336907"/>
                  </a:lnTo>
                  <a:lnTo>
                    <a:pt x="114712" y="341058"/>
                  </a:lnTo>
                  <a:lnTo>
                    <a:pt x="126276" y="345288"/>
                  </a:lnTo>
                  <a:lnTo>
                    <a:pt x="137703" y="349429"/>
                  </a:lnTo>
                  <a:lnTo>
                    <a:pt x="149383" y="353437"/>
                  </a:lnTo>
                  <a:lnTo>
                    <a:pt x="161505" y="357312"/>
                  </a:lnTo>
                  <a:lnTo>
                    <a:pt x="174053" y="360927"/>
                  </a:lnTo>
                  <a:lnTo>
                    <a:pt x="188443" y="364368"/>
                  </a:lnTo>
                  <a:lnTo>
                    <a:pt x="209297" y="367936"/>
                  </a:lnTo>
                  <a:lnTo>
                    <a:pt x="244375" y="3722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116227" y="5422176"/>
              <a:ext cx="84229" cy="126343"/>
            </a:xfrm>
            <a:custGeom>
              <a:avLst/>
              <a:gdLst/>
              <a:ahLst/>
              <a:cxnLst/>
              <a:rect l="0" t="0" r="0" b="0"/>
              <a:pathLst>
                <a:path w="84229" h="126343">
                  <a:moveTo>
                    <a:pt x="84228" y="0"/>
                  </a:moveTo>
                  <a:lnTo>
                    <a:pt x="78361" y="6001"/>
                  </a:lnTo>
                  <a:lnTo>
                    <a:pt x="72797" y="12846"/>
                  </a:lnTo>
                  <a:lnTo>
                    <a:pt x="66997" y="21234"/>
                  </a:lnTo>
                  <a:lnTo>
                    <a:pt x="60917" y="30861"/>
                  </a:lnTo>
                  <a:lnTo>
                    <a:pt x="54587" y="41176"/>
                  </a:lnTo>
                  <a:lnTo>
                    <a:pt x="48059" y="51779"/>
                  </a:lnTo>
                  <a:lnTo>
                    <a:pt x="41383" y="62304"/>
                  </a:lnTo>
                  <a:lnTo>
                    <a:pt x="34600" y="72356"/>
                  </a:lnTo>
                  <a:lnTo>
                    <a:pt x="27752" y="81770"/>
                  </a:lnTo>
                  <a:lnTo>
                    <a:pt x="21164" y="90468"/>
                  </a:lnTo>
                  <a:lnTo>
                    <a:pt x="14800" y="99311"/>
                  </a:lnTo>
                  <a:lnTo>
                    <a:pt x="8102" y="110191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116227" y="5432704"/>
              <a:ext cx="105287" cy="136872"/>
            </a:xfrm>
            <a:custGeom>
              <a:avLst/>
              <a:gdLst/>
              <a:ahLst/>
              <a:cxnLst/>
              <a:rect l="0" t="0" r="0" b="0"/>
              <a:pathLst>
                <a:path w="105287" h="136872">
                  <a:moveTo>
                    <a:pt x="0" y="0"/>
                  </a:moveTo>
                  <a:lnTo>
                    <a:pt x="3001" y="8802"/>
                  </a:lnTo>
                  <a:lnTo>
                    <a:pt x="6424" y="17148"/>
                  </a:lnTo>
                  <a:lnTo>
                    <a:pt x="10620" y="25847"/>
                  </a:lnTo>
                  <a:lnTo>
                    <a:pt x="15520" y="34968"/>
                  </a:lnTo>
                  <a:lnTo>
                    <a:pt x="21002" y="44463"/>
                  </a:lnTo>
                  <a:lnTo>
                    <a:pt x="26932" y="54251"/>
                  </a:lnTo>
                  <a:lnTo>
                    <a:pt x="33193" y="64091"/>
                  </a:lnTo>
                  <a:lnTo>
                    <a:pt x="39692" y="73617"/>
                  </a:lnTo>
                  <a:lnTo>
                    <a:pt x="46356" y="82650"/>
                  </a:lnTo>
                  <a:lnTo>
                    <a:pt x="53135" y="91189"/>
                  </a:lnTo>
                  <a:lnTo>
                    <a:pt x="59992" y="99310"/>
                  </a:lnTo>
                  <a:lnTo>
                    <a:pt x="66897" y="107099"/>
                  </a:lnTo>
                  <a:lnTo>
                    <a:pt x="73724" y="114339"/>
                  </a:lnTo>
                  <a:lnTo>
                    <a:pt x="81018" y="121220"/>
                  </a:lnTo>
                  <a:lnTo>
                    <a:pt x="90538" y="128348"/>
                  </a:lnTo>
                  <a:lnTo>
                    <a:pt x="105286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301250" y="5234396"/>
              <a:ext cx="309818" cy="534383"/>
            </a:xfrm>
            <a:custGeom>
              <a:avLst/>
              <a:gdLst/>
              <a:ahLst/>
              <a:cxnLst/>
              <a:rect l="0" t="0" r="0" b="0"/>
              <a:pathLst>
                <a:path w="309818" h="534383">
                  <a:moveTo>
                    <a:pt x="25548" y="29852"/>
                  </a:moveTo>
                  <a:lnTo>
                    <a:pt x="25481" y="41588"/>
                  </a:lnTo>
                  <a:lnTo>
                    <a:pt x="24840" y="52717"/>
                  </a:lnTo>
                  <a:lnTo>
                    <a:pt x="23544" y="64310"/>
                  </a:lnTo>
                  <a:lnTo>
                    <a:pt x="21684" y="76298"/>
                  </a:lnTo>
                  <a:lnTo>
                    <a:pt x="19368" y="88310"/>
                  </a:lnTo>
                  <a:lnTo>
                    <a:pt x="16696" y="100022"/>
                  </a:lnTo>
                  <a:lnTo>
                    <a:pt x="13618" y="108195"/>
                  </a:lnTo>
                  <a:lnTo>
                    <a:pt x="10709" y="109143"/>
                  </a:lnTo>
                  <a:lnTo>
                    <a:pt x="9113" y="104544"/>
                  </a:lnTo>
                  <a:lnTo>
                    <a:pt x="8934" y="96434"/>
                  </a:lnTo>
                  <a:lnTo>
                    <a:pt x="9877" y="86317"/>
                  </a:lnTo>
                  <a:lnTo>
                    <a:pt x="11631" y="75323"/>
                  </a:lnTo>
                  <a:lnTo>
                    <a:pt x="13953" y="64089"/>
                  </a:lnTo>
                  <a:lnTo>
                    <a:pt x="16832" y="53055"/>
                  </a:lnTo>
                  <a:lnTo>
                    <a:pt x="20449" y="42620"/>
                  </a:lnTo>
                  <a:lnTo>
                    <a:pt x="24854" y="32928"/>
                  </a:lnTo>
                  <a:lnTo>
                    <a:pt x="30118" y="24091"/>
                  </a:lnTo>
                  <a:lnTo>
                    <a:pt x="36410" y="16291"/>
                  </a:lnTo>
                  <a:lnTo>
                    <a:pt x="43720" y="9535"/>
                  </a:lnTo>
                  <a:lnTo>
                    <a:pt x="51901" y="4165"/>
                  </a:lnTo>
                  <a:lnTo>
                    <a:pt x="60763" y="913"/>
                  </a:lnTo>
                  <a:lnTo>
                    <a:pt x="70126" y="0"/>
                  </a:lnTo>
                  <a:lnTo>
                    <a:pt x="79683" y="1677"/>
                  </a:lnTo>
                  <a:lnTo>
                    <a:pt x="89018" y="6449"/>
                  </a:lnTo>
                  <a:lnTo>
                    <a:pt x="97924" y="14289"/>
                  </a:lnTo>
                  <a:lnTo>
                    <a:pt x="106378" y="24586"/>
                  </a:lnTo>
                  <a:lnTo>
                    <a:pt x="114442" y="36462"/>
                  </a:lnTo>
                  <a:lnTo>
                    <a:pt x="122198" y="49265"/>
                  </a:lnTo>
                  <a:lnTo>
                    <a:pt x="129560" y="62923"/>
                  </a:lnTo>
                  <a:lnTo>
                    <a:pt x="136285" y="77828"/>
                  </a:lnTo>
                  <a:lnTo>
                    <a:pt x="142288" y="94103"/>
                  </a:lnTo>
                  <a:lnTo>
                    <a:pt x="147473" y="111287"/>
                  </a:lnTo>
                  <a:lnTo>
                    <a:pt x="151657" y="128522"/>
                  </a:lnTo>
                  <a:lnTo>
                    <a:pt x="154846" y="145315"/>
                  </a:lnTo>
                  <a:lnTo>
                    <a:pt x="157344" y="162016"/>
                  </a:lnTo>
                  <a:lnTo>
                    <a:pt x="159643" y="179589"/>
                  </a:lnTo>
                  <a:lnTo>
                    <a:pt x="162043" y="198521"/>
                  </a:lnTo>
                  <a:lnTo>
                    <a:pt x="164488" y="218661"/>
                  </a:lnTo>
                  <a:lnTo>
                    <a:pt x="166677" y="239492"/>
                  </a:lnTo>
                  <a:lnTo>
                    <a:pt x="168441" y="260627"/>
                  </a:lnTo>
                  <a:lnTo>
                    <a:pt x="169608" y="282024"/>
                  </a:lnTo>
                  <a:lnTo>
                    <a:pt x="169934" y="303900"/>
                  </a:lnTo>
                  <a:lnTo>
                    <a:pt x="169371" y="326345"/>
                  </a:lnTo>
                  <a:lnTo>
                    <a:pt x="168025" y="348993"/>
                  </a:lnTo>
                  <a:lnTo>
                    <a:pt x="166058" y="371130"/>
                  </a:lnTo>
                  <a:lnTo>
                    <a:pt x="163622" y="392381"/>
                  </a:lnTo>
                  <a:lnTo>
                    <a:pt x="160683" y="412227"/>
                  </a:lnTo>
                  <a:lnTo>
                    <a:pt x="157033" y="429878"/>
                  </a:lnTo>
                  <a:lnTo>
                    <a:pt x="152614" y="445125"/>
                  </a:lnTo>
                  <a:lnTo>
                    <a:pt x="147512" y="458551"/>
                  </a:lnTo>
                  <a:lnTo>
                    <a:pt x="141862" y="471199"/>
                  </a:lnTo>
                  <a:lnTo>
                    <a:pt x="135797" y="483743"/>
                  </a:lnTo>
                  <a:lnTo>
                    <a:pt x="129266" y="495988"/>
                  </a:lnTo>
                  <a:lnTo>
                    <a:pt x="122051" y="507086"/>
                  </a:lnTo>
                  <a:lnTo>
                    <a:pt x="114082" y="516619"/>
                  </a:lnTo>
                  <a:lnTo>
                    <a:pt x="105271" y="524309"/>
                  </a:lnTo>
                  <a:lnTo>
                    <a:pt x="95447" y="529792"/>
                  </a:lnTo>
                  <a:lnTo>
                    <a:pt x="84622" y="533097"/>
                  </a:lnTo>
                  <a:lnTo>
                    <a:pt x="73267" y="534382"/>
                  </a:lnTo>
                  <a:lnTo>
                    <a:pt x="62186" y="533747"/>
                  </a:lnTo>
                  <a:lnTo>
                    <a:pt x="51811" y="531438"/>
                  </a:lnTo>
                  <a:lnTo>
                    <a:pt x="42220" y="527791"/>
                  </a:lnTo>
                  <a:lnTo>
                    <a:pt x="33318" y="523135"/>
                  </a:lnTo>
                  <a:lnTo>
                    <a:pt x="24970" y="517735"/>
                  </a:lnTo>
                  <a:lnTo>
                    <a:pt x="17362" y="511315"/>
                  </a:lnTo>
                  <a:lnTo>
                    <a:pt x="10997" y="503110"/>
                  </a:lnTo>
                  <a:lnTo>
                    <a:pt x="6050" y="492853"/>
                  </a:lnTo>
                  <a:lnTo>
                    <a:pt x="2558" y="481048"/>
                  </a:lnTo>
                  <a:lnTo>
                    <a:pt x="579" y="468668"/>
                  </a:lnTo>
                  <a:lnTo>
                    <a:pt x="0" y="456346"/>
                  </a:lnTo>
                  <a:lnTo>
                    <a:pt x="898" y="444500"/>
                  </a:lnTo>
                  <a:lnTo>
                    <a:pt x="3620" y="433478"/>
                  </a:lnTo>
                  <a:lnTo>
                    <a:pt x="8201" y="423383"/>
                  </a:lnTo>
                  <a:lnTo>
                    <a:pt x="14716" y="414606"/>
                  </a:lnTo>
                  <a:lnTo>
                    <a:pt x="23441" y="407906"/>
                  </a:lnTo>
                  <a:lnTo>
                    <a:pt x="34308" y="403509"/>
                  </a:lnTo>
                  <a:lnTo>
                    <a:pt x="46825" y="401182"/>
                  </a:lnTo>
                  <a:lnTo>
                    <a:pt x="60282" y="400516"/>
                  </a:lnTo>
                  <a:lnTo>
                    <a:pt x="74171" y="401106"/>
                  </a:lnTo>
                  <a:lnTo>
                    <a:pt x="87900" y="402769"/>
                  </a:lnTo>
                  <a:lnTo>
                    <a:pt x="100731" y="405546"/>
                  </a:lnTo>
                  <a:lnTo>
                    <a:pt x="112364" y="409376"/>
                  </a:lnTo>
                  <a:lnTo>
                    <a:pt x="123175" y="414251"/>
                  </a:lnTo>
                  <a:lnTo>
                    <a:pt x="133976" y="420279"/>
                  </a:lnTo>
                  <a:lnTo>
                    <a:pt x="145248" y="427402"/>
                  </a:lnTo>
                  <a:lnTo>
                    <a:pt x="156959" y="435119"/>
                  </a:lnTo>
                  <a:lnTo>
                    <a:pt x="168755" y="442604"/>
                  </a:lnTo>
                  <a:lnTo>
                    <a:pt x="180394" y="449416"/>
                  </a:lnTo>
                  <a:lnTo>
                    <a:pt x="191634" y="455631"/>
                  </a:lnTo>
                  <a:lnTo>
                    <a:pt x="202175" y="461647"/>
                  </a:lnTo>
                  <a:lnTo>
                    <a:pt x="211930" y="467731"/>
                  </a:lnTo>
                  <a:lnTo>
                    <a:pt x="221141" y="473988"/>
                  </a:lnTo>
                  <a:lnTo>
                    <a:pt x="230254" y="480429"/>
                  </a:lnTo>
                  <a:lnTo>
                    <a:pt x="239538" y="487024"/>
                  </a:lnTo>
                  <a:lnTo>
                    <a:pt x="249082" y="493574"/>
                  </a:lnTo>
                  <a:lnTo>
                    <a:pt x="258875" y="499738"/>
                  </a:lnTo>
                  <a:lnTo>
                    <a:pt x="268861" y="505357"/>
                  </a:lnTo>
                  <a:lnTo>
                    <a:pt x="278535" y="510296"/>
                  </a:lnTo>
                  <a:lnTo>
                    <a:pt x="287911" y="514843"/>
                  </a:lnTo>
                  <a:lnTo>
                    <a:pt x="297813" y="519395"/>
                  </a:lnTo>
                  <a:lnTo>
                    <a:pt x="309817" y="5246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5156434" y="2296819"/>
            <a:ext cx="1903929" cy="2046916"/>
            <a:chOff x="5156434" y="2296819"/>
            <a:chExt cx="1903929" cy="2046916"/>
          </a:xfrm>
        </p:grpSpPr>
        <p:sp>
          <p:nvSpPr>
            <p:cNvPr id="73" name="Freeform 72"/>
            <p:cNvSpPr/>
            <p:nvPr/>
          </p:nvSpPr>
          <p:spPr>
            <a:xfrm>
              <a:off x="5679920" y="2347854"/>
              <a:ext cx="187843" cy="366756"/>
            </a:xfrm>
            <a:custGeom>
              <a:avLst/>
              <a:gdLst/>
              <a:ahLst/>
              <a:cxnLst/>
              <a:rect l="0" t="0" r="0" b="0"/>
              <a:pathLst>
                <a:path w="187843" h="366756">
                  <a:moveTo>
                    <a:pt x="163396" y="0"/>
                  </a:moveTo>
                  <a:lnTo>
                    <a:pt x="154661" y="3001"/>
                  </a:lnTo>
                  <a:lnTo>
                    <a:pt x="146955" y="6424"/>
                  </a:lnTo>
                  <a:lnTo>
                    <a:pt x="139553" y="10629"/>
                  </a:lnTo>
                  <a:lnTo>
                    <a:pt x="132292" y="15875"/>
                  </a:lnTo>
                  <a:lnTo>
                    <a:pt x="125114" y="22653"/>
                  </a:lnTo>
                  <a:lnTo>
                    <a:pt x="117988" y="31090"/>
                  </a:lnTo>
                  <a:lnTo>
                    <a:pt x="110897" y="41002"/>
                  </a:lnTo>
                  <a:lnTo>
                    <a:pt x="103830" y="52094"/>
                  </a:lnTo>
                  <a:lnTo>
                    <a:pt x="96775" y="64070"/>
                  </a:lnTo>
                  <a:lnTo>
                    <a:pt x="89561" y="76685"/>
                  </a:lnTo>
                  <a:lnTo>
                    <a:pt x="81880" y="89751"/>
                  </a:lnTo>
                  <a:lnTo>
                    <a:pt x="73608" y="103129"/>
                  </a:lnTo>
                  <a:lnTo>
                    <a:pt x="65102" y="116722"/>
                  </a:lnTo>
                  <a:lnTo>
                    <a:pt x="57079" y="130460"/>
                  </a:lnTo>
                  <a:lnTo>
                    <a:pt x="49903" y="144297"/>
                  </a:lnTo>
                  <a:lnTo>
                    <a:pt x="43442" y="158200"/>
                  </a:lnTo>
                  <a:lnTo>
                    <a:pt x="37263" y="172147"/>
                  </a:lnTo>
                  <a:lnTo>
                    <a:pt x="31072" y="186125"/>
                  </a:lnTo>
                  <a:lnTo>
                    <a:pt x="24913" y="200123"/>
                  </a:lnTo>
                  <a:lnTo>
                    <a:pt x="19070" y="214134"/>
                  </a:lnTo>
                  <a:lnTo>
                    <a:pt x="13696" y="228158"/>
                  </a:lnTo>
                  <a:lnTo>
                    <a:pt x="8950" y="242357"/>
                  </a:lnTo>
                  <a:lnTo>
                    <a:pt x="5068" y="257036"/>
                  </a:lnTo>
                  <a:lnTo>
                    <a:pt x="2099" y="272308"/>
                  </a:lnTo>
                  <a:lnTo>
                    <a:pt x="260" y="287649"/>
                  </a:lnTo>
                  <a:lnTo>
                    <a:pt x="0" y="302036"/>
                  </a:lnTo>
                  <a:lnTo>
                    <a:pt x="1423" y="314969"/>
                  </a:lnTo>
                  <a:lnTo>
                    <a:pt x="4497" y="326448"/>
                  </a:lnTo>
                  <a:lnTo>
                    <a:pt x="9226" y="336700"/>
                  </a:lnTo>
                  <a:lnTo>
                    <a:pt x="15454" y="345990"/>
                  </a:lnTo>
                  <a:lnTo>
                    <a:pt x="23227" y="354077"/>
                  </a:lnTo>
                  <a:lnTo>
                    <a:pt x="32871" y="360241"/>
                  </a:lnTo>
                  <a:lnTo>
                    <a:pt x="44387" y="364242"/>
                  </a:lnTo>
                  <a:lnTo>
                    <a:pt x="57187" y="366287"/>
                  </a:lnTo>
                  <a:lnTo>
                    <a:pt x="70308" y="366755"/>
                  </a:lnTo>
                  <a:lnTo>
                    <a:pt x="83161" y="366024"/>
                  </a:lnTo>
                  <a:lnTo>
                    <a:pt x="95383" y="364095"/>
                  </a:lnTo>
                  <a:lnTo>
                    <a:pt x="106664" y="360606"/>
                  </a:lnTo>
                  <a:lnTo>
                    <a:pt x="116950" y="355484"/>
                  </a:lnTo>
                  <a:lnTo>
                    <a:pt x="126367" y="348928"/>
                  </a:lnTo>
                  <a:lnTo>
                    <a:pt x="135093" y="341233"/>
                  </a:lnTo>
                  <a:lnTo>
                    <a:pt x="143305" y="332684"/>
                  </a:lnTo>
                  <a:lnTo>
                    <a:pt x="151146" y="323521"/>
                  </a:lnTo>
                  <a:lnTo>
                    <a:pt x="158726" y="313925"/>
                  </a:lnTo>
                  <a:lnTo>
                    <a:pt x="166117" y="304025"/>
                  </a:lnTo>
                  <a:lnTo>
                    <a:pt x="173047" y="293751"/>
                  </a:lnTo>
                  <a:lnTo>
                    <a:pt x="178942" y="282861"/>
                  </a:lnTo>
                  <a:lnTo>
                    <a:pt x="183562" y="271277"/>
                  </a:lnTo>
                  <a:lnTo>
                    <a:pt x="186661" y="259226"/>
                  </a:lnTo>
                  <a:lnTo>
                    <a:pt x="187842" y="247135"/>
                  </a:lnTo>
                  <a:lnTo>
                    <a:pt x="187069" y="235275"/>
                  </a:lnTo>
                  <a:lnTo>
                    <a:pt x="184277" y="224211"/>
                  </a:lnTo>
                  <a:lnTo>
                    <a:pt x="179214" y="214845"/>
                  </a:lnTo>
                  <a:lnTo>
                    <a:pt x="171961" y="207525"/>
                  </a:lnTo>
                  <a:lnTo>
                    <a:pt x="163026" y="202425"/>
                  </a:lnTo>
                  <a:lnTo>
                    <a:pt x="153128" y="199811"/>
                  </a:lnTo>
                  <a:lnTo>
                    <a:pt x="142776" y="199576"/>
                  </a:lnTo>
                  <a:lnTo>
                    <a:pt x="132407" y="201500"/>
                  </a:lnTo>
                  <a:lnTo>
                    <a:pt x="122451" y="205441"/>
                  </a:lnTo>
                  <a:lnTo>
                    <a:pt x="113093" y="211118"/>
                  </a:lnTo>
                  <a:lnTo>
                    <a:pt x="104319" y="218010"/>
                  </a:lnTo>
                  <a:lnTo>
                    <a:pt x="96031" y="225465"/>
                  </a:lnTo>
                  <a:lnTo>
                    <a:pt x="88118" y="233066"/>
                  </a:lnTo>
                  <a:lnTo>
                    <a:pt x="80479" y="240624"/>
                  </a:lnTo>
                  <a:lnTo>
                    <a:pt x="73034" y="248079"/>
                  </a:lnTo>
                  <a:lnTo>
                    <a:pt x="65726" y="255431"/>
                  </a:lnTo>
                  <a:lnTo>
                    <a:pt x="58511" y="262860"/>
                  </a:lnTo>
                  <a:lnTo>
                    <a:pt x="51360" y="270695"/>
                  </a:lnTo>
                  <a:lnTo>
                    <a:pt x="44257" y="279075"/>
                  </a:lnTo>
                  <a:lnTo>
                    <a:pt x="37298" y="287715"/>
                  </a:lnTo>
                  <a:lnTo>
                    <a:pt x="29900" y="296957"/>
                  </a:lnTo>
                  <a:lnTo>
                    <a:pt x="20296" y="308730"/>
                  </a:lnTo>
                  <a:lnTo>
                    <a:pt x="5469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361805" y="2296819"/>
              <a:ext cx="155580" cy="355545"/>
            </a:xfrm>
            <a:custGeom>
              <a:avLst/>
              <a:gdLst/>
              <a:ahLst/>
              <a:cxnLst/>
              <a:rect l="0" t="0" r="0" b="0"/>
              <a:pathLst>
                <a:path w="155580" h="355545">
                  <a:moveTo>
                    <a:pt x="144806" y="103678"/>
                  </a:moveTo>
                  <a:lnTo>
                    <a:pt x="138938" y="109613"/>
                  </a:lnTo>
                  <a:lnTo>
                    <a:pt x="133374" y="115817"/>
                  </a:lnTo>
                  <a:lnTo>
                    <a:pt x="127571" y="122913"/>
                  </a:lnTo>
                  <a:lnTo>
                    <a:pt x="121317" y="130853"/>
                  </a:lnTo>
                  <a:lnTo>
                    <a:pt x="114338" y="139500"/>
                  </a:lnTo>
                  <a:lnTo>
                    <a:pt x="106562" y="148694"/>
                  </a:lnTo>
                  <a:lnTo>
                    <a:pt x="98233" y="158294"/>
                  </a:lnTo>
                  <a:lnTo>
                    <a:pt x="89803" y="168184"/>
                  </a:lnTo>
                  <a:lnTo>
                    <a:pt x="81542" y="178277"/>
                  </a:lnTo>
                  <a:lnTo>
                    <a:pt x="73539" y="188510"/>
                  </a:lnTo>
                  <a:lnTo>
                    <a:pt x="65787" y="198839"/>
                  </a:lnTo>
                  <a:lnTo>
                    <a:pt x="58240" y="209234"/>
                  </a:lnTo>
                  <a:lnTo>
                    <a:pt x="50849" y="219673"/>
                  </a:lnTo>
                  <a:lnTo>
                    <a:pt x="43573" y="230141"/>
                  </a:lnTo>
                  <a:lnTo>
                    <a:pt x="36382" y="240629"/>
                  </a:lnTo>
                  <a:lnTo>
                    <a:pt x="29416" y="251131"/>
                  </a:lnTo>
                  <a:lnTo>
                    <a:pt x="22964" y="261641"/>
                  </a:lnTo>
                  <a:lnTo>
                    <a:pt x="17149" y="272162"/>
                  </a:lnTo>
                  <a:lnTo>
                    <a:pt x="12092" y="282856"/>
                  </a:lnTo>
                  <a:lnTo>
                    <a:pt x="7993" y="294027"/>
                  </a:lnTo>
                  <a:lnTo>
                    <a:pt x="4881" y="305792"/>
                  </a:lnTo>
                  <a:lnTo>
                    <a:pt x="3113" y="317625"/>
                  </a:lnTo>
                  <a:lnTo>
                    <a:pt x="3433" y="328503"/>
                  </a:lnTo>
                  <a:lnTo>
                    <a:pt x="6059" y="337918"/>
                  </a:lnTo>
                  <a:lnTo>
                    <a:pt x="10755" y="345542"/>
                  </a:lnTo>
                  <a:lnTo>
                    <a:pt x="17111" y="350988"/>
                  </a:lnTo>
                  <a:lnTo>
                    <a:pt x="24722" y="354271"/>
                  </a:lnTo>
                  <a:lnTo>
                    <a:pt x="33406" y="355544"/>
                  </a:lnTo>
                  <a:lnTo>
                    <a:pt x="43204" y="354902"/>
                  </a:lnTo>
                  <a:lnTo>
                    <a:pt x="54041" y="352583"/>
                  </a:lnTo>
                  <a:lnTo>
                    <a:pt x="65417" y="348760"/>
                  </a:lnTo>
                  <a:lnTo>
                    <a:pt x="76519" y="343454"/>
                  </a:lnTo>
                  <a:lnTo>
                    <a:pt x="86916" y="336818"/>
                  </a:lnTo>
                  <a:lnTo>
                    <a:pt x="96693" y="329263"/>
                  </a:lnTo>
                  <a:lnTo>
                    <a:pt x="106253" y="321354"/>
                  </a:lnTo>
                  <a:lnTo>
                    <a:pt x="115862" y="313440"/>
                  </a:lnTo>
                  <a:lnTo>
                    <a:pt x="125300" y="305500"/>
                  </a:lnTo>
                  <a:lnTo>
                    <a:pt x="133966" y="297256"/>
                  </a:lnTo>
                  <a:lnTo>
                    <a:pt x="141566" y="288556"/>
                  </a:lnTo>
                  <a:lnTo>
                    <a:pt x="147806" y="279238"/>
                  </a:lnTo>
                  <a:lnTo>
                    <a:pt x="152240" y="269064"/>
                  </a:lnTo>
                  <a:lnTo>
                    <a:pt x="154806" y="258000"/>
                  </a:lnTo>
                  <a:lnTo>
                    <a:pt x="155579" y="246485"/>
                  </a:lnTo>
                  <a:lnTo>
                    <a:pt x="154594" y="235294"/>
                  </a:lnTo>
                  <a:lnTo>
                    <a:pt x="152040" y="224846"/>
                  </a:lnTo>
                  <a:lnTo>
                    <a:pt x="148058" y="215206"/>
                  </a:lnTo>
                  <a:lnTo>
                    <a:pt x="142645" y="206272"/>
                  </a:lnTo>
                  <a:lnTo>
                    <a:pt x="135932" y="197896"/>
                  </a:lnTo>
                  <a:lnTo>
                    <a:pt x="128155" y="190101"/>
                  </a:lnTo>
                  <a:lnTo>
                    <a:pt x="119566" y="183078"/>
                  </a:lnTo>
                  <a:lnTo>
                    <a:pt x="110381" y="176867"/>
                  </a:lnTo>
                  <a:lnTo>
                    <a:pt x="100774" y="171372"/>
                  </a:lnTo>
                  <a:lnTo>
                    <a:pt x="90873" y="166445"/>
                  </a:lnTo>
                  <a:lnTo>
                    <a:pt x="80769" y="161946"/>
                  </a:lnTo>
                  <a:lnTo>
                    <a:pt x="70526" y="157753"/>
                  </a:lnTo>
                  <a:lnTo>
                    <a:pt x="60189" y="153777"/>
                  </a:lnTo>
                  <a:lnTo>
                    <a:pt x="49794" y="149946"/>
                  </a:lnTo>
                  <a:lnTo>
                    <a:pt x="39525" y="146050"/>
                  </a:lnTo>
                  <a:lnTo>
                    <a:pt x="29702" y="141749"/>
                  </a:lnTo>
                  <a:lnTo>
                    <a:pt x="20479" y="136885"/>
                  </a:lnTo>
                  <a:lnTo>
                    <a:pt x="12321" y="131312"/>
                  </a:lnTo>
                  <a:lnTo>
                    <a:pt x="6050" y="124814"/>
                  </a:lnTo>
                  <a:lnTo>
                    <a:pt x="1954" y="117367"/>
                  </a:lnTo>
                  <a:lnTo>
                    <a:pt x="0" y="109094"/>
                  </a:lnTo>
                  <a:lnTo>
                    <a:pt x="120" y="100170"/>
                  </a:lnTo>
                  <a:lnTo>
                    <a:pt x="2050" y="90762"/>
                  </a:lnTo>
                  <a:lnTo>
                    <a:pt x="5428" y="81006"/>
                  </a:lnTo>
                  <a:lnTo>
                    <a:pt x="9895" y="71004"/>
                  </a:lnTo>
                  <a:lnTo>
                    <a:pt x="15151" y="60837"/>
                  </a:lnTo>
                  <a:lnTo>
                    <a:pt x="20964" y="50722"/>
                  </a:lnTo>
                  <a:lnTo>
                    <a:pt x="27165" y="41004"/>
                  </a:lnTo>
                  <a:lnTo>
                    <a:pt x="33639" y="31842"/>
                  </a:lnTo>
                  <a:lnTo>
                    <a:pt x="40632" y="23385"/>
                  </a:lnTo>
                  <a:lnTo>
                    <a:pt x="48697" y="15850"/>
                  </a:lnTo>
                  <a:lnTo>
                    <a:pt x="58046" y="9277"/>
                  </a:lnTo>
                  <a:lnTo>
                    <a:pt x="68258" y="4033"/>
                  </a:lnTo>
                  <a:lnTo>
                    <a:pt x="78499" y="865"/>
                  </a:lnTo>
                  <a:lnTo>
                    <a:pt x="88269" y="0"/>
                  </a:lnTo>
                  <a:lnTo>
                    <a:pt x="97267" y="1369"/>
                  </a:lnTo>
                  <a:lnTo>
                    <a:pt x="105231" y="4872"/>
                  </a:lnTo>
                  <a:lnTo>
                    <a:pt x="112129" y="10227"/>
                  </a:lnTo>
                  <a:lnTo>
                    <a:pt x="117777" y="17057"/>
                  </a:lnTo>
                  <a:lnTo>
                    <a:pt x="121755" y="24995"/>
                  </a:lnTo>
                  <a:lnTo>
                    <a:pt x="123989" y="33726"/>
                  </a:lnTo>
                  <a:lnTo>
                    <a:pt x="124663" y="42750"/>
                  </a:lnTo>
                  <a:lnTo>
                    <a:pt x="124004" y="52361"/>
                  </a:lnTo>
                  <a:lnTo>
                    <a:pt x="120839" y="64517"/>
                  </a:lnTo>
                  <a:lnTo>
                    <a:pt x="113221" y="826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443233" y="2863751"/>
              <a:ext cx="263213" cy="273742"/>
            </a:xfrm>
            <a:custGeom>
              <a:avLst/>
              <a:gdLst/>
              <a:ahLst/>
              <a:cxnLst/>
              <a:rect l="0" t="0" r="0" b="0"/>
              <a:pathLst>
                <a:path w="263213" h="273742">
                  <a:moveTo>
                    <a:pt x="263212" y="0"/>
                  </a:moveTo>
                  <a:lnTo>
                    <a:pt x="257278" y="8868"/>
                  </a:lnTo>
                  <a:lnTo>
                    <a:pt x="251074" y="17855"/>
                  </a:lnTo>
                  <a:lnTo>
                    <a:pt x="243982" y="27841"/>
                  </a:lnTo>
                  <a:lnTo>
                    <a:pt x="236214" y="38476"/>
                  </a:lnTo>
                  <a:lnTo>
                    <a:pt x="228217" y="48991"/>
                  </a:lnTo>
                  <a:lnTo>
                    <a:pt x="220276" y="58943"/>
                  </a:lnTo>
                  <a:lnTo>
                    <a:pt x="212502" y="68230"/>
                  </a:lnTo>
                  <a:lnTo>
                    <a:pt x="204909" y="76918"/>
                  </a:lnTo>
                  <a:lnTo>
                    <a:pt x="197471" y="85128"/>
                  </a:lnTo>
                  <a:lnTo>
                    <a:pt x="190156" y="92979"/>
                  </a:lnTo>
                  <a:lnTo>
                    <a:pt x="182931" y="100572"/>
                  </a:lnTo>
                  <a:lnTo>
                    <a:pt x="175770" y="107983"/>
                  </a:lnTo>
                  <a:lnTo>
                    <a:pt x="168655" y="115268"/>
                  </a:lnTo>
                  <a:lnTo>
                    <a:pt x="161571" y="122467"/>
                  </a:lnTo>
                  <a:lnTo>
                    <a:pt x="154507" y="129606"/>
                  </a:lnTo>
                  <a:lnTo>
                    <a:pt x="147459" y="136707"/>
                  </a:lnTo>
                  <a:lnTo>
                    <a:pt x="140420" y="143780"/>
                  </a:lnTo>
                  <a:lnTo>
                    <a:pt x="133388" y="150835"/>
                  </a:lnTo>
                  <a:lnTo>
                    <a:pt x="126360" y="157879"/>
                  </a:lnTo>
                  <a:lnTo>
                    <a:pt x="119335" y="164914"/>
                  </a:lnTo>
                  <a:lnTo>
                    <a:pt x="112312" y="171944"/>
                  </a:lnTo>
                  <a:lnTo>
                    <a:pt x="105290" y="178970"/>
                  </a:lnTo>
                  <a:lnTo>
                    <a:pt x="98269" y="185994"/>
                  </a:lnTo>
                  <a:lnTo>
                    <a:pt x="91249" y="193016"/>
                  </a:lnTo>
                  <a:lnTo>
                    <a:pt x="84229" y="200037"/>
                  </a:lnTo>
                  <a:lnTo>
                    <a:pt x="77210" y="207057"/>
                  </a:lnTo>
                  <a:lnTo>
                    <a:pt x="70187" y="214077"/>
                  </a:lnTo>
                  <a:lnTo>
                    <a:pt x="62994" y="221097"/>
                  </a:lnTo>
                  <a:lnTo>
                    <a:pt x="55326" y="228117"/>
                  </a:lnTo>
                  <a:lnTo>
                    <a:pt x="47063" y="235131"/>
                  </a:lnTo>
                  <a:lnTo>
                    <a:pt x="38502" y="242031"/>
                  </a:lnTo>
                  <a:lnTo>
                    <a:pt x="29324" y="249382"/>
                  </a:lnTo>
                  <a:lnTo>
                    <a:pt x="17603" y="258949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748559" y="2842694"/>
              <a:ext cx="157929" cy="273742"/>
            </a:xfrm>
            <a:custGeom>
              <a:avLst/>
              <a:gdLst/>
              <a:ahLst/>
              <a:cxnLst/>
              <a:rect l="0" t="0" r="0" b="0"/>
              <a:pathLst>
                <a:path w="157929" h="273742">
                  <a:moveTo>
                    <a:pt x="0" y="0"/>
                  </a:moveTo>
                  <a:lnTo>
                    <a:pt x="5868" y="6002"/>
                  </a:lnTo>
                  <a:lnTo>
                    <a:pt x="11433" y="12847"/>
                  </a:lnTo>
                  <a:lnTo>
                    <a:pt x="17236" y="21243"/>
                  </a:lnTo>
                  <a:lnTo>
                    <a:pt x="23489" y="31216"/>
                  </a:lnTo>
                  <a:lnTo>
                    <a:pt x="30468" y="42827"/>
                  </a:lnTo>
                  <a:lnTo>
                    <a:pt x="38240" y="55932"/>
                  </a:lnTo>
                  <a:lnTo>
                    <a:pt x="46395" y="69936"/>
                  </a:lnTo>
                  <a:lnTo>
                    <a:pt x="54178" y="83932"/>
                  </a:lnTo>
                  <a:lnTo>
                    <a:pt x="61190" y="97406"/>
                  </a:lnTo>
                  <a:lnTo>
                    <a:pt x="67539" y="110057"/>
                  </a:lnTo>
                  <a:lnTo>
                    <a:pt x="73644" y="121634"/>
                  </a:lnTo>
                  <a:lnTo>
                    <a:pt x="79784" y="132128"/>
                  </a:lnTo>
                  <a:lnTo>
                    <a:pt x="85910" y="141853"/>
                  </a:lnTo>
                  <a:lnTo>
                    <a:pt x="91729" y="151320"/>
                  </a:lnTo>
                  <a:lnTo>
                    <a:pt x="97098" y="160843"/>
                  </a:lnTo>
                  <a:lnTo>
                    <a:pt x="102179" y="170378"/>
                  </a:lnTo>
                  <a:lnTo>
                    <a:pt x="107351" y="179634"/>
                  </a:lnTo>
                  <a:lnTo>
                    <a:pt x="112826" y="188464"/>
                  </a:lnTo>
                  <a:lnTo>
                    <a:pt x="118486" y="197191"/>
                  </a:lnTo>
                  <a:lnTo>
                    <a:pt x="123986" y="206495"/>
                  </a:lnTo>
                  <a:lnTo>
                    <a:pt x="129131" y="216707"/>
                  </a:lnTo>
                  <a:lnTo>
                    <a:pt x="133934" y="227416"/>
                  </a:lnTo>
                  <a:lnTo>
                    <a:pt x="139113" y="238808"/>
                  </a:lnTo>
                  <a:lnTo>
                    <a:pt x="146235" y="253007"/>
                  </a:lnTo>
                  <a:lnTo>
                    <a:pt x="157928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262098" y="3275258"/>
              <a:ext cx="191664" cy="286005"/>
            </a:xfrm>
            <a:custGeom>
              <a:avLst/>
              <a:gdLst/>
              <a:ahLst/>
              <a:cxnLst/>
              <a:rect l="0" t="0" r="0" b="0"/>
              <a:pathLst>
                <a:path w="191664" h="286005">
                  <a:moveTo>
                    <a:pt x="44264" y="30690"/>
                  </a:moveTo>
                  <a:lnTo>
                    <a:pt x="38758" y="24511"/>
                  </a:lnTo>
                  <a:lnTo>
                    <a:pt x="36532" y="17066"/>
                  </a:lnTo>
                  <a:lnTo>
                    <a:pt x="37294" y="9934"/>
                  </a:lnTo>
                  <a:lnTo>
                    <a:pt x="40513" y="4580"/>
                  </a:lnTo>
                  <a:lnTo>
                    <a:pt x="45723" y="1294"/>
                  </a:lnTo>
                  <a:lnTo>
                    <a:pt x="52309" y="0"/>
                  </a:lnTo>
                  <a:lnTo>
                    <a:pt x="59560" y="621"/>
                  </a:lnTo>
                  <a:lnTo>
                    <a:pt x="67027" y="2919"/>
                  </a:lnTo>
                  <a:lnTo>
                    <a:pt x="74496" y="6557"/>
                  </a:lnTo>
                  <a:lnTo>
                    <a:pt x="81891" y="11206"/>
                  </a:lnTo>
                  <a:lnTo>
                    <a:pt x="89195" y="16600"/>
                  </a:lnTo>
                  <a:lnTo>
                    <a:pt x="96252" y="23017"/>
                  </a:lnTo>
                  <a:lnTo>
                    <a:pt x="102773" y="31220"/>
                  </a:lnTo>
                  <a:lnTo>
                    <a:pt x="108643" y="41480"/>
                  </a:lnTo>
                  <a:lnTo>
                    <a:pt x="113909" y="53456"/>
                  </a:lnTo>
                  <a:lnTo>
                    <a:pt x="118680" y="66484"/>
                  </a:lnTo>
                  <a:lnTo>
                    <a:pt x="123072" y="80063"/>
                  </a:lnTo>
                  <a:lnTo>
                    <a:pt x="127022" y="93907"/>
                  </a:lnTo>
                  <a:lnTo>
                    <a:pt x="130304" y="107873"/>
                  </a:lnTo>
                  <a:lnTo>
                    <a:pt x="132841" y="121887"/>
                  </a:lnTo>
                  <a:lnTo>
                    <a:pt x="134545" y="135753"/>
                  </a:lnTo>
                  <a:lnTo>
                    <a:pt x="135240" y="149151"/>
                  </a:lnTo>
                  <a:lnTo>
                    <a:pt x="134923" y="161944"/>
                  </a:lnTo>
                  <a:lnTo>
                    <a:pt x="133574" y="174164"/>
                  </a:lnTo>
                  <a:lnTo>
                    <a:pt x="131073" y="185912"/>
                  </a:lnTo>
                  <a:lnTo>
                    <a:pt x="127465" y="197298"/>
                  </a:lnTo>
                  <a:lnTo>
                    <a:pt x="122926" y="208421"/>
                  </a:lnTo>
                  <a:lnTo>
                    <a:pt x="117662" y="219357"/>
                  </a:lnTo>
                  <a:lnTo>
                    <a:pt x="111860" y="230157"/>
                  </a:lnTo>
                  <a:lnTo>
                    <a:pt x="105507" y="240700"/>
                  </a:lnTo>
                  <a:lnTo>
                    <a:pt x="98411" y="250707"/>
                  </a:lnTo>
                  <a:lnTo>
                    <a:pt x="90521" y="260057"/>
                  </a:lnTo>
                  <a:lnTo>
                    <a:pt x="81765" y="268471"/>
                  </a:lnTo>
                  <a:lnTo>
                    <a:pt x="71977" y="275445"/>
                  </a:lnTo>
                  <a:lnTo>
                    <a:pt x="61176" y="280827"/>
                  </a:lnTo>
                  <a:lnTo>
                    <a:pt x="49838" y="284458"/>
                  </a:lnTo>
                  <a:lnTo>
                    <a:pt x="38767" y="286004"/>
                  </a:lnTo>
                  <a:lnTo>
                    <a:pt x="28409" y="285473"/>
                  </a:lnTo>
                  <a:lnTo>
                    <a:pt x="19169" y="282677"/>
                  </a:lnTo>
                  <a:lnTo>
                    <a:pt x="11566" y="277078"/>
                  </a:lnTo>
                  <a:lnTo>
                    <a:pt x="5726" y="268657"/>
                  </a:lnTo>
                  <a:lnTo>
                    <a:pt x="1771" y="258293"/>
                  </a:lnTo>
                  <a:lnTo>
                    <a:pt x="0" y="247429"/>
                  </a:lnTo>
                  <a:lnTo>
                    <a:pt x="366" y="236952"/>
                  </a:lnTo>
                  <a:lnTo>
                    <a:pt x="2710" y="227330"/>
                  </a:lnTo>
                  <a:lnTo>
                    <a:pt x="6941" y="218874"/>
                  </a:lnTo>
                  <a:lnTo>
                    <a:pt x="12821" y="211596"/>
                  </a:lnTo>
                  <a:lnTo>
                    <a:pt x="20020" y="205167"/>
                  </a:lnTo>
                  <a:lnTo>
                    <a:pt x="28214" y="199059"/>
                  </a:lnTo>
                  <a:lnTo>
                    <a:pt x="37129" y="192942"/>
                  </a:lnTo>
                  <a:lnTo>
                    <a:pt x="46553" y="186845"/>
                  </a:lnTo>
                  <a:lnTo>
                    <a:pt x="56332" y="181050"/>
                  </a:lnTo>
                  <a:lnTo>
                    <a:pt x="66363" y="175705"/>
                  </a:lnTo>
                  <a:lnTo>
                    <a:pt x="76897" y="170811"/>
                  </a:lnTo>
                  <a:lnTo>
                    <a:pt x="88493" y="166297"/>
                  </a:lnTo>
                  <a:lnTo>
                    <a:pt x="101365" y="162078"/>
                  </a:lnTo>
                  <a:lnTo>
                    <a:pt x="115096" y="158076"/>
                  </a:lnTo>
                  <a:lnTo>
                    <a:pt x="128852" y="154228"/>
                  </a:lnTo>
                  <a:lnTo>
                    <a:pt x="142127" y="150492"/>
                  </a:lnTo>
                  <a:lnTo>
                    <a:pt x="154333" y="146987"/>
                  </a:lnTo>
                  <a:lnTo>
                    <a:pt x="165840" y="143640"/>
                  </a:lnTo>
                  <a:lnTo>
                    <a:pt x="177651" y="140156"/>
                  </a:lnTo>
                  <a:lnTo>
                    <a:pt x="191663" y="1359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864373" y="3239563"/>
              <a:ext cx="135313" cy="183419"/>
            </a:xfrm>
            <a:custGeom>
              <a:avLst/>
              <a:gdLst/>
              <a:ahLst/>
              <a:cxnLst/>
              <a:rect l="0" t="0" r="0" b="0"/>
              <a:pathLst>
                <a:path w="135313" h="183419">
                  <a:moveTo>
                    <a:pt x="10528" y="24271"/>
                  </a:moveTo>
                  <a:lnTo>
                    <a:pt x="13663" y="15670"/>
                  </a:lnTo>
                  <a:lnTo>
                    <a:pt x="18366" y="9244"/>
                  </a:lnTo>
                  <a:lnTo>
                    <a:pt x="25146" y="4445"/>
                  </a:lnTo>
                  <a:lnTo>
                    <a:pt x="33420" y="1249"/>
                  </a:lnTo>
                  <a:lnTo>
                    <a:pt x="42237" y="0"/>
                  </a:lnTo>
                  <a:lnTo>
                    <a:pt x="50991" y="718"/>
                  </a:lnTo>
                  <a:lnTo>
                    <a:pt x="59275" y="3299"/>
                  </a:lnTo>
                  <a:lnTo>
                    <a:pt x="66747" y="7688"/>
                  </a:lnTo>
                  <a:lnTo>
                    <a:pt x="73303" y="13673"/>
                  </a:lnTo>
                  <a:lnTo>
                    <a:pt x="78548" y="20943"/>
                  </a:lnTo>
                  <a:lnTo>
                    <a:pt x="81724" y="29183"/>
                  </a:lnTo>
                  <a:lnTo>
                    <a:pt x="82596" y="38121"/>
                  </a:lnTo>
                  <a:lnTo>
                    <a:pt x="81233" y="47221"/>
                  </a:lnTo>
                  <a:lnTo>
                    <a:pt x="77736" y="55717"/>
                  </a:lnTo>
                  <a:lnTo>
                    <a:pt x="72466" y="63233"/>
                  </a:lnTo>
                  <a:lnTo>
                    <a:pt x="68646" y="69462"/>
                  </a:lnTo>
                  <a:lnTo>
                    <a:pt x="69734" y="74104"/>
                  </a:lnTo>
                  <a:lnTo>
                    <a:pt x="74314" y="77512"/>
                  </a:lnTo>
                  <a:lnTo>
                    <a:pt x="80849" y="80520"/>
                  </a:lnTo>
                  <a:lnTo>
                    <a:pt x="88239" y="83889"/>
                  </a:lnTo>
                  <a:lnTo>
                    <a:pt x="95880" y="87949"/>
                  </a:lnTo>
                  <a:lnTo>
                    <a:pt x="103505" y="92726"/>
                  </a:lnTo>
                  <a:lnTo>
                    <a:pt x="111023" y="98115"/>
                  </a:lnTo>
                  <a:lnTo>
                    <a:pt x="118409" y="103986"/>
                  </a:lnTo>
                  <a:lnTo>
                    <a:pt x="125187" y="110376"/>
                  </a:lnTo>
                  <a:lnTo>
                    <a:pt x="130457" y="117492"/>
                  </a:lnTo>
                  <a:lnTo>
                    <a:pt x="133848" y="125385"/>
                  </a:lnTo>
                  <a:lnTo>
                    <a:pt x="135312" y="133803"/>
                  </a:lnTo>
                  <a:lnTo>
                    <a:pt x="134857" y="142299"/>
                  </a:lnTo>
                  <a:lnTo>
                    <a:pt x="132693" y="150600"/>
                  </a:lnTo>
                  <a:lnTo>
                    <a:pt x="128989" y="158462"/>
                  </a:lnTo>
                  <a:lnTo>
                    <a:pt x="123769" y="165589"/>
                  </a:lnTo>
                  <a:lnTo>
                    <a:pt x="117190" y="171889"/>
                  </a:lnTo>
                  <a:lnTo>
                    <a:pt x="109504" y="177119"/>
                  </a:lnTo>
                  <a:lnTo>
                    <a:pt x="100976" y="180809"/>
                  </a:lnTo>
                  <a:lnTo>
                    <a:pt x="91828" y="182846"/>
                  </a:lnTo>
                  <a:lnTo>
                    <a:pt x="82076" y="183418"/>
                  </a:lnTo>
                  <a:lnTo>
                    <a:pt x="71545" y="182823"/>
                  </a:lnTo>
                  <a:lnTo>
                    <a:pt x="60214" y="181352"/>
                  </a:lnTo>
                  <a:lnTo>
                    <a:pt x="48599" y="179210"/>
                  </a:lnTo>
                  <a:lnTo>
                    <a:pt x="36427" y="176199"/>
                  </a:lnTo>
                  <a:lnTo>
                    <a:pt x="21508" y="170942"/>
                  </a:lnTo>
                  <a:lnTo>
                    <a:pt x="0" y="1611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810839" y="3121123"/>
              <a:ext cx="304037" cy="316683"/>
            </a:xfrm>
            <a:custGeom>
              <a:avLst/>
              <a:gdLst/>
              <a:ahLst/>
              <a:cxnLst/>
              <a:rect l="0" t="0" r="0" b="0"/>
              <a:pathLst>
                <a:path w="304037" h="316683">
                  <a:moveTo>
                    <a:pt x="200933" y="16369"/>
                  </a:moveTo>
                  <a:lnTo>
                    <a:pt x="189265" y="13636"/>
                  </a:lnTo>
                  <a:lnTo>
                    <a:pt x="178776" y="12775"/>
                  </a:lnTo>
                  <a:lnTo>
                    <a:pt x="168470" y="13769"/>
                  </a:lnTo>
                  <a:lnTo>
                    <a:pt x="157995" y="16481"/>
                  </a:lnTo>
                  <a:lnTo>
                    <a:pt x="147003" y="20914"/>
                  </a:lnTo>
                  <a:lnTo>
                    <a:pt x="135365" y="26902"/>
                  </a:lnTo>
                  <a:lnTo>
                    <a:pt x="123284" y="34161"/>
                  </a:lnTo>
                  <a:lnTo>
                    <a:pt x="111177" y="42387"/>
                  </a:lnTo>
                  <a:lnTo>
                    <a:pt x="99295" y="51325"/>
                  </a:lnTo>
                  <a:lnTo>
                    <a:pt x="87708" y="60933"/>
                  </a:lnTo>
                  <a:lnTo>
                    <a:pt x="76394" y="71367"/>
                  </a:lnTo>
                  <a:lnTo>
                    <a:pt x="65307" y="82641"/>
                  </a:lnTo>
                  <a:lnTo>
                    <a:pt x="54557" y="94483"/>
                  </a:lnTo>
                  <a:lnTo>
                    <a:pt x="44404" y="106432"/>
                  </a:lnTo>
                  <a:lnTo>
                    <a:pt x="34947" y="118215"/>
                  </a:lnTo>
                  <a:lnTo>
                    <a:pt x="26290" y="129908"/>
                  </a:lnTo>
                  <a:lnTo>
                    <a:pt x="18621" y="141824"/>
                  </a:lnTo>
                  <a:lnTo>
                    <a:pt x="11953" y="154143"/>
                  </a:lnTo>
                  <a:lnTo>
                    <a:pt x="6476" y="167044"/>
                  </a:lnTo>
                  <a:lnTo>
                    <a:pt x="2619" y="180777"/>
                  </a:lnTo>
                  <a:lnTo>
                    <a:pt x="474" y="195378"/>
                  </a:lnTo>
                  <a:lnTo>
                    <a:pt x="0" y="210253"/>
                  </a:lnTo>
                  <a:lnTo>
                    <a:pt x="1193" y="224319"/>
                  </a:lnTo>
                  <a:lnTo>
                    <a:pt x="3889" y="237037"/>
                  </a:lnTo>
                  <a:lnTo>
                    <a:pt x="7968" y="248541"/>
                  </a:lnTo>
                  <a:lnTo>
                    <a:pt x="13447" y="259341"/>
                  </a:lnTo>
                  <a:lnTo>
                    <a:pt x="20204" y="269822"/>
                  </a:lnTo>
                  <a:lnTo>
                    <a:pt x="28010" y="279862"/>
                  </a:lnTo>
                  <a:lnTo>
                    <a:pt x="36619" y="288940"/>
                  </a:lnTo>
                  <a:lnTo>
                    <a:pt x="45822" y="296826"/>
                  </a:lnTo>
                  <a:lnTo>
                    <a:pt x="55610" y="303428"/>
                  </a:lnTo>
                  <a:lnTo>
                    <a:pt x="66166" y="308640"/>
                  </a:lnTo>
                  <a:lnTo>
                    <a:pt x="77523" y="312544"/>
                  </a:lnTo>
                  <a:lnTo>
                    <a:pt x="89421" y="315200"/>
                  </a:lnTo>
                  <a:lnTo>
                    <a:pt x="101407" y="316549"/>
                  </a:lnTo>
                  <a:lnTo>
                    <a:pt x="113216" y="316682"/>
                  </a:lnTo>
                  <a:lnTo>
                    <a:pt x="124925" y="315809"/>
                  </a:lnTo>
                  <a:lnTo>
                    <a:pt x="136853" y="314159"/>
                  </a:lnTo>
                  <a:lnTo>
                    <a:pt x="149170" y="311937"/>
                  </a:lnTo>
                  <a:lnTo>
                    <a:pt x="161730" y="309142"/>
                  </a:lnTo>
                  <a:lnTo>
                    <a:pt x="174170" y="305588"/>
                  </a:lnTo>
                  <a:lnTo>
                    <a:pt x="186281" y="301234"/>
                  </a:lnTo>
                  <a:lnTo>
                    <a:pt x="198024" y="296174"/>
                  </a:lnTo>
                  <a:lnTo>
                    <a:pt x="209443" y="290553"/>
                  </a:lnTo>
                  <a:lnTo>
                    <a:pt x="220606" y="284503"/>
                  </a:lnTo>
                  <a:lnTo>
                    <a:pt x="231576" y="277812"/>
                  </a:lnTo>
                  <a:lnTo>
                    <a:pt x="242409" y="269957"/>
                  </a:lnTo>
                  <a:lnTo>
                    <a:pt x="253136" y="260749"/>
                  </a:lnTo>
                  <a:lnTo>
                    <a:pt x="263460" y="250463"/>
                  </a:lnTo>
                  <a:lnTo>
                    <a:pt x="272786" y="239641"/>
                  </a:lnTo>
                  <a:lnTo>
                    <a:pt x="280868" y="228654"/>
                  </a:lnTo>
                  <a:lnTo>
                    <a:pt x="287616" y="217515"/>
                  </a:lnTo>
                  <a:lnTo>
                    <a:pt x="292932" y="205978"/>
                  </a:lnTo>
                  <a:lnTo>
                    <a:pt x="296915" y="193922"/>
                  </a:lnTo>
                  <a:lnTo>
                    <a:pt x="299794" y="181368"/>
                  </a:lnTo>
                  <a:lnTo>
                    <a:pt x="301825" y="168402"/>
                  </a:lnTo>
                  <a:lnTo>
                    <a:pt x="303231" y="155120"/>
                  </a:lnTo>
                  <a:lnTo>
                    <a:pt x="304026" y="141605"/>
                  </a:lnTo>
                  <a:lnTo>
                    <a:pt x="304036" y="127926"/>
                  </a:lnTo>
                  <a:lnTo>
                    <a:pt x="303219" y="114137"/>
                  </a:lnTo>
                  <a:lnTo>
                    <a:pt x="301348" y="100437"/>
                  </a:lnTo>
                  <a:lnTo>
                    <a:pt x="297957" y="87159"/>
                  </a:lnTo>
                  <a:lnTo>
                    <a:pt x="292930" y="74453"/>
                  </a:lnTo>
                  <a:lnTo>
                    <a:pt x="286452" y="62464"/>
                  </a:lnTo>
                  <a:lnTo>
                    <a:pt x="278814" y="51404"/>
                  </a:lnTo>
                  <a:lnTo>
                    <a:pt x="270304" y="41302"/>
                  </a:lnTo>
                  <a:lnTo>
                    <a:pt x="260998" y="32196"/>
                  </a:lnTo>
                  <a:lnTo>
                    <a:pt x="250775" y="24217"/>
                  </a:lnTo>
                  <a:lnTo>
                    <a:pt x="239640" y="17334"/>
                  </a:lnTo>
                  <a:lnTo>
                    <a:pt x="227723" y="11540"/>
                  </a:lnTo>
                  <a:lnTo>
                    <a:pt x="215193" y="6939"/>
                  </a:lnTo>
                  <a:lnTo>
                    <a:pt x="202205" y="3476"/>
                  </a:lnTo>
                  <a:lnTo>
                    <a:pt x="188891" y="1132"/>
                  </a:lnTo>
                  <a:lnTo>
                    <a:pt x="175346" y="0"/>
                  </a:lnTo>
                  <a:lnTo>
                    <a:pt x="161657" y="15"/>
                  </a:lnTo>
                  <a:lnTo>
                    <a:pt x="148286" y="1026"/>
                  </a:lnTo>
                  <a:lnTo>
                    <a:pt x="134662" y="3082"/>
                  </a:lnTo>
                  <a:lnTo>
                    <a:pt x="118470" y="7477"/>
                  </a:lnTo>
                  <a:lnTo>
                    <a:pt x="95648" y="163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156434" y="3084849"/>
              <a:ext cx="419223" cy="479855"/>
            </a:xfrm>
            <a:custGeom>
              <a:avLst/>
              <a:gdLst/>
              <a:ahLst/>
              <a:cxnLst/>
              <a:rect l="0" t="0" r="0" b="0"/>
              <a:pathLst>
                <a:path w="419223" h="479855">
                  <a:moveTo>
                    <a:pt x="265742" y="63171"/>
                  </a:moveTo>
                  <a:lnTo>
                    <a:pt x="256807" y="60372"/>
                  </a:lnTo>
                  <a:lnTo>
                    <a:pt x="247179" y="58870"/>
                  </a:lnTo>
                  <a:lnTo>
                    <a:pt x="235892" y="58568"/>
                  </a:lnTo>
                  <a:lnTo>
                    <a:pt x="223224" y="59420"/>
                  </a:lnTo>
                  <a:lnTo>
                    <a:pt x="209745" y="61536"/>
                  </a:lnTo>
                  <a:lnTo>
                    <a:pt x="195878" y="64858"/>
                  </a:lnTo>
                  <a:lnTo>
                    <a:pt x="182015" y="69193"/>
                  </a:lnTo>
                  <a:lnTo>
                    <a:pt x="168571" y="74313"/>
                  </a:lnTo>
                  <a:lnTo>
                    <a:pt x="155728" y="80011"/>
                  </a:lnTo>
                  <a:lnTo>
                    <a:pt x="143633" y="86122"/>
                  </a:lnTo>
                  <a:lnTo>
                    <a:pt x="132496" y="92523"/>
                  </a:lnTo>
                  <a:lnTo>
                    <a:pt x="122330" y="99127"/>
                  </a:lnTo>
                  <a:lnTo>
                    <a:pt x="112840" y="106037"/>
                  </a:lnTo>
                  <a:lnTo>
                    <a:pt x="103538" y="113514"/>
                  </a:lnTo>
                  <a:lnTo>
                    <a:pt x="94126" y="121664"/>
                  </a:lnTo>
                  <a:lnTo>
                    <a:pt x="84496" y="130596"/>
                  </a:lnTo>
                  <a:lnTo>
                    <a:pt x="74645" y="140503"/>
                  </a:lnTo>
                  <a:lnTo>
                    <a:pt x="64616" y="151393"/>
                  </a:lnTo>
                  <a:lnTo>
                    <a:pt x="54779" y="163131"/>
                  </a:lnTo>
                  <a:lnTo>
                    <a:pt x="45787" y="175534"/>
                  </a:lnTo>
                  <a:lnTo>
                    <a:pt x="37930" y="188427"/>
                  </a:lnTo>
                  <a:lnTo>
                    <a:pt x="31164" y="201506"/>
                  </a:lnTo>
                  <a:lnTo>
                    <a:pt x="25305" y="214361"/>
                  </a:lnTo>
                  <a:lnTo>
                    <a:pt x="20139" y="226787"/>
                  </a:lnTo>
                  <a:lnTo>
                    <a:pt x="15482" y="238927"/>
                  </a:lnTo>
                  <a:lnTo>
                    <a:pt x="11186" y="251152"/>
                  </a:lnTo>
                  <a:lnTo>
                    <a:pt x="7150" y="263677"/>
                  </a:lnTo>
                  <a:lnTo>
                    <a:pt x="3624" y="276548"/>
                  </a:lnTo>
                  <a:lnTo>
                    <a:pt x="1167" y="289729"/>
                  </a:lnTo>
                  <a:lnTo>
                    <a:pt x="0" y="303156"/>
                  </a:lnTo>
                  <a:lnTo>
                    <a:pt x="31" y="316767"/>
                  </a:lnTo>
                  <a:lnTo>
                    <a:pt x="1041" y="330510"/>
                  </a:lnTo>
                  <a:lnTo>
                    <a:pt x="2799" y="344342"/>
                  </a:lnTo>
                  <a:lnTo>
                    <a:pt x="5266" y="358071"/>
                  </a:lnTo>
                  <a:lnTo>
                    <a:pt x="8592" y="371369"/>
                  </a:lnTo>
                  <a:lnTo>
                    <a:pt x="12794" y="384086"/>
                  </a:lnTo>
                  <a:lnTo>
                    <a:pt x="17920" y="396085"/>
                  </a:lnTo>
                  <a:lnTo>
                    <a:pt x="24117" y="407150"/>
                  </a:lnTo>
                  <a:lnTo>
                    <a:pt x="31367" y="417260"/>
                  </a:lnTo>
                  <a:lnTo>
                    <a:pt x="39677" y="426542"/>
                  </a:lnTo>
                  <a:lnTo>
                    <a:pt x="49159" y="435171"/>
                  </a:lnTo>
                  <a:lnTo>
                    <a:pt x="59759" y="443309"/>
                  </a:lnTo>
                  <a:lnTo>
                    <a:pt x="71301" y="450929"/>
                  </a:lnTo>
                  <a:lnTo>
                    <a:pt x="83572" y="457827"/>
                  </a:lnTo>
                  <a:lnTo>
                    <a:pt x="96382" y="463947"/>
                  </a:lnTo>
                  <a:lnTo>
                    <a:pt x="109575" y="469209"/>
                  </a:lnTo>
                  <a:lnTo>
                    <a:pt x="123039" y="473445"/>
                  </a:lnTo>
                  <a:lnTo>
                    <a:pt x="136692" y="476659"/>
                  </a:lnTo>
                  <a:lnTo>
                    <a:pt x="150640" y="478835"/>
                  </a:lnTo>
                  <a:lnTo>
                    <a:pt x="165149" y="479854"/>
                  </a:lnTo>
                  <a:lnTo>
                    <a:pt x="180313" y="479762"/>
                  </a:lnTo>
                  <a:lnTo>
                    <a:pt x="195752" y="478736"/>
                  </a:lnTo>
                  <a:lnTo>
                    <a:pt x="210736" y="476985"/>
                  </a:lnTo>
                  <a:lnTo>
                    <a:pt x="224884" y="474694"/>
                  </a:lnTo>
                  <a:lnTo>
                    <a:pt x="237993" y="471852"/>
                  </a:lnTo>
                  <a:lnTo>
                    <a:pt x="249879" y="468266"/>
                  </a:lnTo>
                  <a:lnTo>
                    <a:pt x="260584" y="463891"/>
                  </a:lnTo>
                  <a:lnTo>
                    <a:pt x="270621" y="458818"/>
                  </a:lnTo>
                  <a:lnTo>
                    <a:pt x="280830" y="453188"/>
                  </a:lnTo>
                  <a:lnTo>
                    <a:pt x="291667" y="447136"/>
                  </a:lnTo>
                  <a:lnTo>
                    <a:pt x="303069" y="440614"/>
                  </a:lnTo>
                  <a:lnTo>
                    <a:pt x="314650" y="433404"/>
                  </a:lnTo>
                  <a:lnTo>
                    <a:pt x="326141" y="425439"/>
                  </a:lnTo>
                  <a:lnTo>
                    <a:pt x="337280" y="416631"/>
                  </a:lnTo>
                  <a:lnTo>
                    <a:pt x="347753" y="406808"/>
                  </a:lnTo>
                  <a:lnTo>
                    <a:pt x="357457" y="395974"/>
                  </a:lnTo>
                  <a:lnTo>
                    <a:pt x="366464" y="384276"/>
                  </a:lnTo>
                  <a:lnTo>
                    <a:pt x="374907" y="371898"/>
                  </a:lnTo>
                  <a:lnTo>
                    <a:pt x="382920" y="359017"/>
                  </a:lnTo>
                  <a:lnTo>
                    <a:pt x="390457" y="345775"/>
                  </a:lnTo>
                  <a:lnTo>
                    <a:pt x="397299" y="332281"/>
                  </a:lnTo>
                  <a:lnTo>
                    <a:pt x="403381" y="318606"/>
                  </a:lnTo>
                  <a:lnTo>
                    <a:pt x="408618" y="304644"/>
                  </a:lnTo>
                  <a:lnTo>
                    <a:pt x="412838" y="290125"/>
                  </a:lnTo>
                  <a:lnTo>
                    <a:pt x="416041" y="274946"/>
                  </a:lnTo>
                  <a:lnTo>
                    <a:pt x="418209" y="259157"/>
                  </a:lnTo>
                  <a:lnTo>
                    <a:pt x="419222" y="242873"/>
                  </a:lnTo>
                  <a:lnTo>
                    <a:pt x="419127" y="226217"/>
                  </a:lnTo>
                  <a:lnTo>
                    <a:pt x="418098" y="209456"/>
                  </a:lnTo>
                  <a:lnTo>
                    <a:pt x="416345" y="192977"/>
                  </a:lnTo>
                  <a:lnTo>
                    <a:pt x="414058" y="176973"/>
                  </a:lnTo>
                  <a:lnTo>
                    <a:pt x="411388" y="161616"/>
                  </a:lnTo>
                  <a:lnTo>
                    <a:pt x="408451" y="147143"/>
                  </a:lnTo>
                  <a:lnTo>
                    <a:pt x="405325" y="133597"/>
                  </a:lnTo>
                  <a:lnTo>
                    <a:pt x="401903" y="121025"/>
                  </a:lnTo>
                  <a:lnTo>
                    <a:pt x="397921" y="109566"/>
                  </a:lnTo>
                  <a:lnTo>
                    <a:pt x="393272" y="99188"/>
                  </a:lnTo>
                  <a:lnTo>
                    <a:pt x="387843" y="89725"/>
                  </a:lnTo>
                  <a:lnTo>
                    <a:pt x="381441" y="80974"/>
                  </a:lnTo>
                  <a:lnTo>
                    <a:pt x="374054" y="72750"/>
                  </a:lnTo>
                  <a:lnTo>
                    <a:pt x="365651" y="64902"/>
                  </a:lnTo>
                  <a:lnTo>
                    <a:pt x="356108" y="57318"/>
                  </a:lnTo>
                  <a:lnTo>
                    <a:pt x="345461" y="49916"/>
                  </a:lnTo>
                  <a:lnTo>
                    <a:pt x="333718" y="42639"/>
                  </a:lnTo>
                  <a:lnTo>
                    <a:pt x="320780" y="35446"/>
                  </a:lnTo>
                  <a:lnTo>
                    <a:pt x="306710" y="28320"/>
                  </a:lnTo>
                  <a:lnTo>
                    <a:pt x="291855" y="21569"/>
                  </a:lnTo>
                  <a:lnTo>
                    <a:pt x="276739" y="15795"/>
                  </a:lnTo>
                  <a:lnTo>
                    <a:pt x="261693" y="11247"/>
                  </a:lnTo>
                  <a:lnTo>
                    <a:pt x="247060" y="7849"/>
                  </a:lnTo>
                  <a:lnTo>
                    <a:pt x="231633" y="5034"/>
                  </a:lnTo>
                  <a:lnTo>
                    <a:pt x="211826" y="2560"/>
                  </a:lnTo>
                  <a:lnTo>
                    <a:pt x="1815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338155" y="2768994"/>
              <a:ext cx="54220" cy="357970"/>
            </a:xfrm>
            <a:custGeom>
              <a:avLst/>
              <a:gdLst/>
              <a:ahLst/>
              <a:cxnLst/>
              <a:rect l="0" t="0" r="0" b="0"/>
              <a:pathLst>
                <a:path w="54220" h="357970">
                  <a:moveTo>
                    <a:pt x="52643" y="0"/>
                  </a:moveTo>
                  <a:lnTo>
                    <a:pt x="49776" y="11735"/>
                  </a:lnTo>
                  <a:lnTo>
                    <a:pt x="47634" y="22864"/>
                  </a:lnTo>
                  <a:lnTo>
                    <a:pt x="46040" y="34458"/>
                  </a:lnTo>
                  <a:lnTo>
                    <a:pt x="45205" y="46447"/>
                  </a:lnTo>
                  <a:lnTo>
                    <a:pt x="45653" y="58458"/>
                  </a:lnTo>
                  <a:lnTo>
                    <a:pt x="47548" y="70270"/>
                  </a:lnTo>
                  <a:lnTo>
                    <a:pt x="50267" y="82142"/>
                  </a:lnTo>
                  <a:lnTo>
                    <a:pt x="52631" y="94708"/>
                  </a:lnTo>
                  <a:lnTo>
                    <a:pt x="53990" y="108273"/>
                  </a:lnTo>
                  <a:lnTo>
                    <a:pt x="54219" y="122825"/>
                  </a:lnTo>
                  <a:lnTo>
                    <a:pt x="53450" y="138204"/>
                  </a:lnTo>
                  <a:lnTo>
                    <a:pt x="51891" y="154215"/>
                  </a:lnTo>
                  <a:lnTo>
                    <a:pt x="49743" y="170527"/>
                  </a:lnTo>
                  <a:lnTo>
                    <a:pt x="47170" y="186697"/>
                  </a:lnTo>
                  <a:lnTo>
                    <a:pt x="44296" y="202495"/>
                  </a:lnTo>
                  <a:lnTo>
                    <a:pt x="41048" y="217881"/>
                  </a:lnTo>
                  <a:lnTo>
                    <a:pt x="37183" y="232906"/>
                  </a:lnTo>
                  <a:lnTo>
                    <a:pt x="32622" y="247640"/>
                  </a:lnTo>
                  <a:lnTo>
                    <a:pt x="27591" y="261995"/>
                  </a:lnTo>
                  <a:lnTo>
                    <a:pt x="22523" y="275721"/>
                  </a:lnTo>
                  <a:lnTo>
                    <a:pt x="17674" y="288731"/>
                  </a:lnTo>
                  <a:lnTo>
                    <a:pt x="13270" y="301025"/>
                  </a:lnTo>
                  <a:lnTo>
                    <a:pt x="9148" y="314023"/>
                  </a:lnTo>
                  <a:lnTo>
                    <a:pt x="4950" y="331103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401326" y="2779523"/>
              <a:ext cx="157928" cy="294799"/>
            </a:xfrm>
            <a:custGeom>
              <a:avLst/>
              <a:gdLst/>
              <a:ahLst/>
              <a:cxnLst/>
              <a:rect l="0" t="0" r="0" b="0"/>
              <a:pathLst>
                <a:path w="157928" h="294799">
                  <a:moveTo>
                    <a:pt x="0" y="0"/>
                  </a:moveTo>
                  <a:lnTo>
                    <a:pt x="268" y="14602"/>
                  </a:lnTo>
                  <a:lnTo>
                    <a:pt x="2829" y="27873"/>
                  </a:lnTo>
                  <a:lnTo>
                    <a:pt x="8007" y="41069"/>
                  </a:lnTo>
                  <a:lnTo>
                    <a:pt x="15100" y="54238"/>
                  </a:lnTo>
                  <a:lnTo>
                    <a:pt x="23068" y="67099"/>
                  </a:lnTo>
                  <a:lnTo>
                    <a:pt x="31228" y="79508"/>
                  </a:lnTo>
                  <a:lnTo>
                    <a:pt x="39271" y="91795"/>
                  </a:lnTo>
                  <a:lnTo>
                    <a:pt x="47107" y="104644"/>
                  </a:lnTo>
                  <a:lnTo>
                    <a:pt x="54737" y="118389"/>
                  </a:lnTo>
                  <a:lnTo>
                    <a:pt x="62196" y="132553"/>
                  </a:lnTo>
                  <a:lnTo>
                    <a:pt x="69524" y="146075"/>
                  </a:lnTo>
                  <a:lnTo>
                    <a:pt x="76753" y="158396"/>
                  </a:lnTo>
                  <a:lnTo>
                    <a:pt x="83746" y="169617"/>
                  </a:lnTo>
                  <a:lnTo>
                    <a:pt x="90216" y="180220"/>
                  </a:lnTo>
                  <a:lnTo>
                    <a:pt x="96054" y="190570"/>
                  </a:lnTo>
                  <a:lnTo>
                    <a:pt x="101466" y="200691"/>
                  </a:lnTo>
                  <a:lnTo>
                    <a:pt x="106867" y="210354"/>
                  </a:lnTo>
                  <a:lnTo>
                    <a:pt x="112504" y="219465"/>
                  </a:lnTo>
                  <a:lnTo>
                    <a:pt x="118445" y="228382"/>
                  </a:lnTo>
                  <a:lnTo>
                    <a:pt x="124664" y="237816"/>
                  </a:lnTo>
                  <a:lnTo>
                    <a:pt x="131102" y="248110"/>
                  </a:lnTo>
                  <a:lnTo>
                    <a:pt x="137398" y="258677"/>
                  </a:lnTo>
                  <a:lnTo>
                    <a:pt x="143527" y="269213"/>
                  </a:lnTo>
                  <a:lnTo>
                    <a:pt x="150025" y="280651"/>
                  </a:lnTo>
                  <a:lnTo>
                    <a:pt x="157927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261136" y="3203056"/>
              <a:ext cx="213891" cy="300735"/>
            </a:xfrm>
            <a:custGeom>
              <a:avLst/>
              <a:gdLst/>
              <a:ahLst/>
              <a:cxnLst/>
              <a:rect l="0" t="0" r="0" b="0"/>
              <a:pathLst>
                <a:path w="213891" h="300735">
                  <a:moveTo>
                    <a:pt x="34905" y="60778"/>
                  </a:moveTo>
                  <a:lnTo>
                    <a:pt x="32105" y="51977"/>
                  </a:lnTo>
                  <a:lnTo>
                    <a:pt x="30603" y="43630"/>
                  </a:lnTo>
                  <a:lnTo>
                    <a:pt x="30307" y="34940"/>
                  </a:lnTo>
                  <a:lnTo>
                    <a:pt x="31331" y="26165"/>
                  </a:lnTo>
                  <a:lnTo>
                    <a:pt x="34095" y="17966"/>
                  </a:lnTo>
                  <a:lnTo>
                    <a:pt x="38667" y="10695"/>
                  </a:lnTo>
                  <a:lnTo>
                    <a:pt x="44654" y="4850"/>
                  </a:lnTo>
                  <a:lnTo>
                    <a:pt x="51422" y="1214"/>
                  </a:lnTo>
                  <a:lnTo>
                    <a:pt x="58523" y="0"/>
                  </a:lnTo>
                  <a:lnTo>
                    <a:pt x="65727" y="949"/>
                  </a:lnTo>
                  <a:lnTo>
                    <a:pt x="72935" y="3630"/>
                  </a:lnTo>
                  <a:lnTo>
                    <a:pt x="80109" y="7621"/>
                  </a:lnTo>
                  <a:lnTo>
                    <a:pt x="87077" y="12890"/>
                  </a:lnTo>
                  <a:lnTo>
                    <a:pt x="93538" y="19773"/>
                  </a:lnTo>
                  <a:lnTo>
                    <a:pt x="99368" y="28322"/>
                  </a:lnTo>
                  <a:lnTo>
                    <a:pt x="104606" y="38162"/>
                  </a:lnTo>
                  <a:lnTo>
                    <a:pt x="109359" y="48684"/>
                  </a:lnTo>
                  <a:lnTo>
                    <a:pt x="113738" y="59474"/>
                  </a:lnTo>
                  <a:lnTo>
                    <a:pt x="117680" y="70651"/>
                  </a:lnTo>
                  <a:lnTo>
                    <a:pt x="120956" y="82746"/>
                  </a:lnTo>
                  <a:lnTo>
                    <a:pt x="123494" y="95990"/>
                  </a:lnTo>
                  <a:lnTo>
                    <a:pt x="125368" y="110156"/>
                  </a:lnTo>
                  <a:lnTo>
                    <a:pt x="126710" y="124744"/>
                  </a:lnTo>
                  <a:lnTo>
                    <a:pt x="127640" y="139411"/>
                  </a:lnTo>
                  <a:lnTo>
                    <a:pt x="127943" y="154007"/>
                  </a:lnTo>
                  <a:lnTo>
                    <a:pt x="127091" y="168486"/>
                  </a:lnTo>
                  <a:lnTo>
                    <a:pt x="124885" y="182852"/>
                  </a:lnTo>
                  <a:lnTo>
                    <a:pt x="121437" y="197126"/>
                  </a:lnTo>
                  <a:lnTo>
                    <a:pt x="116981" y="211330"/>
                  </a:lnTo>
                  <a:lnTo>
                    <a:pt x="111761" y="225474"/>
                  </a:lnTo>
                  <a:lnTo>
                    <a:pt x="105987" y="239245"/>
                  </a:lnTo>
                  <a:lnTo>
                    <a:pt x="99819" y="252039"/>
                  </a:lnTo>
                  <a:lnTo>
                    <a:pt x="93374" y="263602"/>
                  </a:lnTo>
                  <a:lnTo>
                    <a:pt x="86573" y="273841"/>
                  </a:lnTo>
                  <a:lnTo>
                    <a:pt x="79169" y="282653"/>
                  </a:lnTo>
                  <a:lnTo>
                    <a:pt x="71078" y="290124"/>
                  </a:lnTo>
                  <a:lnTo>
                    <a:pt x="62525" y="295988"/>
                  </a:lnTo>
                  <a:lnTo>
                    <a:pt x="53937" y="299581"/>
                  </a:lnTo>
                  <a:lnTo>
                    <a:pt x="45568" y="300734"/>
                  </a:lnTo>
                  <a:lnTo>
                    <a:pt x="37492" y="299559"/>
                  </a:lnTo>
                  <a:lnTo>
                    <a:pt x="29688" y="296188"/>
                  </a:lnTo>
                  <a:lnTo>
                    <a:pt x="22117" y="290917"/>
                  </a:lnTo>
                  <a:lnTo>
                    <a:pt x="15049" y="283973"/>
                  </a:lnTo>
                  <a:lnTo>
                    <a:pt x="9054" y="275426"/>
                  </a:lnTo>
                  <a:lnTo>
                    <a:pt x="4364" y="265468"/>
                  </a:lnTo>
                  <a:lnTo>
                    <a:pt x="1215" y="254700"/>
                  </a:lnTo>
                  <a:lnTo>
                    <a:pt x="0" y="244013"/>
                  </a:lnTo>
                  <a:lnTo>
                    <a:pt x="751" y="233913"/>
                  </a:lnTo>
                  <a:lnTo>
                    <a:pt x="3527" y="224846"/>
                  </a:lnTo>
                  <a:lnTo>
                    <a:pt x="8581" y="217360"/>
                  </a:lnTo>
                  <a:lnTo>
                    <a:pt x="15827" y="211592"/>
                  </a:lnTo>
                  <a:lnTo>
                    <a:pt x="24758" y="207516"/>
                  </a:lnTo>
                  <a:lnTo>
                    <a:pt x="34652" y="205131"/>
                  </a:lnTo>
                  <a:lnTo>
                    <a:pt x="45005" y="204263"/>
                  </a:lnTo>
                  <a:lnTo>
                    <a:pt x="55547" y="204624"/>
                  </a:lnTo>
                  <a:lnTo>
                    <a:pt x="66149" y="205920"/>
                  </a:lnTo>
                  <a:lnTo>
                    <a:pt x="76760" y="207897"/>
                  </a:lnTo>
                  <a:lnTo>
                    <a:pt x="87359" y="210357"/>
                  </a:lnTo>
                  <a:lnTo>
                    <a:pt x="97943" y="213154"/>
                  </a:lnTo>
                  <a:lnTo>
                    <a:pt x="108516" y="216175"/>
                  </a:lnTo>
                  <a:lnTo>
                    <a:pt x="119247" y="219187"/>
                  </a:lnTo>
                  <a:lnTo>
                    <a:pt x="130445" y="221830"/>
                  </a:lnTo>
                  <a:lnTo>
                    <a:pt x="142231" y="223931"/>
                  </a:lnTo>
                  <a:lnTo>
                    <a:pt x="154249" y="225171"/>
                  </a:lnTo>
                  <a:lnTo>
                    <a:pt x="165784" y="225023"/>
                  </a:lnTo>
                  <a:lnTo>
                    <a:pt x="176457" y="223335"/>
                  </a:lnTo>
                  <a:lnTo>
                    <a:pt x="185941" y="220575"/>
                  </a:lnTo>
                  <a:lnTo>
                    <a:pt x="194719" y="217369"/>
                  </a:lnTo>
                  <a:lnTo>
                    <a:pt x="203558" y="213434"/>
                  </a:lnTo>
                  <a:lnTo>
                    <a:pt x="213890" y="2081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696124" y="3179606"/>
              <a:ext cx="10530" cy="284270"/>
            </a:xfrm>
            <a:custGeom>
              <a:avLst/>
              <a:gdLst/>
              <a:ahLst/>
              <a:cxnLst/>
              <a:rect l="0" t="0" r="0" b="0"/>
              <a:pathLst>
                <a:path w="10530" h="284270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83"/>
                  </a:lnTo>
                  <a:lnTo>
                    <a:pt x="0" y="54771"/>
                  </a:lnTo>
                  <a:lnTo>
                    <a:pt x="0" y="69576"/>
                  </a:lnTo>
                  <a:lnTo>
                    <a:pt x="5" y="85731"/>
                  </a:lnTo>
                  <a:lnTo>
                    <a:pt x="178" y="102976"/>
                  </a:lnTo>
                  <a:lnTo>
                    <a:pt x="826" y="120770"/>
                  </a:lnTo>
                  <a:lnTo>
                    <a:pt x="2075" y="138732"/>
                  </a:lnTo>
                  <a:lnTo>
                    <a:pt x="3728" y="156521"/>
                  </a:lnTo>
                  <a:lnTo>
                    <a:pt x="5376" y="173763"/>
                  </a:lnTo>
                  <a:lnTo>
                    <a:pt x="6778" y="190315"/>
                  </a:lnTo>
                  <a:lnTo>
                    <a:pt x="7873" y="206196"/>
                  </a:lnTo>
                  <a:lnTo>
                    <a:pt x="8802" y="223355"/>
                  </a:lnTo>
                  <a:lnTo>
                    <a:pt x="9640" y="246653"/>
                  </a:lnTo>
                  <a:lnTo>
                    <a:pt x="10529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558400" y="3200663"/>
              <a:ext cx="137725" cy="145014"/>
            </a:xfrm>
            <a:custGeom>
              <a:avLst/>
              <a:gdLst/>
              <a:ahLst/>
              <a:cxnLst/>
              <a:rect l="0" t="0" r="0" b="0"/>
              <a:pathLst>
                <a:path w="137725" h="145014">
                  <a:moveTo>
                    <a:pt x="137724" y="73699"/>
                  </a:moveTo>
                  <a:lnTo>
                    <a:pt x="128990" y="76700"/>
                  </a:lnTo>
                  <a:lnTo>
                    <a:pt x="121283" y="80122"/>
                  </a:lnTo>
                  <a:lnTo>
                    <a:pt x="113881" y="84319"/>
                  </a:lnTo>
                  <a:lnTo>
                    <a:pt x="106619" y="89219"/>
                  </a:lnTo>
                  <a:lnTo>
                    <a:pt x="99441" y="94700"/>
                  </a:lnTo>
                  <a:lnTo>
                    <a:pt x="92311" y="100631"/>
                  </a:lnTo>
                  <a:lnTo>
                    <a:pt x="85048" y="106892"/>
                  </a:lnTo>
                  <a:lnTo>
                    <a:pt x="77333" y="113391"/>
                  </a:lnTo>
                  <a:lnTo>
                    <a:pt x="69029" y="120050"/>
                  </a:lnTo>
                  <a:lnTo>
                    <a:pt x="60164" y="126656"/>
                  </a:lnTo>
                  <a:lnTo>
                    <a:pt x="50834" y="132865"/>
                  </a:lnTo>
                  <a:lnTo>
                    <a:pt x="41158" y="138503"/>
                  </a:lnTo>
                  <a:lnTo>
                    <a:pt x="31560" y="142932"/>
                  </a:lnTo>
                  <a:lnTo>
                    <a:pt x="22729" y="145013"/>
                  </a:lnTo>
                  <a:lnTo>
                    <a:pt x="14988" y="144330"/>
                  </a:lnTo>
                  <a:lnTo>
                    <a:pt x="8641" y="141107"/>
                  </a:lnTo>
                  <a:lnTo>
                    <a:pt x="4126" y="135820"/>
                  </a:lnTo>
                  <a:lnTo>
                    <a:pt x="1495" y="128967"/>
                  </a:lnTo>
                  <a:lnTo>
                    <a:pt x="338" y="120810"/>
                  </a:lnTo>
                  <a:lnTo>
                    <a:pt x="0" y="111374"/>
                  </a:lnTo>
                  <a:lnTo>
                    <a:pt x="28" y="100780"/>
                  </a:lnTo>
                  <a:lnTo>
                    <a:pt x="347" y="89398"/>
                  </a:lnTo>
                  <a:lnTo>
                    <a:pt x="1159" y="77760"/>
                  </a:lnTo>
                  <a:lnTo>
                    <a:pt x="2549" y="66195"/>
                  </a:lnTo>
                  <a:lnTo>
                    <a:pt x="4321" y="54892"/>
                  </a:lnTo>
                  <a:lnTo>
                    <a:pt x="6242" y="42675"/>
                  </a:lnTo>
                  <a:lnTo>
                    <a:pt x="8481" y="26240"/>
                  </a:lnTo>
                  <a:lnTo>
                    <a:pt x="1138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120782" y="3084849"/>
              <a:ext cx="419446" cy="507297"/>
            </a:xfrm>
            <a:custGeom>
              <a:avLst/>
              <a:gdLst/>
              <a:ahLst/>
              <a:cxnLst/>
              <a:rect l="0" t="0" r="0" b="0"/>
              <a:pathLst>
                <a:path w="419446" h="507297">
                  <a:moveTo>
                    <a:pt x="238430" y="0"/>
                  </a:moveTo>
                  <a:lnTo>
                    <a:pt x="226762" y="67"/>
                  </a:lnTo>
                  <a:lnTo>
                    <a:pt x="216273" y="708"/>
                  </a:lnTo>
                  <a:lnTo>
                    <a:pt x="205972" y="2009"/>
                  </a:lnTo>
                  <a:lnTo>
                    <a:pt x="195670" y="4041"/>
                  </a:lnTo>
                  <a:lnTo>
                    <a:pt x="185327" y="7006"/>
                  </a:lnTo>
                  <a:lnTo>
                    <a:pt x="174937" y="10926"/>
                  </a:lnTo>
                  <a:lnTo>
                    <a:pt x="164508" y="15675"/>
                  </a:lnTo>
                  <a:lnTo>
                    <a:pt x="154050" y="21079"/>
                  </a:lnTo>
                  <a:lnTo>
                    <a:pt x="143570" y="26975"/>
                  </a:lnTo>
                  <a:lnTo>
                    <a:pt x="133075" y="33390"/>
                  </a:lnTo>
                  <a:lnTo>
                    <a:pt x="122570" y="40527"/>
                  </a:lnTo>
                  <a:lnTo>
                    <a:pt x="112061" y="48440"/>
                  </a:lnTo>
                  <a:lnTo>
                    <a:pt x="101716" y="57041"/>
                  </a:lnTo>
                  <a:lnTo>
                    <a:pt x="91843" y="66194"/>
                  </a:lnTo>
                  <a:lnTo>
                    <a:pt x="82576" y="75759"/>
                  </a:lnTo>
                  <a:lnTo>
                    <a:pt x="74049" y="85623"/>
                  </a:lnTo>
                  <a:lnTo>
                    <a:pt x="66468" y="95697"/>
                  </a:lnTo>
                  <a:lnTo>
                    <a:pt x="59845" y="105922"/>
                  </a:lnTo>
                  <a:lnTo>
                    <a:pt x="53889" y="116415"/>
                  </a:lnTo>
                  <a:lnTo>
                    <a:pt x="48114" y="127452"/>
                  </a:lnTo>
                  <a:lnTo>
                    <a:pt x="42227" y="139140"/>
                  </a:lnTo>
                  <a:lnTo>
                    <a:pt x="36288" y="151431"/>
                  </a:lnTo>
                  <a:lnTo>
                    <a:pt x="30601" y="164213"/>
                  </a:lnTo>
                  <a:lnTo>
                    <a:pt x="25328" y="177370"/>
                  </a:lnTo>
                  <a:lnTo>
                    <a:pt x="20483" y="190798"/>
                  </a:lnTo>
                  <a:lnTo>
                    <a:pt x="16002" y="204418"/>
                  </a:lnTo>
                  <a:lnTo>
                    <a:pt x="11810" y="218173"/>
                  </a:lnTo>
                  <a:lnTo>
                    <a:pt x="7995" y="232019"/>
                  </a:lnTo>
                  <a:lnTo>
                    <a:pt x="4805" y="245927"/>
                  </a:lnTo>
                  <a:lnTo>
                    <a:pt x="2329" y="259874"/>
                  </a:lnTo>
                  <a:lnTo>
                    <a:pt x="667" y="273682"/>
                  </a:lnTo>
                  <a:lnTo>
                    <a:pt x="0" y="287032"/>
                  </a:lnTo>
                  <a:lnTo>
                    <a:pt x="326" y="299795"/>
                  </a:lnTo>
                  <a:lnTo>
                    <a:pt x="1341" y="312163"/>
                  </a:lnTo>
                  <a:lnTo>
                    <a:pt x="2554" y="324541"/>
                  </a:lnTo>
                  <a:lnTo>
                    <a:pt x="3670" y="337168"/>
                  </a:lnTo>
                  <a:lnTo>
                    <a:pt x="4909" y="350109"/>
                  </a:lnTo>
                  <a:lnTo>
                    <a:pt x="6878" y="363335"/>
                  </a:lnTo>
                  <a:lnTo>
                    <a:pt x="9877" y="376788"/>
                  </a:lnTo>
                  <a:lnTo>
                    <a:pt x="14045" y="390247"/>
                  </a:lnTo>
                  <a:lnTo>
                    <a:pt x="19526" y="403356"/>
                  </a:lnTo>
                  <a:lnTo>
                    <a:pt x="26255" y="415949"/>
                  </a:lnTo>
                  <a:lnTo>
                    <a:pt x="34029" y="428031"/>
                  </a:lnTo>
                  <a:lnTo>
                    <a:pt x="42610" y="439685"/>
                  </a:lnTo>
                  <a:lnTo>
                    <a:pt x="51785" y="450998"/>
                  </a:lnTo>
                  <a:lnTo>
                    <a:pt x="61385" y="461732"/>
                  </a:lnTo>
                  <a:lnTo>
                    <a:pt x="71279" y="471343"/>
                  </a:lnTo>
                  <a:lnTo>
                    <a:pt x="81384" y="479622"/>
                  </a:lnTo>
                  <a:lnTo>
                    <a:pt x="91796" y="486674"/>
                  </a:lnTo>
                  <a:lnTo>
                    <a:pt x="102779" y="492727"/>
                  </a:lnTo>
                  <a:lnTo>
                    <a:pt x="114430" y="498014"/>
                  </a:lnTo>
                  <a:lnTo>
                    <a:pt x="126697" y="502413"/>
                  </a:lnTo>
                  <a:lnTo>
                    <a:pt x="139463" y="505471"/>
                  </a:lnTo>
                  <a:lnTo>
                    <a:pt x="152609" y="507049"/>
                  </a:lnTo>
                  <a:lnTo>
                    <a:pt x="166029" y="507296"/>
                  </a:lnTo>
                  <a:lnTo>
                    <a:pt x="179645" y="506474"/>
                  </a:lnTo>
                  <a:lnTo>
                    <a:pt x="193392" y="504847"/>
                  </a:lnTo>
                  <a:lnTo>
                    <a:pt x="207063" y="502637"/>
                  </a:lnTo>
                  <a:lnTo>
                    <a:pt x="220322" y="500017"/>
                  </a:lnTo>
                  <a:lnTo>
                    <a:pt x="233023" y="497102"/>
                  </a:lnTo>
                  <a:lnTo>
                    <a:pt x="245350" y="493654"/>
                  </a:lnTo>
                  <a:lnTo>
                    <a:pt x="257700" y="489123"/>
                  </a:lnTo>
                  <a:lnTo>
                    <a:pt x="270305" y="483286"/>
                  </a:lnTo>
                  <a:lnTo>
                    <a:pt x="283060" y="476077"/>
                  </a:lnTo>
                  <a:lnTo>
                    <a:pt x="295630" y="467408"/>
                  </a:lnTo>
                  <a:lnTo>
                    <a:pt x="307824" y="457393"/>
                  </a:lnTo>
                  <a:lnTo>
                    <a:pt x="319453" y="446431"/>
                  </a:lnTo>
                  <a:lnTo>
                    <a:pt x="330263" y="435090"/>
                  </a:lnTo>
                  <a:lnTo>
                    <a:pt x="340203" y="423720"/>
                  </a:lnTo>
                  <a:lnTo>
                    <a:pt x="349539" y="412310"/>
                  </a:lnTo>
                  <a:lnTo>
                    <a:pt x="358736" y="400583"/>
                  </a:lnTo>
                  <a:lnTo>
                    <a:pt x="368068" y="388393"/>
                  </a:lnTo>
                  <a:lnTo>
                    <a:pt x="377305" y="375577"/>
                  </a:lnTo>
                  <a:lnTo>
                    <a:pt x="385828" y="361902"/>
                  </a:lnTo>
                  <a:lnTo>
                    <a:pt x="393338" y="347330"/>
                  </a:lnTo>
                  <a:lnTo>
                    <a:pt x="399854" y="332135"/>
                  </a:lnTo>
                  <a:lnTo>
                    <a:pt x="405540" y="316789"/>
                  </a:lnTo>
                  <a:lnTo>
                    <a:pt x="410576" y="301576"/>
                  </a:lnTo>
                  <a:lnTo>
                    <a:pt x="414806" y="286429"/>
                  </a:lnTo>
                  <a:lnTo>
                    <a:pt x="417749" y="271041"/>
                  </a:lnTo>
                  <a:lnTo>
                    <a:pt x="419251" y="255242"/>
                  </a:lnTo>
                  <a:lnTo>
                    <a:pt x="419445" y="239022"/>
                  </a:lnTo>
                  <a:lnTo>
                    <a:pt x="418590" y="222440"/>
                  </a:lnTo>
                  <a:lnTo>
                    <a:pt x="416935" y="205590"/>
                  </a:lnTo>
                  <a:lnTo>
                    <a:pt x="414538" y="189036"/>
                  </a:lnTo>
                  <a:lnTo>
                    <a:pt x="411259" y="173761"/>
                  </a:lnTo>
                  <a:lnTo>
                    <a:pt x="407092" y="160182"/>
                  </a:lnTo>
                  <a:lnTo>
                    <a:pt x="402160" y="147743"/>
                  </a:lnTo>
                  <a:lnTo>
                    <a:pt x="396626" y="135242"/>
                  </a:lnTo>
                  <a:lnTo>
                    <a:pt x="390633" y="121980"/>
                  </a:lnTo>
                  <a:lnTo>
                    <a:pt x="383982" y="108103"/>
                  </a:lnTo>
                  <a:lnTo>
                    <a:pt x="376153" y="94306"/>
                  </a:lnTo>
                  <a:lnTo>
                    <a:pt x="366962" y="81025"/>
                  </a:lnTo>
                  <a:lnTo>
                    <a:pt x="356688" y="68530"/>
                  </a:lnTo>
                  <a:lnTo>
                    <a:pt x="345874" y="57072"/>
                  </a:lnTo>
                  <a:lnTo>
                    <a:pt x="334897" y="46674"/>
                  </a:lnTo>
                  <a:lnTo>
                    <a:pt x="323934" y="37354"/>
                  </a:lnTo>
                  <a:lnTo>
                    <a:pt x="313048" y="29227"/>
                  </a:lnTo>
                  <a:lnTo>
                    <a:pt x="302242" y="22240"/>
                  </a:lnTo>
                  <a:lnTo>
                    <a:pt x="291342" y="16376"/>
                  </a:lnTo>
                  <a:lnTo>
                    <a:pt x="280024" y="11726"/>
                  </a:lnTo>
                  <a:lnTo>
                    <a:pt x="268149" y="8235"/>
                  </a:lnTo>
                  <a:lnTo>
                    <a:pt x="255901" y="6042"/>
                  </a:lnTo>
                  <a:lnTo>
                    <a:pt x="243678" y="5544"/>
                  </a:lnTo>
                  <a:lnTo>
                    <a:pt x="231725" y="6798"/>
                  </a:lnTo>
                  <a:lnTo>
                    <a:pt x="220360" y="9464"/>
                  </a:lnTo>
                  <a:lnTo>
                    <a:pt x="208839" y="13341"/>
                  </a:lnTo>
                  <a:lnTo>
                    <a:pt x="195037" y="19886"/>
                  </a:lnTo>
                  <a:lnTo>
                    <a:pt x="175259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443440" y="3484932"/>
              <a:ext cx="189514" cy="368499"/>
            </a:xfrm>
            <a:custGeom>
              <a:avLst/>
              <a:gdLst/>
              <a:ahLst/>
              <a:cxnLst/>
              <a:rect l="0" t="0" r="0" b="0"/>
              <a:pathLst>
                <a:path w="189514" h="368499">
                  <a:moveTo>
                    <a:pt x="189513" y="0"/>
                  </a:moveTo>
                  <a:lnTo>
                    <a:pt x="183645" y="11668"/>
                  </a:lnTo>
                  <a:lnTo>
                    <a:pt x="178081" y="22157"/>
                  </a:lnTo>
                  <a:lnTo>
                    <a:pt x="172287" y="32459"/>
                  </a:lnTo>
                  <a:lnTo>
                    <a:pt x="166379" y="42760"/>
                  </a:lnTo>
                  <a:lnTo>
                    <a:pt x="160697" y="53104"/>
                  </a:lnTo>
                  <a:lnTo>
                    <a:pt x="155418" y="63498"/>
                  </a:lnTo>
                  <a:lnTo>
                    <a:pt x="150394" y="74099"/>
                  </a:lnTo>
                  <a:lnTo>
                    <a:pt x="145260" y="85206"/>
                  </a:lnTo>
                  <a:lnTo>
                    <a:pt x="139805" y="96934"/>
                  </a:lnTo>
                  <a:lnTo>
                    <a:pt x="133988" y="109081"/>
                  </a:lnTo>
                  <a:lnTo>
                    <a:pt x="127851" y="121235"/>
                  </a:lnTo>
                  <a:lnTo>
                    <a:pt x="121465" y="133151"/>
                  </a:lnTo>
                  <a:lnTo>
                    <a:pt x="115058" y="144762"/>
                  </a:lnTo>
                  <a:lnTo>
                    <a:pt x="108988" y="156092"/>
                  </a:lnTo>
                  <a:lnTo>
                    <a:pt x="103429" y="167193"/>
                  </a:lnTo>
                  <a:lnTo>
                    <a:pt x="98376" y="178124"/>
                  </a:lnTo>
                  <a:lnTo>
                    <a:pt x="93747" y="188930"/>
                  </a:lnTo>
                  <a:lnTo>
                    <a:pt x="89443" y="199644"/>
                  </a:lnTo>
                  <a:lnTo>
                    <a:pt x="85212" y="210128"/>
                  </a:lnTo>
                  <a:lnTo>
                    <a:pt x="80678" y="220095"/>
                  </a:lnTo>
                  <a:lnTo>
                    <a:pt x="75663" y="229434"/>
                  </a:lnTo>
                  <a:lnTo>
                    <a:pt x="70328" y="238349"/>
                  </a:lnTo>
                  <a:lnTo>
                    <a:pt x="65054" y="247256"/>
                  </a:lnTo>
                  <a:lnTo>
                    <a:pt x="60057" y="256403"/>
                  </a:lnTo>
                  <a:lnTo>
                    <a:pt x="55229" y="266024"/>
                  </a:lnTo>
                  <a:lnTo>
                    <a:pt x="50229" y="276401"/>
                  </a:lnTo>
                  <a:lnTo>
                    <a:pt x="44864" y="287605"/>
                  </a:lnTo>
                  <a:lnTo>
                    <a:pt x="39108" y="299385"/>
                  </a:lnTo>
                  <a:lnTo>
                    <a:pt x="33011" y="311284"/>
                  </a:lnTo>
                  <a:lnTo>
                    <a:pt x="26658" y="323012"/>
                  </a:lnTo>
                  <a:lnTo>
                    <a:pt x="20418" y="334025"/>
                  </a:lnTo>
                  <a:lnTo>
                    <a:pt x="14332" y="344527"/>
                  </a:lnTo>
                  <a:lnTo>
                    <a:pt x="7868" y="355435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632953" y="3463875"/>
              <a:ext cx="189514" cy="347442"/>
            </a:xfrm>
            <a:custGeom>
              <a:avLst/>
              <a:gdLst/>
              <a:ahLst/>
              <a:cxnLst/>
              <a:rect l="0" t="0" r="0" b="0"/>
              <a:pathLst>
                <a:path w="189514" h="347442">
                  <a:moveTo>
                    <a:pt x="0" y="0"/>
                  </a:moveTo>
                  <a:lnTo>
                    <a:pt x="5801" y="8802"/>
                  </a:lnTo>
                  <a:lnTo>
                    <a:pt x="10725" y="17149"/>
                  </a:lnTo>
                  <a:lnTo>
                    <a:pt x="15237" y="25852"/>
                  </a:lnTo>
                  <a:lnTo>
                    <a:pt x="19803" y="35145"/>
                  </a:lnTo>
                  <a:lnTo>
                    <a:pt x="25113" y="45289"/>
                  </a:lnTo>
                  <a:lnTo>
                    <a:pt x="31476" y="56334"/>
                  </a:lnTo>
                  <a:lnTo>
                    <a:pt x="38707" y="68173"/>
                  </a:lnTo>
                  <a:lnTo>
                    <a:pt x="46327" y="80644"/>
                  </a:lnTo>
                  <a:lnTo>
                    <a:pt x="54003" y="93582"/>
                  </a:lnTo>
                  <a:lnTo>
                    <a:pt x="61428" y="106692"/>
                  </a:lnTo>
                  <a:lnTo>
                    <a:pt x="68252" y="119566"/>
                  </a:lnTo>
                  <a:lnTo>
                    <a:pt x="74360" y="131995"/>
                  </a:lnTo>
                  <a:lnTo>
                    <a:pt x="79969" y="143799"/>
                  </a:lnTo>
                  <a:lnTo>
                    <a:pt x="85509" y="154733"/>
                  </a:lnTo>
                  <a:lnTo>
                    <a:pt x="91237" y="164759"/>
                  </a:lnTo>
                  <a:lnTo>
                    <a:pt x="97071" y="174155"/>
                  </a:lnTo>
                  <a:lnTo>
                    <a:pt x="102688" y="183392"/>
                  </a:lnTo>
                  <a:lnTo>
                    <a:pt x="107917" y="192770"/>
                  </a:lnTo>
                  <a:lnTo>
                    <a:pt x="112904" y="202717"/>
                  </a:lnTo>
                  <a:lnTo>
                    <a:pt x="118011" y="213845"/>
                  </a:lnTo>
                  <a:lnTo>
                    <a:pt x="123452" y="226368"/>
                  </a:lnTo>
                  <a:lnTo>
                    <a:pt x="129429" y="239847"/>
                  </a:lnTo>
                  <a:lnTo>
                    <a:pt x="136206" y="253426"/>
                  </a:lnTo>
                  <a:lnTo>
                    <a:pt x="143836" y="266591"/>
                  </a:lnTo>
                  <a:lnTo>
                    <a:pt x="151892" y="279191"/>
                  </a:lnTo>
                  <a:lnTo>
                    <a:pt x="159606" y="291258"/>
                  </a:lnTo>
                  <a:lnTo>
                    <a:pt x="166562" y="302876"/>
                  </a:lnTo>
                  <a:lnTo>
                    <a:pt x="172553" y="313699"/>
                  </a:lnTo>
                  <a:lnTo>
                    <a:pt x="177993" y="323994"/>
                  </a:lnTo>
                  <a:lnTo>
                    <a:pt x="183354" y="334669"/>
                  </a:lnTo>
                  <a:lnTo>
                    <a:pt x="189513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206447" y="3897345"/>
              <a:ext cx="310694" cy="401833"/>
            </a:xfrm>
            <a:custGeom>
              <a:avLst/>
              <a:gdLst/>
              <a:ahLst/>
              <a:cxnLst/>
              <a:rect l="0" t="0" r="0" b="0"/>
              <a:pathLst>
                <a:path w="310694" h="401833">
                  <a:moveTo>
                    <a:pt x="110651" y="19256"/>
                  </a:moveTo>
                  <a:lnTo>
                    <a:pt x="104851" y="25191"/>
                  </a:lnTo>
                  <a:lnTo>
                    <a:pt x="99926" y="31395"/>
                  </a:lnTo>
                  <a:lnTo>
                    <a:pt x="95419" y="38490"/>
                  </a:lnTo>
                  <a:lnTo>
                    <a:pt x="91026" y="46431"/>
                  </a:lnTo>
                  <a:lnTo>
                    <a:pt x="86364" y="55078"/>
                  </a:lnTo>
                  <a:lnTo>
                    <a:pt x="81248" y="64227"/>
                  </a:lnTo>
                  <a:lnTo>
                    <a:pt x="75636" y="72132"/>
                  </a:lnTo>
                  <a:lnTo>
                    <a:pt x="70252" y="75938"/>
                  </a:lnTo>
                  <a:lnTo>
                    <a:pt x="66353" y="75159"/>
                  </a:lnTo>
                  <a:lnTo>
                    <a:pt x="64224" y="70936"/>
                  </a:lnTo>
                  <a:lnTo>
                    <a:pt x="63645" y="64448"/>
                  </a:lnTo>
                  <a:lnTo>
                    <a:pt x="64436" y="56683"/>
                  </a:lnTo>
                  <a:lnTo>
                    <a:pt x="66587" y="48477"/>
                  </a:lnTo>
                  <a:lnTo>
                    <a:pt x="69978" y="40292"/>
                  </a:lnTo>
                  <a:lnTo>
                    <a:pt x="74549" y="32302"/>
                  </a:lnTo>
                  <a:lnTo>
                    <a:pt x="80369" y="24538"/>
                  </a:lnTo>
                  <a:lnTo>
                    <a:pt x="87360" y="16989"/>
                  </a:lnTo>
                  <a:lnTo>
                    <a:pt x="95326" y="10102"/>
                  </a:lnTo>
                  <a:lnTo>
                    <a:pt x="104044" y="4759"/>
                  </a:lnTo>
                  <a:lnTo>
                    <a:pt x="113306" y="1323"/>
                  </a:lnTo>
                  <a:lnTo>
                    <a:pt x="122625" y="0"/>
                  </a:lnTo>
                  <a:lnTo>
                    <a:pt x="131269" y="1081"/>
                  </a:lnTo>
                  <a:lnTo>
                    <a:pt x="138893" y="4479"/>
                  </a:lnTo>
                  <a:lnTo>
                    <a:pt x="145502" y="9827"/>
                  </a:lnTo>
                  <a:lnTo>
                    <a:pt x="151257" y="16688"/>
                  </a:lnTo>
                  <a:lnTo>
                    <a:pt x="156348" y="24675"/>
                  </a:lnTo>
                  <a:lnTo>
                    <a:pt x="160786" y="33797"/>
                  </a:lnTo>
                  <a:lnTo>
                    <a:pt x="164403" y="44427"/>
                  </a:lnTo>
                  <a:lnTo>
                    <a:pt x="167174" y="56654"/>
                  </a:lnTo>
                  <a:lnTo>
                    <a:pt x="169206" y="70288"/>
                  </a:lnTo>
                  <a:lnTo>
                    <a:pt x="170654" y="85042"/>
                  </a:lnTo>
                  <a:lnTo>
                    <a:pt x="171665" y="100641"/>
                  </a:lnTo>
                  <a:lnTo>
                    <a:pt x="172362" y="117015"/>
                  </a:lnTo>
                  <a:lnTo>
                    <a:pt x="172838" y="134290"/>
                  </a:lnTo>
                  <a:lnTo>
                    <a:pt x="173156" y="152453"/>
                  </a:lnTo>
                  <a:lnTo>
                    <a:pt x="173201" y="170886"/>
                  </a:lnTo>
                  <a:lnTo>
                    <a:pt x="172700" y="188501"/>
                  </a:lnTo>
                  <a:lnTo>
                    <a:pt x="171545" y="204755"/>
                  </a:lnTo>
                  <a:lnTo>
                    <a:pt x="169784" y="219616"/>
                  </a:lnTo>
                  <a:lnTo>
                    <a:pt x="167532" y="233293"/>
                  </a:lnTo>
                  <a:lnTo>
                    <a:pt x="164901" y="246059"/>
                  </a:lnTo>
                  <a:lnTo>
                    <a:pt x="161830" y="258482"/>
                  </a:lnTo>
                  <a:lnTo>
                    <a:pt x="158090" y="271371"/>
                  </a:lnTo>
                  <a:lnTo>
                    <a:pt x="153612" y="285127"/>
                  </a:lnTo>
                  <a:lnTo>
                    <a:pt x="148469" y="299624"/>
                  </a:lnTo>
                  <a:lnTo>
                    <a:pt x="142792" y="314428"/>
                  </a:lnTo>
                  <a:lnTo>
                    <a:pt x="136710" y="329229"/>
                  </a:lnTo>
                  <a:lnTo>
                    <a:pt x="130166" y="343573"/>
                  </a:lnTo>
                  <a:lnTo>
                    <a:pt x="122943" y="356817"/>
                  </a:lnTo>
                  <a:lnTo>
                    <a:pt x="114968" y="368708"/>
                  </a:lnTo>
                  <a:lnTo>
                    <a:pt x="106154" y="379014"/>
                  </a:lnTo>
                  <a:lnTo>
                    <a:pt x="96327" y="387346"/>
                  </a:lnTo>
                  <a:lnTo>
                    <a:pt x="85496" y="393687"/>
                  </a:lnTo>
                  <a:lnTo>
                    <a:pt x="73968" y="398151"/>
                  </a:lnTo>
                  <a:lnTo>
                    <a:pt x="62237" y="400798"/>
                  </a:lnTo>
                  <a:lnTo>
                    <a:pt x="50618" y="401832"/>
                  </a:lnTo>
                  <a:lnTo>
                    <a:pt x="39547" y="401243"/>
                  </a:lnTo>
                  <a:lnTo>
                    <a:pt x="29645" y="398728"/>
                  </a:lnTo>
                  <a:lnTo>
                    <a:pt x="21142" y="394293"/>
                  </a:lnTo>
                  <a:lnTo>
                    <a:pt x="14095" y="388044"/>
                  </a:lnTo>
                  <a:lnTo>
                    <a:pt x="8569" y="380030"/>
                  </a:lnTo>
                  <a:lnTo>
                    <a:pt x="4447" y="370458"/>
                  </a:lnTo>
                  <a:lnTo>
                    <a:pt x="1642" y="359795"/>
                  </a:lnTo>
                  <a:lnTo>
                    <a:pt x="192" y="348654"/>
                  </a:lnTo>
                  <a:lnTo>
                    <a:pt x="0" y="337433"/>
                  </a:lnTo>
                  <a:lnTo>
                    <a:pt x="1173" y="326632"/>
                  </a:lnTo>
                  <a:lnTo>
                    <a:pt x="4088" y="316910"/>
                  </a:lnTo>
                  <a:lnTo>
                    <a:pt x="8791" y="308523"/>
                  </a:lnTo>
                  <a:lnTo>
                    <a:pt x="15051" y="301384"/>
                  </a:lnTo>
                  <a:lnTo>
                    <a:pt x="22541" y="295264"/>
                  </a:lnTo>
                  <a:lnTo>
                    <a:pt x="30947" y="289930"/>
                  </a:lnTo>
                  <a:lnTo>
                    <a:pt x="40014" y="285497"/>
                  </a:lnTo>
                  <a:lnTo>
                    <a:pt x="49545" y="282415"/>
                  </a:lnTo>
                  <a:lnTo>
                    <a:pt x="59401" y="280821"/>
                  </a:lnTo>
                  <a:lnTo>
                    <a:pt x="69645" y="280564"/>
                  </a:lnTo>
                  <a:lnTo>
                    <a:pt x="80514" y="281378"/>
                  </a:lnTo>
                  <a:lnTo>
                    <a:pt x="92085" y="283000"/>
                  </a:lnTo>
                  <a:lnTo>
                    <a:pt x="104128" y="285206"/>
                  </a:lnTo>
                  <a:lnTo>
                    <a:pt x="116212" y="287825"/>
                  </a:lnTo>
                  <a:lnTo>
                    <a:pt x="128086" y="290729"/>
                  </a:lnTo>
                  <a:lnTo>
                    <a:pt x="139839" y="293830"/>
                  </a:lnTo>
                  <a:lnTo>
                    <a:pt x="151796" y="297064"/>
                  </a:lnTo>
                  <a:lnTo>
                    <a:pt x="164133" y="300380"/>
                  </a:lnTo>
                  <a:lnTo>
                    <a:pt x="176707" y="303419"/>
                  </a:lnTo>
                  <a:lnTo>
                    <a:pt x="189155" y="305550"/>
                  </a:lnTo>
                  <a:lnTo>
                    <a:pt x="201277" y="306498"/>
                  </a:lnTo>
                  <a:lnTo>
                    <a:pt x="213197" y="306319"/>
                  </a:lnTo>
                  <a:lnTo>
                    <a:pt x="225267" y="305211"/>
                  </a:lnTo>
                  <a:lnTo>
                    <a:pt x="237675" y="303392"/>
                  </a:lnTo>
                  <a:lnTo>
                    <a:pt x="250231" y="301015"/>
                  </a:lnTo>
                  <a:lnTo>
                    <a:pt x="263889" y="297820"/>
                  </a:lnTo>
                  <a:lnTo>
                    <a:pt x="282091" y="292413"/>
                  </a:lnTo>
                  <a:lnTo>
                    <a:pt x="310693" y="2824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734019" y="3886566"/>
              <a:ext cx="256904" cy="345610"/>
            </a:xfrm>
            <a:custGeom>
              <a:avLst/>
              <a:gdLst/>
              <a:ahLst/>
              <a:cxnLst/>
              <a:rect l="0" t="0" r="0" b="0"/>
              <a:pathLst>
                <a:path w="256904" h="345610">
                  <a:moveTo>
                    <a:pt x="56861" y="40563"/>
                  </a:moveTo>
                  <a:lnTo>
                    <a:pt x="53861" y="49298"/>
                  </a:lnTo>
                  <a:lnTo>
                    <a:pt x="50438" y="57004"/>
                  </a:lnTo>
                  <a:lnTo>
                    <a:pt x="46242" y="64406"/>
                  </a:lnTo>
                  <a:lnTo>
                    <a:pt x="41343" y="71667"/>
                  </a:lnTo>
                  <a:lnTo>
                    <a:pt x="35861" y="78846"/>
                  </a:lnTo>
                  <a:lnTo>
                    <a:pt x="29942" y="85917"/>
                  </a:lnTo>
                  <a:lnTo>
                    <a:pt x="24140" y="90991"/>
                  </a:lnTo>
                  <a:lnTo>
                    <a:pt x="19796" y="91697"/>
                  </a:lnTo>
                  <a:lnTo>
                    <a:pt x="17789" y="88740"/>
                  </a:lnTo>
                  <a:lnTo>
                    <a:pt x="17715" y="83248"/>
                  </a:lnTo>
                  <a:lnTo>
                    <a:pt x="19106" y="76060"/>
                  </a:lnTo>
                  <a:lnTo>
                    <a:pt x="21801" y="67749"/>
                  </a:lnTo>
                  <a:lnTo>
                    <a:pt x="25628" y="58697"/>
                  </a:lnTo>
                  <a:lnTo>
                    <a:pt x="30526" y="49321"/>
                  </a:lnTo>
                  <a:lnTo>
                    <a:pt x="36582" y="40091"/>
                  </a:lnTo>
                  <a:lnTo>
                    <a:pt x="43740" y="31254"/>
                  </a:lnTo>
                  <a:lnTo>
                    <a:pt x="51821" y="23012"/>
                  </a:lnTo>
                  <a:lnTo>
                    <a:pt x="60618" y="15621"/>
                  </a:lnTo>
                  <a:lnTo>
                    <a:pt x="69943" y="9143"/>
                  </a:lnTo>
                  <a:lnTo>
                    <a:pt x="79645" y="3962"/>
                  </a:lnTo>
                  <a:lnTo>
                    <a:pt x="89610" y="836"/>
                  </a:lnTo>
                  <a:lnTo>
                    <a:pt x="99747" y="0"/>
                  </a:lnTo>
                  <a:lnTo>
                    <a:pt x="109672" y="1388"/>
                  </a:lnTo>
                  <a:lnTo>
                    <a:pt x="118731" y="4903"/>
                  </a:lnTo>
                  <a:lnTo>
                    <a:pt x="126638" y="10270"/>
                  </a:lnTo>
                  <a:lnTo>
                    <a:pt x="133437" y="17280"/>
                  </a:lnTo>
                  <a:lnTo>
                    <a:pt x="139321" y="25869"/>
                  </a:lnTo>
                  <a:lnTo>
                    <a:pt x="144499" y="35866"/>
                  </a:lnTo>
                  <a:lnTo>
                    <a:pt x="148994" y="46998"/>
                  </a:lnTo>
                  <a:lnTo>
                    <a:pt x="152649" y="58995"/>
                  </a:lnTo>
                  <a:lnTo>
                    <a:pt x="155446" y="71628"/>
                  </a:lnTo>
                  <a:lnTo>
                    <a:pt x="157496" y="85043"/>
                  </a:lnTo>
                  <a:lnTo>
                    <a:pt x="158955" y="99720"/>
                  </a:lnTo>
                  <a:lnTo>
                    <a:pt x="159969" y="115815"/>
                  </a:lnTo>
                  <a:lnTo>
                    <a:pt x="160498" y="133032"/>
                  </a:lnTo>
                  <a:lnTo>
                    <a:pt x="160329" y="150813"/>
                  </a:lnTo>
                  <a:lnTo>
                    <a:pt x="159397" y="168770"/>
                  </a:lnTo>
                  <a:lnTo>
                    <a:pt x="157617" y="186556"/>
                  </a:lnTo>
                  <a:lnTo>
                    <a:pt x="154820" y="203797"/>
                  </a:lnTo>
                  <a:lnTo>
                    <a:pt x="151011" y="220349"/>
                  </a:lnTo>
                  <a:lnTo>
                    <a:pt x="146333" y="236090"/>
                  </a:lnTo>
                  <a:lnTo>
                    <a:pt x="140977" y="250829"/>
                  </a:lnTo>
                  <a:lnTo>
                    <a:pt x="135112" y="264562"/>
                  </a:lnTo>
                  <a:lnTo>
                    <a:pt x="128717" y="277431"/>
                  </a:lnTo>
                  <a:lnTo>
                    <a:pt x="121593" y="289622"/>
                  </a:lnTo>
                  <a:lnTo>
                    <a:pt x="113690" y="301301"/>
                  </a:lnTo>
                  <a:lnTo>
                    <a:pt x="105094" y="312281"/>
                  </a:lnTo>
                  <a:lnTo>
                    <a:pt x="95945" y="322057"/>
                  </a:lnTo>
                  <a:lnTo>
                    <a:pt x="86382" y="330438"/>
                  </a:lnTo>
                  <a:lnTo>
                    <a:pt x="76520" y="337219"/>
                  </a:lnTo>
                  <a:lnTo>
                    <a:pt x="66448" y="342026"/>
                  </a:lnTo>
                  <a:lnTo>
                    <a:pt x="56233" y="344839"/>
                  </a:lnTo>
                  <a:lnTo>
                    <a:pt x="46086" y="345609"/>
                  </a:lnTo>
                  <a:lnTo>
                    <a:pt x="36346" y="344089"/>
                  </a:lnTo>
                  <a:lnTo>
                    <a:pt x="27174" y="340360"/>
                  </a:lnTo>
                  <a:lnTo>
                    <a:pt x="18879" y="334604"/>
                  </a:lnTo>
                  <a:lnTo>
                    <a:pt x="11986" y="326930"/>
                  </a:lnTo>
                  <a:lnTo>
                    <a:pt x="6653" y="317589"/>
                  </a:lnTo>
                  <a:lnTo>
                    <a:pt x="2886" y="307082"/>
                  </a:lnTo>
                  <a:lnTo>
                    <a:pt x="717" y="296046"/>
                  </a:lnTo>
                  <a:lnTo>
                    <a:pt x="0" y="284892"/>
                  </a:lnTo>
                  <a:lnTo>
                    <a:pt x="635" y="273965"/>
                  </a:lnTo>
                  <a:lnTo>
                    <a:pt x="2648" y="263628"/>
                  </a:lnTo>
                  <a:lnTo>
                    <a:pt x="5930" y="254009"/>
                  </a:lnTo>
                  <a:lnTo>
                    <a:pt x="10418" y="245059"/>
                  </a:lnTo>
                  <a:lnTo>
                    <a:pt x="16180" y="236653"/>
                  </a:lnTo>
                  <a:lnTo>
                    <a:pt x="23139" y="228668"/>
                  </a:lnTo>
                  <a:lnTo>
                    <a:pt x="31423" y="221321"/>
                  </a:lnTo>
                  <a:lnTo>
                    <a:pt x="41418" y="215138"/>
                  </a:lnTo>
                  <a:lnTo>
                    <a:pt x="53178" y="210316"/>
                  </a:lnTo>
                  <a:lnTo>
                    <a:pt x="66312" y="206909"/>
                  </a:lnTo>
                  <a:lnTo>
                    <a:pt x="80191" y="204989"/>
                  </a:lnTo>
                  <a:lnTo>
                    <a:pt x="94376" y="204440"/>
                  </a:lnTo>
                  <a:lnTo>
                    <a:pt x="108644" y="205018"/>
                  </a:lnTo>
                  <a:lnTo>
                    <a:pt x="122904" y="206462"/>
                  </a:lnTo>
                  <a:lnTo>
                    <a:pt x="137122" y="208529"/>
                  </a:lnTo>
                  <a:lnTo>
                    <a:pt x="151296" y="210710"/>
                  </a:lnTo>
                  <a:lnTo>
                    <a:pt x="165433" y="212254"/>
                  </a:lnTo>
                  <a:lnTo>
                    <a:pt x="179533" y="212800"/>
                  </a:lnTo>
                  <a:lnTo>
                    <a:pt x="193273" y="212181"/>
                  </a:lnTo>
                  <a:lnTo>
                    <a:pt x="206048" y="210244"/>
                  </a:lnTo>
                  <a:lnTo>
                    <a:pt x="217594" y="207060"/>
                  </a:lnTo>
                  <a:lnTo>
                    <a:pt x="227683" y="203142"/>
                  </a:lnTo>
                  <a:lnTo>
                    <a:pt x="236940" y="198959"/>
                  </a:lnTo>
                  <a:lnTo>
                    <a:pt x="246179" y="194146"/>
                  </a:lnTo>
                  <a:lnTo>
                    <a:pt x="256903" y="1879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637559" y="3758673"/>
              <a:ext cx="422804" cy="482262"/>
            </a:xfrm>
            <a:custGeom>
              <a:avLst/>
              <a:gdLst/>
              <a:ahLst/>
              <a:cxnLst/>
              <a:rect l="0" t="0" r="0" b="0"/>
              <a:pathLst>
                <a:path w="422804" h="482262">
                  <a:moveTo>
                    <a:pt x="269135" y="42114"/>
                  </a:moveTo>
                  <a:lnTo>
                    <a:pt x="260267" y="36448"/>
                  </a:lnTo>
                  <a:lnTo>
                    <a:pt x="251280" y="32804"/>
                  </a:lnTo>
                  <a:lnTo>
                    <a:pt x="241285" y="30894"/>
                  </a:lnTo>
                  <a:lnTo>
                    <a:pt x="230303" y="30393"/>
                  </a:lnTo>
                  <a:lnTo>
                    <a:pt x="218492" y="31012"/>
                  </a:lnTo>
                  <a:lnTo>
                    <a:pt x="206034" y="32493"/>
                  </a:lnTo>
                  <a:lnTo>
                    <a:pt x="193096" y="34934"/>
                  </a:lnTo>
                  <a:lnTo>
                    <a:pt x="179814" y="38769"/>
                  </a:lnTo>
                  <a:lnTo>
                    <a:pt x="166297" y="44124"/>
                  </a:lnTo>
                  <a:lnTo>
                    <a:pt x="152782" y="50837"/>
                  </a:lnTo>
                  <a:lnTo>
                    <a:pt x="139628" y="58638"/>
                  </a:lnTo>
                  <a:lnTo>
                    <a:pt x="127007" y="67252"/>
                  </a:lnTo>
                  <a:lnTo>
                    <a:pt x="115075" y="76290"/>
                  </a:lnTo>
                  <a:lnTo>
                    <a:pt x="104053" y="85269"/>
                  </a:lnTo>
                  <a:lnTo>
                    <a:pt x="93972" y="93946"/>
                  </a:lnTo>
                  <a:lnTo>
                    <a:pt x="84709" y="102755"/>
                  </a:lnTo>
                  <a:lnTo>
                    <a:pt x="76093" y="112654"/>
                  </a:lnTo>
                  <a:lnTo>
                    <a:pt x="67960" y="124095"/>
                  </a:lnTo>
                  <a:lnTo>
                    <a:pt x="60173" y="136883"/>
                  </a:lnTo>
                  <a:lnTo>
                    <a:pt x="52629" y="150465"/>
                  </a:lnTo>
                  <a:lnTo>
                    <a:pt x="45260" y="164414"/>
                  </a:lnTo>
                  <a:lnTo>
                    <a:pt x="38174" y="178338"/>
                  </a:lnTo>
                  <a:lnTo>
                    <a:pt x="31642" y="191826"/>
                  </a:lnTo>
                  <a:lnTo>
                    <a:pt x="25769" y="204715"/>
                  </a:lnTo>
                  <a:lnTo>
                    <a:pt x="20502" y="217351"/>
                  </a:lnTo>
                  <a:lnTo>
                    <a:pt x="15731" y="230448"/>
                  </a:lnTo>
                  <a:lnTo>
                    <a:pt x="11340" y="244375"/>
                  </a:lnTo>
                  <a:lnTo>
                    <a:pt x="7390" y="259003"/>
                  </a:lnTo>
                  <a:lnTo>
                    <a:pt x="4110" y="273902"/>
                  </a:lnTo>
                  <a:lnTo>
                    <a:pt x="1576" y="288779"/>
                  </a:lnTo>
                  <a:lnTo>
                    <a:pt x="45" y="303515"/>
                  </a:lnTo>
                  <a:lnTo>
                    <a:pt x="0" y="318089"/>
                  </a:lnTo>
                  <a:lnTo>
                    <a:pt x="1566" y="332517"/>
                  </a:lnTo>
                  <a:lnTo>
                    <a:pt x="4568" y="346834"/>
                  </a:lnTo>
                  <a:lnTo>
                    <a:pt x="8717" y="361066"/>
                  </a:lnTo>
                  <a:lnTo>
                    <a:pt x="13728" y="375228"/>
                  </a:lnTo>
                  <a:lnTo>
                    <a:pt x="19361" y="389012"/>
                  </a:lnTo>
                  <a:lnTo>
                    <a:pt x="25432" y="401815"/>
                  </a:lnTo>
                  <a:lnTo>
                    <a:pt x="31812" y="413388"/>
                  </a:lnTo>
                  <a:lnTo>
                    <a:pt x="38570" y="423803"/>
                  </a:lnTo>
                  <a:lnTo>
                    <a:pt x="45946" y="433267"/>
                  </a:lnTo>
                  <a:lnTo>
                    <a:pt x="54027" y="442001"/>
                  </a:lnTo>
                  <a:lnTo>
                    <a:pt x="62912" y="450037"/>
                  </a:lnTo>
                  <a:lnTo>
                    <a:pt x="72787" y="457224"/>
                  </a:lnTo>
                  <a:lnTo>
                    <a:pt x="83657" y="463540"/>
                  </a:lnTo>
                  <a:lnTo>
                    <a:pt x="95381" y="468936"/>
                  </a:lnTo>
                  <a:lnTo>
                    <a:pt x="107774" y="473262"/>
                  </a:lnTo>
                  <a:lnTo>
                    <a:pt x="120671" y="476542"/>
                  </a:lnTo>
                  <a:lnTo>
                    <a:pt x="134092" y="478931"/>
                  </a:lnTo>
                  <a:lnTo>
                    <a:pt x="148240" y="480625"/>
                  </a:lnTo>
                  <a:lnTo>
                    <a:pt x="163158" y="481796"/>
                  </a:lnTo>
                  <a:lnTo>
                    <a:pt x="178429" y="482261"/>
                  </a:lnTo>
                  <a:lnTo>
                    <a:pt x="193301" y="481518"/>
                  </a:lnTo>
                  <a:lnTo>
                    <a:pt x="207373" y="479386"/>
                  </a:lnTo>
                  <a:lnTo>
                    <a:pt x="220431" y="475988"/>
                  </a:lnTo>
                  <a:lnTo>
                    <a:pt x="232282" y="471565"/>
                  </a:lnTo>
                  <a:lnTo>
                    <a:pt x="242965" y="466363"/>
                  </a:lnTo>
                  <a:lnTo>
                    <a:pt x="252987" y="460429"/>
                  </a:lnTo>
                  <a:lnTo>
                    <a:pt x="263186" y="453623"/>
                  </a:lnTo>
                  <a:lnTo>
                    <a:pt x="274017" y="445931"/>
                  </a:lnTo>
                  <a:lnTo>
                    <a:pt x="285415" y="437310"/>
                  </a:lnTo>
                  <a:lnTo>
                    <a:pt x="296992" y="427611"/>
                  </a:lnTo>
                  <a:lnTo>
                    <a:pt x="308486" y="416862"/>
                  </a:lnTo>
                  <a:lnTo>
                    <a:pt x="319796" y="405218"/>
                  </a:lnTo>
                  <a:lnTo>
                    <a:pt x="330916" y="392879"/>
                  </a:lnTo>
                  <a:lnTo>
                    <a:pt x="341865" y="380029"/>
                  </a:lnTo>
                  <a:lnTo>
                    <a:pt x="352352" y="366977"/>
                  </a:lnTo>
                  <a:lnTo>
                    <a:pt x="361793" y="354141"/>
                  </a:lnTo>
                  <a:lnTo>
                    <a:pt x="369965" y="341727"/>
                  </a:lnTo>
                  <a:lnTo>
                    <a:pt x="377114" y="329595"/>
                  </a:lnTo>
                  <a:lnTo>
                    <a:pt x="383764" y="317376"/>
                  </a:lnTo>
                  <a:lnTo>
                    <a:pt x="390274" y="304855"/>
                  </a:lnTo>
                  <a:lnTo>
                    <a:pt x="396649" y="291987"/>
                  </a:lnTo>
                  <a:lnTo>
                    <a:pt x="402638" y="278808"/>
                  </a:lnTo>
                  <a:lnTo>
                    <a:pt x="408109" y="265382"/>
                  </a:lnTo>
                  <a:lnTo>
                    <a:pt x="412919" y="251772"/>
                  </a:lnTo>
                  <a:lnTo>
                    <a:pt x="416846" y="238028"/>
                  </a:lnTo>
                  <a:lnTo>
                    <a:pt x="419848" y="224192"/>
                  </a:lnTo>
                  <a:lnTo>
                    <a:pt x="421881" y="210290"/>
                  </a:lnTo>
                  <a:lnTo>
                    <a:pt x="422803" y="196345"/>
                  </a:lnTo>
                  <a:lnTo>
                    <a:pt x="422641" y="182369"/>
                  </a:lnTo>
                  <a:lnTo>
                    <a:pt x="421399" y="168372"/>
                  </a:lnTo>
                  <a:lnTo>
                    <a:pt x="418969" y="154362"/>
                  </a:lnTo>
                  <a:lnTo>
                    <a:pt x="415406" y="140347"/>
                  </a:lnTo>
                  <a:lnTo>
                    <a:pt x="410726" y="126495"/>
                  </a:lnTo>
                  <a:lnTo>
                    <a:pt x="404835" y="113113"/>
                  </a:lnTo>
                  <a:lnTo>
                    <a:pt x="397803" y="100339"/>
                  </a:lnTo>
                  <a:lnTo>
                    <a:pt x="389979" y="88303"/>
                  </a:lnTo>
                  <a:lnTo>
                    <a:pt x="381890" y="77212"/>
                  </a:lnTo>
                  <a:lnTo>
                    <a:pt x="373854" y="67085"/>
                  </a:lnTo>
                  <a:lnTo>
                    <a:pt x="365835" y="57792"/>
                  </a:lnTo>
                  <a:lnTo>
                    <a:pt x="357537" y="49155"/>
                  </a:lnTo>
                  <a:lnTo>
                    <a:pt x="348802" y="41013"/>
                  </a:lnTo>
                  <a:lnTo>
                    <a:pt x="339460" y="33389"/>
                  </a:lnTo>
                  <a:lnTo>
                    <a:pt x="329269" y="26488"/>
                  </a:lnTo>
                  <a:lnTo>
                    <a:pt x="318185" y="20368"/>
                  </a:lnTo>
                  <a:lnTo>
                    <a:pt x="306317" y="15105"/>
                  </a:lnTo>
                  <a:lnTo>
                    <a:pt x="293824" y="10867"/>
                  </a:lnTo>
                  <a:lnTo>
                    <a:pt x="280871" y="7648"/>
                  </a:lnTo>
                  <a:lnTo>
                    <a:pt x="267617" y="5294"/>
                  </a:lnTo>
                  <a:lnTo>
                    <a:pt x="252603" y="3369"/>
                  </a:lnTo>
                  <a:lnTo>
                    <a:pt x="231161" y="1701"/>
                  </a:lnTo>
                  <a:lnTo>
                    <a:pt x="19543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097912" y="3780761"/>
              <a:ext cx="468082" cy="562974"/>
            </a:xfrm>
            <a:custGeom>
              <a:avLst/>
              <a:gdLst/>
              <a:ahLst/>
              <a:cxnLst/>
              <a:rect l="0" t="0" r="0" b="0"/>
              <a:pathLst>
                <a:path w="468082" h="562974">
                  <a:moveTo>
                    <a:pt x="240243" y="41083"/>
                  </a:moveTo>
                  <a:lnTo>
                    <a:pt x="225641" y="41150"/>
                  </a:lnTo>
                  <a:lnTo>
                    <a:pt x="212370" y="41790"/>
                  </a:lnTo>
                  <a:lnTo>
                    <a:pt x="199174" y="43092"/>
                  </a:lnTo>
                  <a:lnTo>
                    <a:pt x="186005" y="45124"/>
                  </a:lnTo>
                  <a:lnTo>
                    <a:pt x="173145" y="48089"/>
                  </a:lnTo>
                  <a:lnTo>
                    <a:pt x="160749" y="52008"/>
                  </a:lnTo>
                  <a:lnTo>
                    <a:pt x="148981" y="56757"/>
                  </a:lnTo>
                  <a:lnTo>
                    <a:pt x="138076" y="62162"/>
                  </a:lnTo>
                  <a:lnTo>
                    <a:pt x="128073" y="68057"/>
                  </a:lnTo>
                  <a:lnTo>
                    <a:pt x="118693" y="74472"/>
                  </a:lnTo>
                  <a:lnTo>
                    <a:pt x="109468" y="81609"/>
                  </a:lnTo>
                  <a:lnTo>
                    <a:pt x="100107" y="89522"/>
                  </a:lnTo>
                  <a:lnTo>
                    <a:pt x="90512" y="98124"/>
                  </a:lnTo>
                  <a:lnTo>
                    <a:pt x="80684" y="107276"/>
                  </a:lnTo>
                  <a:lnTo>
                    <a:pt x="70666" y="116851"/>
                  </a:lnTo>
                  <a:lnTo>
                    <a:pt x="60667" y="127061"/>
                  </a:lnTo>
                  <a:lnTo>
                    <a:pt x="51034" y="138431"/>
                  </a:lnTo>
                  <a:lnTo>
                    <a:pt x="41933" y="151154"/>
                  </a:lnTo>
                  <a:lnTo>
                    <a:pt x="33518" y="164952"/>
                  </a:lnTo>
                  <a:lnTo>
                    <a:pt x="26013" y="179286"/>
                  </a:lnTo>
                  <a:lnTo>
                    <a:pt x="19450" y="193788"/>
                  </a:lnTo>
                  <a:lnTo>
                    <a:pt x="13874" y="208610"/>
                  </a:lnTo>
                  <a:lnTo>
                    <a:pt x="9418" y="224306"/>
                  </a:lnTo>
                  <a:lnTo>
                    <a:pt x="6049" y="241120"/>
                  </a:lnTo>
                  <a:lnTo>
                    <a:pt x="3598" y="258836"/>
                  </a:lnTo>
                  <a:lnTo>
                    <a:pt x="1862" y="276960"/>
                  </a:lnTo>
                  <a:lnTo>
                    <a:pt x="658" y="295156"/>
                  </a:lnTo>
                  <a:lnTo>
                    <a:pt x="0" y="313272"/>
                  </a:lnTo>
                  <a:lnTo>
                    <a:pt x="82" y="331269"/>
                  </a:lnTo>
                  <a:lnTo>
                    <a:pt x="957" y="349150"/>
                  </a:lnTo>
                  <a:lnTo>
                    <a:pt x="2696" y="366938"/>
                  </a:lnTo>
                  <a:lnTo>
                    <a:pt x="5467" y="384653"/>
                  </a:lnTo>
                  <a:lnTo>
                    <a:pt x="9259" y="402312"/>
                  </a:lnTo>
                  <a:lnTo>
                    <a:pt x="13926" y="419766"/>
                  </a:lnTo>
                  <a:lnTo>
                    <a:pt x="19274" y="436719"/>
                  </a:lnTo>
                  <a:lnTo>
                    <a:pt x="25138" y="453041"/>
                  </a:lnTo>
                  <a:lnTo>
                    <a:pt x="31702" y="468443"/>
                  </a:lnTo>
                  <a:lnTo>
                    <a:pt x="39471" y="482413"/>
                  </a:lnTo>
                  <a:lnTo>
                    <a:pt x="48627" y="494809"/>
                  </a:lnTo>
                  <a:lnTo>
                    <a:pt x="59047" y="505795"/>
                  </a:lnTo>
                  <a:lnTo>
                    <a:pt x="70492" y="515650"/>
                  </a:lnTo>
                  <a:lnTo>
                    <a:pt x="82710" y="524650"/>
                  </a:lnTo>
                  <a:lnTo>
                    <a:pt x="95490" y="532867"/>
                  </a:lnTo>
                  <a:lnTo>
                    <a:pt x="108668" y="540174"/>
                  </a:lnTo>
                  <a:lnTo>
                    <a:pt x="122121" y="546572"/>
                  </a:lnTo>
                  <a:lnTo>
                    <a:pt x="135764" y="552022"/>
                  </a:lnTo>
                  <a:lnTo>
                    <a:pt x="149536" y="556385"/>
                  </a:lnTo>
                  <a:lnTo>
                    <a:pt x="163396" y="559684"/>
                  </a:lnTo>
                  <a:lnTo>
                    <a:pt x="177314" y="561917"/>
                  </a:lnTo>
                  <a:lnTo>
                    <a:pt x="191271" y="562973"/>
                  </a:lnTo>
                  <a:lnTo>
                    <a:pt x="205256" y="562903"/>
                  </a:lnTo>
                  <a:lnTo>
                    <a:pt x="219258" y="561721"/>
                  </a:lnTo>
                  <a:lnTo>
                    <a:pt x="233272" y="559333"/>
                  </a:lnTo>
                  <a:lnTo>
                    <a:pt x="247285" y="555801"/>
                  </a:lnTo>
                  <a:lnTo>
                    <a:pt x="260967" y="551311"/>
                  </a:lnTo>
                  <a:lnTo>
                    <a:pt x="273701" y="546081"/>
                  </a:lnTo>
                  <a:lnTo>
                    <a:pt x="285233" y="540305"/>
                  </a:lnTo>
                  <a:lnTo>
                    <a:pt x="295789" y="534141"/>
                  </a:lnTo>
                  <a:lnTo>
                    <a:pt x="305880" y="527703"/>
                  </a:lnTo>
                  <a:lnTo>
                    <a:pt x="315853" y="521079"/>
                  </a:lnTo>
                  <a:lnTo>
                    <a:pt x="325707" y="514325"/>
                  </a:lnTo>
                  <a:lnTo>
                    <a:pt x="335183" y="507485"/>
                  </a:lnTo>
                  <a:lnTo>
                    <a:pt x="344160" y="500581"/>
                  </a:lnTo>
                  <a:lnTo>
                    <a:pt x="352816" y="493470"/>
                  </a:lnTo>
                  <a:lnTo>
                    <a:pt x="361543" y="485856"/>
                  </a:lnTo>
                  <a:lnTo>
                    <a:pt x="370557" y="477615"/>
                  </a:lnTo>
                  <a:lnTo>
                    <a:pt x="379746" y="468622"/>
                  </a:lnTo>
                  <a:lnTo>
                    <a:pt x="388769" y="458674"/>
                  </a:lnTo>
                  <a:lnTo>
                    <a:pt x="397433" y="447752"/>
                  </a:lnTo>
                  <a:lnTo>
                    <a:pt x="405708" y="435823"/>
                  </a:lnTo>
                  <a:lnTo>
                    <a:pt x="413645" y="422759"/>
                  </a:lnTo>
                  <a:lnTo>
                    <a:pt x="421312" y="408600"/>
                  </a:lnTo>
                  <a:lnTo>
                    <a:pt x="428612" y="393516"/>
                  </a:lnTo>
                  <a:lnTo>
                    <a:pt x="435296" y="377714"/>
                  </a:lnTo>
                  <a:lnTo>
                    <a:pt x="441274" y="361381"/>
                  </a:lnTo>
                  <a:lnTo>
                    <a:pt x="446613" y="344668"/>
                  </a:lnTo>
                  <a:lnTo>
                    <a:pt x="451433" y="327689"/>
                  </a:lnTo>
                  <a:lnTo>
                    <a:pt x="455856" y="310527"/>
                  </a:lnTo>
                  <a:lnTo>
                    <a:pt x="459828" y="293239"/>
                  </a:lnTo>
                  <a:lnTo>
                    <a:pt x="463123" y="275866"/>
                  </a:lnTo>
                  <a:lnTo>
                    <a:pt x="465671" y="258440"/>
                  </a:lnTo>
                  <a:lnTo>
                    <a:pt x="467381" y="241144"/>
                  </a:lnTo>
                  <a:lnTo>
                    <a:pt x="468081" y="224297"/>
                  </a:lnTo>
                  <a:lnTo>
                    <a:pt x="467771" y="208038"/>
                  </a:lnTo>
                  <a:lnTo>
                    <a:pt x="466597" y="192340"/>
                  </a:lnTo>
                  <a:lnTo>
                    <a:pt x="464746" y="177104"/>
                  </a:lnTo>
                  <a:lnTo>
                    <a:pt x="462388" y="162228"/>
                  </a:lnTo>
                  <a:lnTo>
                    <a:pt x="459501" y="147778"/>
                  </a:lnTo>
                  <a:lnTo>
                    <a:pt x="455885" y="133989"/>
                  </a:lnTo>
                  <a:lnTo>
                    <a:pt x="451491" y="120936"/>
                  </a:lnTo>
                  <a:lnTo>
                    <a:pt x="446404" y="108712"/>
                  </a:lnTo>
                  <a:lnTo>
                    <a:pt x="440764" y="97495"/>
                  </a:lnTo>
                  <a:lnTo>
                    <a:pt x="434707" y="87278"/>
                  </a:lnTo>
                  <a:lnTo>
                    <a:pt x="428181" y="77755"/>
                  </a:lnTo>
                  <a:lnTo>
                    <a:pt x="420969" y="68432"/>
                  </a:lnTo>
                  <a:lnTo>
                    <a:pt x="413001" y="59011"/>
                  </a:lnTo>
                  <a:lnTo>
                    <a:pt x="404192" y="49545"/>
                  </a:lnTo>
                  <a:lnTo>
                    <a:pt x="394368" y="40336"/>
                  </a:lnTo>
                  <a:lnTo>
                    <a:pt x="383535" y="31557"/>
                  </a:lnTo>
                  <a:lnTo>
                    <a:pt x="371834" y="23542"/>
                  </a:lnTo>
                  <a:lnTo>
                    <a:pt x="359457" y="16845"/>
                  </a:lnTo>
                  <a:lnTo>
                    <a:pt x="346571" y="11643"/>
                  </a:lnTo>
                  <a:lnTo>
                    <a:pt x="333157" y="7796"/>
                  </a:lnTo>
                  <a:lnTo>
                    <a:pt x="319014" y="5040"/>
                  </a:lnTo>
                  <a:lnTo>
                    <a:pt x="304091" y="3108"/>
                  </a:lnTo>
                  <a:lnTo>
                    <a:pt x="288476" y="1774"/>
                  </a:lnTo>
                  <a:lnTo>
                    <a:pt x="272308" y="861"/>
                  </a:lnTo>
                  <a:lnTo>
                    <a:pt x="255735" y="246"/>
                  </a:lnTo>
                  <a:lnTo>
                    <a:pt x="239200" y="0"/>
                  </a:lnTo>
                  <a:lnTo>
                    <a:pt x="223404" y="366"/>
                  </a:lnTo>
                  <a:lnTo>
                    <a:pt x="208677" y="1435"/>
                  </a:lnTo>
                  <a:lnTo>
                    <a:pt x="195162" y="3307"/>
                  </a:lnTo>
                  <a:lnTo>
                    <a:pt x="182996" y="6167"/>
                  </a:lnTo>
                  <a:lnTo>
                    <a:pt x="172103" y="10015"/>
                  </a:lnTo>
                  <a:lnTo>
                    <a:pt x="162108" y="14548"/>
                  </a:lnTo>
                  <a:lnTo>
                    <a:pt x="152460" y="19275"/>
                  </a:lnTo>
                  <a:lnTo>
                    <a:pt x="142821" y="23895"/>
                  </a:lnTo>
                  <a:lnTo>
                    <a:pt x="133314" y="28343"/>
                  </a:lnTo>
                  <a:lnTo>
                    <a:pt x="123388" y="33243"/>
                  </a:lnTo>
                  <a:lnTo>
                    <a:pt x="111049" y="40137"/>
                  </a:lnTo>
                  <a:lnTo>
                    <a:pt x="92844" y="51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4514510" y="5121645"/>
            <a:ext cx="2167309" cy="611918"/>
            <a:chOff x="4514510" y="5121645"/>
            <a:chExt cx="2167309" cy="611918"/>
          </a:xfrm>
        </p:grpSpPr>
        <p:sp>
          <p:nvSpPr>
            <p:cNvPr id="94" name="Freeform 93"/>
            <p:cNvSpPr/>
            <p:nvPr/>
          </p:nvSpPr>
          <p:spPr>
            <a:xfrm>
              <a:off x="4514510" y="5121645"/>
              <a:ext cx="244371" cy="506279"/>
            </a:xfrm>
            <a:custGeom>
              <a:avLst/>
              <a:gdLst/>
              <a:ahLst/>
              <a:cxnLst/>
              <a:rect l="0" t="0" r="0" b="0"/>
              <a:pathLst>
                <a:path w="244371" h="506279">
                  <a:moveTo>
                    <a:pt x="86443" y="16261"/>
                  </a:moveTo>
                  <a:lnTo>
                    <a:pt x="83509" y="25063"/>
                  </a:lnTo>
                  <a:lnTo>
                    <a:pt x="80727" y="33410"/>
                  </a:lnTo>
                  <a:lnTo>
                    <a:pt x="77827" y="42113"/>
                  </a:lnTo>
                  <a:lnTo>
                    <a:pt x="74787" y="51407"/>
                  </a:lnTo>
                  <a:lnTo>
                    <a:pt x="71622" y="61549"/>
                  </a:lnTo>
                  <a:lnTo>
                    <a:pt x="68359" y="72590"/>
                  </a:lnTo>
                  <a:lnTo>
                    <a:pt x="65020" y="84257"/>
                  </a:lnTo>
                  <a:lnTo>
                    <a:pt x="61629" y="96079"/>
                  </a:lnTo>
                  <a:lnTo>
                    <a:pt x="58195" y="107699"/>
                  </a:lnTo>
                  <a:lnTo>
                    <a:pt x="54552" y="116596"/>
                  </a:lnTo>
                  <a:lnTo>
                    <a:pt x="51051" y="119469"/>
                  </a:lnTo>
                  <a:lnTo>
                    <a:pt x="48534" y="116885"/>
                  </a:lnTo>
                  <a:lnTo>
                    <a:pt x="46942" y="110417"/>
                  </a:lnTo>
                  <a:lnTo>
                    <a:pt x="46137" y="101524"/>
                  </a:lnTo>
                  <a:lnTo>
                    <a:pt x="46186" y="91406"/>
                  </a:lnTo>
                  <a:lnTo>
                    <a:pt x="47071" y="80782"/>
                  </a:lnTo>
                  <a:lnTo>
                    <a:pt x="48836" y="70169"/>
                  </a:lnTo>
                  <a:lnTo>
                    <a:pt x="51632" y="60020"/>
                  </a:lnTo>
                  <a:lnTo>
                    <a:pt x="55446" y="50514"/>
                  </a:lnTo>
                  <a:lnTo>
                    <a:pt x="60128" y="41464"/>
                  </a:lnTo>
                  <a:lnTo>
                    <a:pt x="65489" y="32455"/>
                  </a:lnTo>
                  <a:lnTo>
                    <a:pt x="71356" y="23256"/>
                  </a:lnTo>
                  <a:lnTo>
                    <a:pt x="77753" y="14448"/>
                  </a:lnTo>
                  <a:lnTo>
                    <a:pt x="84879" y="7277"/>
                  </a:lnTo>
                  <a:lnTo>
                    <a:pt x="92774" y="2324"/>
                  </a:lnTo>
                  <a:lnTo>
                    <a:pt x="101026" y="0"/>
                  </a:lnTo>
                  <a:lnTo>
                    <a:pt x="108878" y="869"/>
                  </a:lnTo>
                  <a:lnTo>
                    <a:pt x="115934" y="4911"/>
                  </a:lnTo>
                  <a:lnTo>
                    <a:pt x="122146" y="11829"/>
                  </a:lnTo>
                  <a:lnTo>
                    <a:pt x="127626" y="21339"/>
                  </a:lnTo>
                  <a:lnTo>
                    <a:pt x="132533" y="33025"/>
                  </a:lnTo>
                  <a:lnTo>
                    <a:pt x="137017" y="46408"/>
                  </a:lnTo>
                  <a:lnTo>
                    <a:pt x="141196" y="61051"/>
                  </a:lnTo>
                  <a:lnTo>
                    <a:pt x="145157" y="76607"/>
                  </a:lnTo>
                  <a:lnTo>
                    <a:pt x="148804" y="93136"/>
                  </a:lnTo>
                  <a:lnTo>
                    <a:pt x="151874" y="111055"/>
                  </a:lnTo>
                  <a:lnTo>
                    <a:pt x="154275" y="130484"/>
                  </a:lnTo>
                  <a:lnTo>
                    <a:pt x="156226" y="151263"/>
                  </a:lnTo>
                  <a:lnTo>
                    <a:pt x="158150" y="173122"/>
                  </a:lnTo>
                  <a:lnTo>
                    <a:pt x="160289" y="195793"/>
                  </a:lnTo>
                  <a:lnTo>
                    <a:pt x="162389" y="219051"/>
                  </a:lnTo>
                  <a:lnTo>
                    <a:pt x="163812" y="242723"/>
                  </a:lnTo>
                  <a:lnTo>
                    <a:pt x="164250" y="266678"/>
                  </a:lnTo>
                  <a:lnTo>
                    <a:pt x="163712" y="290661"/>
                  </a:lnTo>
                  <a:lnTo>
                    <a:pt x="162354" y="314303"/>
                  </a:lnTo>
                  <a:lnTo>
                    <a:pt x="160365" y="337417"/>
                  </a:lnTo>
                  <a:lnTo>
                    <a:pt x="157910" y="359515"/>
                  </a:lnTo>
                  <a:lnTo>
                    <a:pt x="155125" y="379757"/>
                  </a:lnTo>
                  <a:lnTo>
                    <a:pt x="152104" y="397852"/>
                  </a:lnTo>
                  <a:lnTo>
                    <a:pt x="148754" y="413987"/>
                  </a:lnTo>
                  <a:lnTo>
                    <a:pt x="144822" y="428535"/>
                  </a:lnTo>
                  <a:lnTo>
                    <a:pt x="140210" y="441883"/>
                  </a:lnTo>
                  <a:lnTo>
                    <a:pt x="134977" y="454360"/>
                  </a:lnTo>
                  <a:lnTo>
                    <a:pt x="129239" y="466221"/>
                  </a:lnTo>
                  <a:lnTo>
                    <a:pt x="123110" y="477637"/>
                  </a:lnTo>
                  <a:lnTo>
                    <a:pt x="116366" y="488087"/>
                  </a:lnTo>
                  <a:lnTo>
                    <a:pt x="108476" y="496434"/>
                  </a:lnTo>
                  <a:lnTo>
                    <a:pt x="99248" y="502221"/>
                  </a:lnTo>
                  <a:lnTo>
                    <a:pt x="89119" y="505460"/>
                  </a:lnTo>
                  <a:lnTo>
                    <a:pt x="78935" y="506278"/>
                  </a:lnTo>
                  <a:lnTo>
                    <a:pt x="69199" y="505008"/>
                  </a:lnTo>
                  <a:lnTo>
                    <a:pt x="60053" y="501921"/>
                  </a:lnTo>
                  <a:lnTo>
                    <a:pt x="51458" y="497123"/>
                  </a:lnTo>
                  <a:lnTo>
                    <a:pt x="43314" y="490831"/>
                  </a:lnTo>
                  <a:lnTo>
                    <a:pt x="35675" y="483338"/>
                  </a:lnTo>
                  <a:lnTo>
                    <a:pt x="28758" y="474941"/>
                  </a:lnTo>
                  <a:lnTo>
                    <a:pt x="22618" y="465886"/>
                  </a:lnTo>
                  <a:lnTo>
                    <a:pt x="17170" y="456366"/>
                  </a:lnTo>
                  <a:lnTo>
                    <a:pt x="12276" y="446522"/>
                  </a:lnTo>
                  <a:lnTo>
                    <a:pt x="7806" y="436457"/>
                  </a:lnTo>
                  <a:lnTo>
                    <a:pt x="3974" y="426240"/>
                  </a:lnTo>
                  <a:lnTo>
                    <a:pt x="1304" y="415921"/>
                  </a:lnTo>
                  <a:lnTo>
                    <a:pt x="0" y="405538"/>
                  </a:lnTo>
                  <a:lnTo>
                    <a:pt x="277" y="395275"/>
                  </a:lnTo>
                  <a:lnTo>
                    <a:pt x="2516" y="385458"/>
                  </a:lnTo>
                  <a:lnTo>
                    <a:pt x="6736" y="376234"/>
                  </a:lnTo>
                  <a:lnTo>
                    <a:pt x="12823" y="367904"/>
                  </a:lnTo>
                  <a:lnTo>
                    <a:pt x="20722" y="360988"/>
                  </a:lnTo>
                  <a:lnTo>
                    <a:pt x="30212" y="355639"/>
                  </a:lnTo>
                  <a:lnTo>
                    <a:pt x="40820" y="351861"/>
                  </a:lnTo>
                  <a:lnTo>
                    <a:pt x="51923" y="349684"/>
                  </a:lnTo>
                  <a:lnTo>
                    <a:pt x="63126" y="348959"/>
                  </a:lnTo>
                  <a:lnTo>
                    <a:pt x="74257" y="349418"/>
                  </a:lnTo>
                  <a:lnTo>
                    <a:pt x="85263" y="350781"/>
                  </a:lnTo>
                  <a:lnTo>
                    <a:pt x="96152" y="352808"/>
                  </a:lnTo>
                  <a:lnTo>
                    <a:pt x="107110" y="355470"/>
                  </a:lnTo>
                  <a:lnTo>
                    <a:pt x="118467" y="358935"/>
                  </a:lnTo>
                  <a:lnTo>
                    <a:pt x="130369" y="363224"/>
                  </a:lnTo>
                  <a:lnTo>
                    <a:pt x="142635" y="368070"/>
                  </a:lnTo>
                  <a:lnTo>
                    <a:pt x="154870" y="373016"/>
                  </a:lnTo>
                  <a:lnTo>
                    <a:pt x="166840" y="377786"/>
                  </a:lnTo>
                  <a:lnTo>
                    <a:pt x="178488" y="382293"/>
                  </a:lnTo>
                  <a:lnTo>
                    <a:pt x="189842" y="386547"/>
                  </a:lnTo>
                  <a:lnTo>
                    <a:pt x="200947" y="390587"/>
                  </a:lnTo>
                  <a:lnTo>
                    <a:pt x="211408" y="394314"/>
                  </a:lnTo>
                  <a:lnTo>
                    <a:pt x="221412" y="397840"/>
                  </a:lnTo>
                  <a:lnTo>
                    <a:pt x="231842" y="401479"/>
                  </a:lnTo>
                  <a:lnTo>
                    <a:pt x="244370" y="4058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843109" y="5327419"/>
              <a:ext cx="94757" cy="126343"/>
            </a:xfrm>
            <a:custGeom>
              <a:avLst/>
              <a:gdLst/>
              <a:ahLst/>
              <a:cxnLst/>
              <a:rect l="0" t="0" r="0" b="0"/>
              <a:pathLst>
                <a:path w="94757" h="126343">
                  <a:moveTo>
                    <a:pt x="94756" y="0"/>
                  </a:moveTo>
                  <a:lnTo>
                    <a:pt x="88889" y="8801"/>
                  </a:lnTo>
                  <a:lnTo>
                    <a:pt x="83324" y="17148"/>
                  </a:lnTo>
                  <a:lnTo>
                    <a:pt x="77525" y="25843"/>
                  </a:lnTo>
                  <a:lnTo>
                    <a:pt x="71444" y="34790"/>
                  </a:lnTo>
                  <a:lnTo>
                    <a:pt x="65115" y="43638"/>
                  </a:lnTo>
                  <a:lnTo>
                    <a:pt x="58586" y="52176"/>
                  </a:lnTo>
                  <a:lnTo>
                    <a:pt x="51910" y="60365"/>
                  </a:lnTo>
                  <a:lnTo>
                    <a:pt x="45127" y="68242"/>
                  </a:lnTo>
                  <a:lnTo>
                    <a:pt x="38274" y="75872"/>
                  </a:lnTo>
                  <a:lnTo>
                    <a:pt x="31484" y="83401"/>
                  </a:lnTo>
                  <a:lnTo>
                    <a:pt x="24219" y="91995"/>
                  </a:lnTo>
                  <a:lnTo>
                    <a:pt x="14723" y="10464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843109" y="5327419"/>
              <a:ext cx="84228" cy="178986"/>
            </a:xfrm>
            <a:custGeom>
              <a:avLst/>
              <a:gdLst/>
              <a:ahLst/>
              <a:cxnLst/>
              <a:rect l="0" t="0" r="0" b="0"/>
              <a:pathLst>
                <a:path w="84228" h="178986">
                  <a:moveTo>
                    <a:pt x="0" y="0"/>
                  </a:moveTo>
                  <a:lnTo>
                    <a:pt x="3000" y="8734"/>
                  </a:lnTo>
                  <a:lnTo>
                    <a:pt x="6423" y="16441"/>
                  </a:lnTo>
                  <a:lnTo>
                    <a:pt x="10614" y="23852"/>
                  </a:lnTo>
                  <a:lnTo>
                    <a:pt x="15342" y="31459"/>
                  </a:lnTo>
                  <a:lnTo>
                    <a:pt x="20175" y="39934"/>
                  </a:lnTo>
                  <a:lnTo>
                    <a:pt x="24857" y="49562"/>
                  </a:lnTo>
                  <a:lnTo>
                    <a:pt x="29466" y="60130"/>
                  </a:lnTo>
                  <a:lnTo>
                    <a:pt x="34316" y="71142"/>
                  </a:lnTo>
                  <a:lnTo>
                    <a:pt x="39572" y="82251"/>
                  </a:lnTo>
                  <a:lnTo>
                    <a:pt x="45085" y="93303"/>
                  </a:lnTo>
                  <a:lnTo>
                    <a:pt x="50486" y="104249"/>
                  </a:lnTo>
                  <a:lnTo>
                    <a:pt x="55565" y="115086"/>
                  </a:lnTo>
                  <a:lnTo>
                    <a:pt x="60324" y="125761"/>
                  </a:lnTo>
                  <a:lnTo>
                    <a:pt x="65468" y="137421"/>
                  </a:lnTo>
                  <a:lnTo>
                    <a:pt x="72562" y="153328"/>
                  </a:lnTo>
                  <a:lnTo>
                    <a:pt x="84227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999899" y="5191814"/>
              <a:ext cx="222236" cy="467049"/>
            </a:xfrm>
            <a:custGeom>
              <a:avLst/>
              <a:gdLst/>
              <a:ahLst/>
              <a:cxnLst/>
              <a:rect l="0" t="0" r="0" b="0"/>
              <a:pathLst>
                <a:path w="222236" h="467049">
                  <a:moveTo>
                    <a:pt x="43251" y="30320"/>
                  </a:moveTo>
                  <a:lnTo>
                    <a:pt x="49186" y="21653"/>
                  </a:lnTo>
                  <a:lnTo>
                    <a:pt x="55390" y="14587"/>
                  </a:lnTo>
                  <a:lnTo>
                    <a:pt x="62481" y="8494"/>
                  </a:lnTo>
                  <a:lnTo>
                    <a:pt x="70249" y="3612"/>
                  </a:lnTo>
                  <a:lnTo>
                    <a:pt x="78247" y="695"/>
                  </a:lnTo>
                  <a:lnTo>
                    <a:pt x="86183" y="0"/>
                  </a:lnTo>
                  <a:lnTo>
                    <a:pt x="93785" y="1483"/>
                  </a:lnTo>
                  <a:lnTo>
                    <a:pt x="100730" y="5061"/>
                  </a:lnTo>
                  <a:lnTo>
                    <a:pt x="106914" y="10467"/>
                  </a:lnTo>
                  <a:lnTo>
                    <a:pt x="112404" y="17331"/>
                  </a:lnTo>
                  <a:lnTo>
                    <a:pt x="117332" y="25292"/>
                  </a:lnTo>
                  <a:lnTo>
                    <a:pt x="121832" y="34056"/>
                  </a:lnTo>
                  <a:lnTo>
                    <a:pt x="125856" y="43717"/>
                  </a:lnTo>
                  <a:lnTo>
                    <a:pt x="129187" y="54719"/>
                  </a:lnTo>
                  <a:lnTo>
                    <a:pt x="131768" y="67189"/>
                  </a:lnTo>
                  <a:lnTo>
                    <a:pt x="133840" y="80648"/>
                  </a:lnTo>
                  <a:lnTo>
                    <a:pt x="135847" y="94221"/>
                  </a:lnTo>
                  <a:lnTo>
                    <a:pt x="138046" y="107391"/>
                  </a:lnTo>
                  <a:lnTo>
                    <a:pt x="140356" y="120166"/>
                  </a:lnTo>
                  <a:lnTo>
                    <a:pt x="142453" y="132883"/>
                  </a:lnTo>
                  <a:lnTo>
                    <a:pt x="144156" y="145771"/>
                  </a:lnTo>
                  <a:lnTo>
                    <a:pt x="145281" y="158901"/>
                  </a:lnTo>
                  <a:lnTo>
                    <a:pt x="145579" y="172263"/>
                  </a:lnTo>
                  <a:lnTo>
                    <a:pt x="145002" y="185815"/>
                  </a:lnTo>
                  <a:lnTo>
                    <a:pt x="143816" y="199511"/>
                  </a:lnTo>
                  <a:lnTo>
                    <a:pt x="142489" y="213313"/>
                  </a:lnTo>
                  <a:lnTo>
                    <a:pt x="141301" y="227202"/>
                  </a:lnTo>
                  <a:lnTo>
                    <a:pt x="140184" y="241649"/>
                  </a:lnTo>
                  <a:lnTo>
                    <a:pt x="138828" y="257557"/>
                  </a:lnTo>
                  <a:lnTo>
                    <a:pt x="137064" y="275286"/>
                  </a:lnTo>
                  <a:lnTo>
                    <a:pt x="134879" y="294075"/>
                  </a:lnTo>
                  <a:lnTo>
                    <a:pt x="132333" y="312388"/>
                  </a:lnTo>
                  <a:lnTo>
                    <a:pt x="129506" y="329366"/>
                  </a:lnTo>
                  <a:lnTo>
                    <a:pt x="126471" y="344847"/>
                  </a:lnTo>
                  <a:lnTo>
                    <a:pt x="123289" y="359006"/>
                  </a:lnTo>
                  <a:lnTo>
                    <a:pt x="119997" y="372117"/>
                  </a:lnTo>
                  <a:lnTo>
                    <a:pt x="116465" y="384449"/>
                  </a:lnTo>
                  <a:lnTo>
                    <a:pt x="112409" y="396218"/>
                  </a:lnTo>
                  <a:lnTo>
                    <a:pt x="107710" y="407594"/>
                  </a:lnTo>
                  <a:lnTo>
                    <a:pt x="102248" y="418698"/>
                  </a:lnTo>
                  <a:lnTo>
                    <a:pt x="95824" y="429614"/>
                  </a:lnTo>
                  <a:lnTo>
                    <a:pt x="88426" y="440385"/>
                  </a:lnTo>
                  <a:lnTo>
                    <a:pt x="80187" y="450397"/>
                  </a:lnTo>
                  <a:lnTo>
                    <a:pt x="71285" y="458450"/>
                  </a:lnTo>
                  <a:lnTo>
                    <a:pt x="61895" y="464035"/>
                  </a:lnTo>
                  <a:lnTo>
                    <a:pt x="52321" y="466968"/>
                  </a:lnTo>
                  <a:lnTo>
                    <a:pt x="42975" y="467048"/>
                  </a:lnTo>
                  <a:lnTo>
                    <a:pt x="34066" y="464465"/>
                  </a:lnTo>
                  <a:lnTo>
                    <a:pt x="25780" y="459512"/>
                  </a:lnTo>
                  <a:lnTo>
                    <a:pt x="18360" y="452392"/>
                  </a:lnTo>
                  <a:lnTo>
                    <a:pt x="11860" y="443431"/>
                  </a:lnTo>
                  <a:lnTo>
                    <a:pt x="6495" y="433181"/>
                  </a:lnTo>
                  <a:lnTo>
                    <a:pt x="2713" y="422319"/>
                  </a:lnTo>
                  <a:lnTo>
                    <a:pt x="614" y="411278"/>
                  </a:lnTo>
                  <a:lnTo>
                    <a:pt x="0" y="400257"/>
                  </a:lnTo>
                  <a:lnTo>
                    <a:pt x="568" y="389324"/>
                  </a:lnTo>
                  <a:lnTo>
                    <a:pt x="2025" y="378492"/>
                  </a:lnTo>
                  <a:lnTo>
                    <a:pt x="4289" y="367912"/>
                  </a:lnTo>
                  <a:lnTo>
                    <a:pt x="7477" y="357873"/>
                  </a:lnTo>
                  <a:lnTo>
                    <a:pt x="11592" y="348497"/>
                  </a:lnTo>
                  <a:lnTo>
                    <a:pt x="16830" y="340064"/>
                  </a:lnTo>
                  <a:lnTo>
                    <a:pt x="23633" y="333077"/>
                  </a:lnTo>
                  <a:lnTo>
                    <a:pt x="32104" y="327677"/>
                  </a:lnTo>
                  <a:lnTo>
                    <a:pt x="42049" y="323693"/>
                  </a:lnTo>
                  <a:lnTo>
                    <a:pt x="53166" y="320847"/>
                  </a:lnTo>
                  <a:lnTo>
                    <a:pt x="65161" y="318858"/>
                  </a:lnTo>
                  <a:lnTo>
                    <a:pt x="77791" y="317655"/>
                  </a:lnTo>
                  <a:lnTo>
                    <a:pt x="90866" y="317363"/>
                  </a:lnTo>
                  <a:lnTo>
                    <a:pt x="104252" y="317974"/>
                  </a:lnTo>
                  <a:lnTo>
                    <a:pt x="117849" y="319195"/>
                  </a:lnTo>
                  <a:lnTo>
                    <a:pt x="131590" y="320553"/>
                  </a:lnTo>
                  <a:lnTo>
                    <a:pt x="145420" y="321757"/>
                  </a:lnTo>
                  <a:lnTo>
                    <a:pt x="159085" y="322519"/>
                  </a:lnTo>
                  <a:lnTo>
                    <a:pt x="173684" y="322445"/>
                  </a:lnTo>
                  <a:lnTo>
                    <a:pt x="192733" y="320402"/>
                  </a:lnTo>
                  <a:lnTo>
                    <a:pt x="222235" y="3145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285306" y="5316891"/>
              <a:ext cx="84228" cy="157928"/>
            </a:xfrm>
            <a:custGeom>
              <a:avLst/>
              <a:gdLst/>
              <a:ahLst/>
              <a:cxnLst/>
              <a:rect l="0" t="0" r="0" b="0"/>
              <a:pathLst>
                <a:path w="84228" h="157928">
                  <a:moveTo>
                    <a:pt x="84227" y="0"/>
                  </a:moveTo>
                  <a:lnTo>
                    <a:pt x="81293" y="8801"/>
                  </a:lnTo>
                  <a:lnTo>
                    <a:pt x="78511" y="17148"/>
                  </a:lnTo>
                  <a:lnTo>
                    <a:pt x="75612" y="25847"/>
                  </a:lnTo>
                  <a:lnTo>
                    <a:pt x="72571" y="34968"/>
                  </a:lnTo>
                  <a:lnTo>
                    <a:pt x="69407" y="44463"/>
                  </a:lnTo>
                  <a:lnTo>
                    <a:pt x="66137" y="54255"/>
                  </a:lnTo>
                  <a:lnTo>
                    <a:pt x="62627" y="64269"/>
                  </a:lnTo>
                  <a:lnTo>
                    <a:pt x="58587" y="74443"/>
                  </a:lnTo>
                  <a:lnTo>
                    <a:pt x="53905" y="84724"/>
                  </a:lnTo>
                  <a:lnTo>
                    <a:pt x="48625" y="94915"/>
                  </a:lnTo>
                  <a:lnTo>
                    <a:pt x="42856" y="104685"/>
                  </a:lnTo>
                  <a:lnTo>
                    <a:pt x="36720" y="113881"/>
                  </a:lnTo>
                  <a:lnTo>
                    <a:pt x="30429" y="122418"/>
                  </a:lnTo>
                  <a:lnTo>
                    <a:pt x="23562" y="131128"/>
                  </a:lnTo>
                  <a:lnTo>
                    <a:pt x="14396" y="141894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274777" y="5306362"/>
              <a:ext cx="94757" cy="210572"/>
            </a:xfrm>
            <a:custGeom>
              <a:avLst/>
              <a:gdLst/>
              <a:ahLst/>
              <a:cxnLst/>
              <a:rect l="0" t="0" r="0" b="0"/>
              <a:pathLst>
                <a:path w="94757" h="210572">
                  <a:moveTo>
                    <a:pt x="0" y="0"/>
                  </a:moveTo>
                  <a:lnTo>
                    <a:pt x="2934" y="8801"/>
                  </a:lnTo>
                  <a:lnTo>
                    <a:pt x="5716" y="17149"/>
                  </a:lnTo>
                  <a:lnTo>
                    <a:pt x="8620" y="25847"/>
                  </a:lnTo>
                  <a:lnTo>
                    <a:pt x="11834" y="34967"/>
                  </a:lnTo>
                  <a:lnTo>
                    <a:pt x="15647" y="44463"/>
                  </a:lnTo>
                  <a:lnTo>
                    <a:pt x="20164" y="54264"/>
                  </a:lnTo>
                  <a:lnTo>
                    <a:pt x="25328" y="64624"/>
                  </a:lnTo>
                  <a:lnTo>
                    <a:pt x="31015" y="76094"/>
                  </a:lnTo>
                  <a:lnTo>
                    <a:pt x="37096" y="88878"/>
                  </a:lnTo>
                  <a:lnTo>
                    <a:pt x="43295" y="102548"/>
                  </a:lnTo>
                  <a:lnTo>
                    <a:pt x="49224" y="116261"/>
                  </a:lnTo>
                  <a:lnTo>
                    <a:pt x="54694" y="129521"/>
                  </a:lnTo>
                  <a:lnTo>
                    <a:pt x="59858" y="142185"/>
                  </a:lnTo>
                  <a:lnTo>
                    <a:pt x="65092" y="154296"/>
                  </a:lnTo>
                  <a:lnTo>
                    <a:pt x="70607" y="165945"/>
                  </a:lnTo>
                  <a:lnTo>
                    <a:pt x="76148" y="176788"/>
                  </a:lnTo>
                  <a:lnTo>
                    <a:pt x="81622" y="187099"/>
                  </a:lnTo>
                  <a:lnTo>
                    <a:pt x="87513" y="197787"/>
                  </a:lnTo>
                  <a:lnTo>
                    <a:pt x="94756" y="2105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461555" y="5211131"/>
              <a:ext cx="234363" cy="439954"/>
            </a:xfrm>
            <a:custGeom>
              <a:avLst/>
              <a:gdLst/>
              <a:ahLst/>
              <a:cxnLst/>
              <a:rect l="0" t="0" r="0" b="0"/>
              <a:pathLst>
                <a:path w="234363" h="439954">
                  <a:moveTo>
                    <a:pt x="2735" y="53117"/>
                  </a:moveTo>
                  <a:lnTo>
                    <a:pt x="8536" y="47183"/>
                  </a:lnTo>
                  <a:lnTo>
                    <a:pt x="13460" y="40978"/>
                  </a:lnTo>
                  <a:lnTo>
                    <a:pt x="17972" y="33891"/>
                  </a:lnTo>
                  <a:lnTo>
                    <a:pt x="22538" y="26296"/>
                  </a:lnTo>
                  <a:lnTo>
                    <a:pt x="27848" y="18947"/>
                  </a:lnTo>
                  <a:lnTo>
                    <a:pt x="34216" y="12268"/>
                  </a:lnTo>
                  <a:lnTo>
                    <a:pt x="41619" y="6665"/>
                  </a:lnTo>
                  <a:lnTo>
                    <a:pt x="49888" y="2665"/>
                  </a:lnTo>
                  <a:lnTo>
                    <a:pt x="58813" y="400"/>
                  </a:lnTo>
                  <a:lnTo>
                    <a:pt x="67889" y="0"/>
                  </a:lnTo>
                  <a:lnTo>
                    <a:pt x="76362" y="1770"/>
                  </a:lnTo>
                  <a:lnTo>
                    <a:pt x="83873" y="5666"/>
                  </a:lnTo>
                  <a:lnTo>
                    <a:pt x="90574" y="11534"/>
                  </a:lnTo>
                  <a:lnTo>
                    <a:pt x="96922" y="19284"/>
                  </a:lnTo>
                  <a:lnTo>
                    <a:pt x="103229" y="28684"/>
                  </a:lnTo>
                  <a:lnTo>
                    <a:pt x="109467" y="39571"/>
                  </a:lnTo>
                  <a:lnTo>
                    <a:pt x="115364" y="51925"/>
                  </a:lnTo>
                  <a:lnTo>
                    <a:pt x="120779" y="65614"/>
                  </a:lnTo>
                  <a:lnTo>
                    <a:pt x="125722" y="80720"/>
                  </a:lnTo>
                  <a:lnTo>
                    <a:pt x="130270" y="97603"/>
                  </a:lnTo>
                  <a:lnTo>
                    <a:pt x="134503" y="116297"/>
                  </a:lnTo>
                  <a:lnTo>
                    <a:pt x="138175" y="136563"/>
                  </a:lnTo>
                  <a:lnTo>
                    <a:pt x="140737" y="158070"/>
                  </a:lnTo>
                  <a:lnTo>
                    <a:pt x="141982" y="180496"/>
                  </a:lnTo>
                  <a:lnTo>
                    <a:pt x="142174" y="203419"/>
                  </a:lnTo>
                  <a:lnTo>
                    <a:pt x="141847" y="226333"/>
                  </a:lnTo>
                  <a:lnTo>
                    <a:pt x="141366" y="248952"/>
                  </a:lnTo>
                  <a:lnTo>
                    <a:pt x="140741" y="270715"/>
                  </a:lnTo>
                  <a:lnTo>
                    <a:pt x="139722" y="290730"/>
                  </a:lnTo>
                  <a:lnTo>
                    <a:pt x="138188" y="308673"/>
                  </a:lnTo>
                  <a:lnTo>
                    <a:pt x="136158" y="324706"/>
                  </a:lnTo>
                  <a:lnTo>
                    <a:pt x="133717" y="339186"/>
                  </a:lnTo>
                  <a:lnTo>
                    <a:pt x="130956" y="352487"/>
                  </a:lnTo>
                  <a:lnTo>
                    <a:pt x="127796" y="364935"/>
                  </a:lnTo>
                  <a:lnTo>
                    <a:pt x="123996" y="376776"/>
                  </a:lnTo>
                  <a:lnTo>
                    <a:pt x="119477" y="388191"/>
                  </a:lnTo>
                  <a:lnTo>
                    <a:pt x="114307" y="399150"/>
                  </a:lnTo>
                  <a:lnTo>
                    <a:pt x="108612" y="409437"/>
                  </a:lnTo>
                  <a:lnTo>
                    <a:pt x="102517" y="418971"/>
                  </a:lnTo>
                  <a:lnTo>
                    <a:pt x="95967" y="427338"/>
                  </a:lnTo>
                  <a:lnTo>
                    <a:pt x="88738" y="433747"/>
                  </a:lnTo>
                  <a:lnTo>
                    <a:pt x="80763" y="437937"/>
                  </a:lnTo>
                  <a:lnTo>
                    <a:pt x="72120" y="439953"/>
                  </a:lnTo>
                  <a:lnTo>
                    <a:pt x="62939" y="439876"/>
                  </a:lnTo>
                  <a:lnTo>
                    <a:pt x="53360" y="437964"/>
                  </a:lnTo>
                  <a:lnTo>
                    <a:pt x="43657" y="434260"/>
                  </a:lnTo>
                  <a:lnTo>
                    <a:pt x="34222" y="428508"/>
                  </a:lnTo>
                  <a:lnTo>
                    <a:pt x="25259" y="420754"/>
                  </a:lnTo>
                  <a:lnTo>
                    <a:pt x="17106" y="411295"/>
                  </a:lnTo>
                  <a:lnTo>
                    <a:pt x="10308" y="400505"/>
                  </a:lnTo>
                  <a:lnTo>
                    <a:pt x="5043" y="388739"/>
                  </a:lnTo>
                  <a:lnTo>
                    <a:pt x="1492" y="376603"/>
                  </a:lnTo>
                  <a:lnTo>
                    <a:pt x="0" y="364923"/>
                  </a:lnTo>
                  <a:lnTo>
                    <a:pt x="556" y="354115"/>
                  </a:lnTo>
                  <a:lnTo>
                    <a:pt x="3030" y="344386"/>
                  </a:lnTo>
                  <a:lnTo>
                    <a:pt x="7348" y="335916"/>
                  </a:lnTo>
                  <a:lnTo>
                    <a:pt x="13291" y="328671"/>
                  </a:lnTo>
                  <a:lnTo>
                    <a:pt x="20702" y="322788"/>
                  </a:lnTo>
                  <a:lnTo>
                    <a:pt x="29571" y="318650"/>
                  </a:lnTo>
                  <a:lnTo>
                    <a:pt x="39752" y="316313"/>
                  </a:lnTo>
                  <a:lnTo>
                    <a:pt x="50841" y="315707"/>
                  </a:lnTo>
                  <a:lnTo>
                    <a:pt x="62277" y="316812"/>
                  </a:lnTo>
                  <a:lnTo>
                    <a:pt x="73707" y="319439"/>
                  </a:lnTo>
                  <a:lnTo>
                    <a:pt x="84990" y="323133"/>
                  </a:lnTo>
                  <a:lnTo>
                    <a:pt x="96100" y="327287"/>
                  </a:lnTo>
                  <a:lnTo>
                    <a:pt x="107055" y="331524"/>
                  </a:lnTo>
                  <a:lnTo>
                    <a:pt x="117886" y="335840"/>
                  </a:lnTo>
                  <a:lnTo>
                    <a:pt x="128627" y="340498"/>
                  </a:lnTo>
                  <a:lnTo>
                    <a:pt x="139305" y="345622"/>
                  </a:lnTo>
                  <a:lnTo>
                    <a:pt x="150105" y="350878"/>
                  </a:lnTo>
                  <a:lnTo>
                    <a:pt x="161350" y="355574"/>
                  </a:lnTo>
                  <a:lnTo>
                    <a:pt x="173163" y="359362"/>
                  </a:lnTo>
                  <a:lnTo>
                    <a:pt x="185104" y="362233"/>
                  </a:lnTo>
                  <a:lnTo>
                    <a:pt x="197530" y="364630"/>
                  </a:lnTo>
                  <a:lnTo>
                    <a:pt x="212656" y="366756"/>
                  </a:lnTo>
                  <a:lnTo>
                    <a:pt x="234362" y="3689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748559" y="5337948"/>
              <a:ext cx="105286" cy="147400"/>
            </a:xfrm>
            <a:custGeom>
              <a:avLst/>
              <a:gdLst/>
              <a:ahLst/>
              <a:cxnLst/>
              <a:rect l="0" t="0" r="0" b="0"/>
              <a:pathLst>
                <a:path w="105286" h="147400">
                  <a:moveTo>
                    <a:pt x="105285" y="0"/>
                  </a:moveTo>
                  <a:lnTo>
                    <a:pt x="99418" y="6002"/>
                  </a:lnTo>
                  <a:lnTo>
                    <a:pt x="93854" y="12846"/>
                  </a:lnTo>
                  <a:lnTo>
                    <a:pt x="88054" y="21234"/>
                  </a:lnTo>
                  <a:lnTo>
                    <a:pt x="81974" y="30861"/>
                  </a:lnTo>
                  <a:lnTo>
                    <a:pt x="75644" y="41176"/>
                  </a:lnTo>
                  <a:lnTo>
                    <a:pt x="69116" y="51779"/>
                  </a:lnTo>
                  <a:lnTo>
                    <a:pt x="62440" y="62304"/>
                  </a:lnTo>
                  <a:lnTo>
                    <a:pt x="55657" y="72356"/>
                  </a:lnTo>
                  <a:lnTo>
                    <a:pt x="48804" y="81780"/>
                  </a:lnTo>
                  <a:lnTo>
                    <a:pt x="42067" y="90766"/>
                  </a:lnTo>
                  <a:lnTo>
                    <a:pt x="35770" y="99726"/>
                  </a:lnTo>
                  <a:lnTo>
                    <a:pt x="30054" y="108896"/>
                  </a:lnTo>
                  <a:lnTo>
                    <a:pt x="24849" y="117887"/>
                  </a:lnTo>
                  <a:lnTo>
                    <a:pt x="19351" y="126666"/>
                  </a:lnTo>
                  <a:lnTo>
                    <a:pt x="11960" y="13600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716974" y="5316891"/>
              <a:ext cx="157928" cy="178985"/>
            </a:xfrm>
            <a:custGeom>
              <a:avLst/>
              <a:gdLst/>
              <a:ahLst/>
              <a:cxnLst/>
              <a:rect l="0" t="0" r="0" b="0"/>
              <a:pathLst>
                <a:path w="157928" h="178985">
                  <a:moveTo>
                    <a:pt x="0" y="0"/>
                  </a:moveTo>
                  <a:lnTo>
                    <a:pt x="8734" y="5867"/>
                  </a:lnTo>
                  <a:lnTo>
                    <a:pt x="16441" y="11432"/>
                  </a:lnTo>
                  <a:lnTo>
                    <a:pt x="23843" y="17235"/>
                  </a:lnTo>
                  <a:lnTo>
                    <a:pt x="31104" y="23489"/>
                  </a:lnTo>
                  <a:lnTo>
                    <a:pt x="38283" y="30468"/>
                  </a:lnTo>
                  <a:lnTo>
                    <a:pt x="45408" y="38253"/>
                  </a:lnTo>
                  <a:lnTo>
                    <a:pt x="52498" y="46928"/>
                  </a:lnTo>
                  <a:lnTo>
                    <a:pt x="59565" y="56655"/>
                  </a:lnTo>
                  <a:lnTo>
                    <a:pt x="66616" y="67417"/>
                  </a:lnTo>
                  <a:lnTo>
                    <a:pt x="73657" y="78898"/>
                  </a:lnTo>
                  <a:lnTo>
                    <a:pt x="80690" y="90595"/>
                  </a:lnTo>
                  <a:lnTo>
                    <a:pt x="87718" y="102197"/>
                  </a:lnTo>
                  <a:lnTo>
                    <a:pt x="94743" y="113425"/>
                  </a:lnTo>
                  <a:lnTo>
                    <a:pt x="101767" y="123966"/>
                  </a:lnTo>
                  <a:lnTo>
                    <a:pt x="108789" y="133716"/>
                  </a:lnTo>
                  <a:lnTo>
                    <a:pt x="115892" y="142642"/>
                  </a:lnTo>
                  <a:lnTo>
                    <a:pt x="124146" y="151664"/>
                  </a:lnTo>
                  <a:lnTo>
                    <a:pt x="136512" y="162691"/>
                  </a:lnTo>
                  <a:lnTo>
                    <a:pt x="157927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969658" y="5297387"/>
              <a:ext cx="231628" cy="405058"/>
            </a:xfrm>
            <a:custGeom>
              <a:avLst/>
              <a:gdLst/>
              <a:ahLst/>
              <a:cxnLst/>
              <a:rect l="0" t="0" r="0" b="0"/>
              <a:pathLst>
                <a:path w="231628" h="405058">
                  <a:moveTo>
                    <a:pt x="0" y="82675"/>
                  </a:moveTo>
                  <a:lnTo>
                    <a:pt x="3001" y="73940"/>
                  </a:lnTo>
                  <a:lnTo>
                    <a:pt x="6423" y="66234"/>
                  </a:lnTo>
                  <a:lnTo>
                    <a:pt x="10619" y="58832"/>
                  </a:lnTo>
                  <a:lnTo>
                    <a:pt x="15520" y="51571"/>
                  </a:lnTo>
                  <a:lnTo>
                    <a:pt x="21001" y="44393"/>
                  </a:lnTo>
                  <a:lnTo>
                    <a:pt x="26936" y="37267"/>
                  </a:lnTo>
                  <a:lnTo>
                    <a:pt x="33370" y="30177"/>
                  </a:lnTo>
                  <a:lnTo>
                    <a:pt x="40517" y="23109"/>
                  </a:lnTo>
                  <a:lnTo>
                    <a:pt x="48435" y="16072"/>
                  </a:lnTo>
                  <a:lnTo>
                    <a:pt x="57038" y="9551"/>
                  </a:lnTo>
                  <a:lnTo>
                    <a:pt x="66192" y="4463"/>
                  </a:lnTo>
                  <a:lnTo>
                    <a:pt x="75754" y="1203"/>
                  </a:lnTo>
                  <a:lnTo>
                    <a:pt x="85445" y="0"/>
                  </a:lnTo>
                  <a:lnTo>
                    <a:pt x="94871" y="1163"/>
                  </a:lnTo>
                  <a:lnTo>
                    <a:pt x="103834" y="4615"/>
                  </a:lnTo>
                  <a:lnTo>
                    <a:pt x="112156" y="10001"/>
                  </a:lnTo>
                  <a:lnTo>
                    <a:pt x="119599" y="16887"/>
                  </a:lnTo>
                  <a:lnTo>
                    <a:pt x="126124" y="24890"/>
                  </a:lnTo>
                  <a:lnTo>
                    <a:pt x="131845" y="34022"/>
                  </a:lnTo>
                  <a:lnTo>
                    <a:pt x="136931" y="44661"/>
                  </a:lnTo>
                  <a:lnTo>
                    <a:pt x="141537" y="56892"/>
                  </a:lnTo>
                  <a:lnTo>
                    <a:pt x="145632" y="70530"/>
                  </a:lnTo>
                  <a:lnTo>
                    <a:pt x="149011" y="85286"/>
                  </a:lnTo>
                  <a:lnTo>
                    <a:pt x="151619" y="100887"/>
                  </a:lnTo>
                  <a:lnTo>
                    <a:pt x="153540" y="117261"/>
                  </a:lnTo>
                  <a:lnTo>
                    <a:pt x="154913" y="134538"/>
                  </a:lnTo>
                  <a:lnTo>
                    <a:pt x="155868" y="152705"/>
                  </a:lnTo>
                  <a:lnTo>
                    <a:pt x="156358" y="171311"/>
                  </a:lnTo>
                  <a:lnTo>
                    <a:pt x="156163" y="189575"/>
                  </a:lnTo>
                  <a:lnTo>
                    <a:pt x="155218" y="207086"/>
                  </a:lnTo>
                  <a:lnTo>
                    <a:pt x="153600" y="223946"/>
                  </a:lnTo>
                  <a:lnTo>
                    <a:pt x="151443" y="240568"/>
                  </a:lnTo>
                  <a:lnTo>
                    <a:pt x="148881" y="257234"/>
                  </a:lnTo>
                  <a:lnTo>
                    <a:pt x="146026" y="274056"/>
                  </a:lnTo>
                  <a:lnTo>
                    <a:pt x="142963" y="291049"/>
                  </a:lnTo>
                  <a:lnTo>
                    <a:pt x="139753" y="308183"/>
                  </a:lnTo>
                  <a:lnTo>
                    <a:pt x="136275" y="325099"/>
                  </a:lnTo>
                  <a:lnTo>
                    <a:pt x="132255" y="341151"/>
                  </a:lnTo>
                  <a:lnTo>
                    <a:pt x="127576" y="356045"/>
                  </a:lnTo>
                  <a:lnTo>
                    <a:pt x="121958" y="369502"/>
                  </a:lnTo>
                  <a:lnTo>
                    <a:pt x="114896" y="381096"/>
                  </a:lnTo>
                  <a:lnTo>
                    <a:pt x="106257" y="390769"/>
                  </a:lnTo>
                  <a:lnTo>
                    <a:pt x="96369" y="398282"/>
                  </a:lnTo>
                  <a:lnTo>
                    <a:pt x="85823" y="403063"/>
                  </a:lnTo>
                  <a:lnTo>
                    <a:pt x="75034" y="405057"/>
                  </a:lnTo>
                  <a:lnTo>
                    <a:pt x="64368" y="404637"/>
                  </a:lnTo>
                  <a:lnTo>
                    <a:pt x="54214" y="402312"/>
                  </a:lnTo>
                  <a:lnTo>
                    <a:pt x="44728" y="398565"/>
                  </a:lnTo>
                  <a:lnTo>
                    <a:pt x="36037" y="393629"/>
                  </a:lnTo>
                  <a:lnTo>
                    <a:pt x="28338" y="387502"/>
                  </a:lnTo>
                  <a:lnTo>
                    <a:pt x="21642" y="380269"/>
                  </a:lnTo>
                  <a:lnTo>
                    <a:pt x="15975" y="371956"/>
                  </a:lnTo>
                  <a:lnTo>
                    <a:pt x="11457" y="362466"/>
                  </a:lnTo>
                  <a:lnTo>
                    <a:pt x="8055" y="351861"/>
                  </a:lnTo>
                  <a:lnTo>
                    <a:pt x="5922" y="340483"/>
                  </a:lnTo>
                  <a:lnTo>
                    <a:pt x="5463" y="328855"/>
                  </a:lnTo>
                  <a:lnTo>
                    <a:pt x="6748" y="317298"/>
                  </a:lnTo>
                  <a:lnTo>
                    <a:pt x="9560" y="306100"/>
                  </a:lnTo>
                  <a:lnTo>
                    <a:pt x="13581" y="295580"/>
                  </a:lnTo>
                  <a:lnTo>
                    <a:pt x="18515" y="285840"/>
                  </a:lnTo>
                  <a:lnTo>
                    <a:pt x="24436" y="276808"/>
                  </a:lnTo>
                  <a:lnTo>
                    <a:pt x="31766" y="268346"/>
                  </a:lnTo>
                  <a:lnTo>
                    <a:pt x="40628" y="260325"/>
                  </a:lnTo>
                  <a:lnTo>
                    <a:pt x="51019" y="252954"/>
                  </a:lnTo>
                  <a:lnTo>
                    <a:pt x="62976" y="246754"/>
                  </a:lnTo>
                  <a:lnTo>
                    <a:pt x="76357" y="241917"/>
                  </a:lnTo>
                  <a:lnTo>
                    <a:pt x="90902" y="238330"/>
                  </a:lnTo>
                  <a:lnTo>
                    <a:pt x="106335" y="235756"/>
                  </a:lnTo>
                  <a:lnTo>
                    <a:pt x="122412" y="233950"/>
                  </a:lnTo>
                  <a:lnTo>
                    <a:pt x="138782" y="232702"/>
                  </a:lnTo>
                  <a:lnTo>
                    <a:pt x="154998" y="231847"/>
                  </a:lnTo>
                  <a:lnTo>
                    <a:pt x="170812" y="231267"/>
                  </a:lnTo>
                  <a:lnTo>
                    <a:pt x="185583" y="230874"/>
                  </a:lnTo>
                  <a:lnTo>
                    <a:pt x="199637" y="230566"/>
                  </a:lnTo>
                  <a:lnTo>
                    <a:pt x="214206" y="230315"/>
                  </a:lnTo>
                  <a:lnTo>
                    <a:pt x="231627" y="2300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285513" y="5432704"/>
              <a:ext cx="84229" cy="126343"/>
            </a:xfrm>
            <a:custGeom>
              <a:avLst/>
              <a:gdLst/>
              <a:ahLst/>
              <a:cxnLst/>
              <a:rect l="0" t="0" r="0" b="0"/>
              <a:pathLst>
                <a:path w="84229" h="126343">
                  <a:moveTo>
                    <a:pt x="84228" y="0"/>
                  </a:moveTo>
                  <a:lnTo>
                    <a:pt x="78360" y="8802"/>
                  </a:lnTo>
                  <a:lnTo>
                    <a:pt x="72795" y="17148"/>
                  </a:lnTo>
                  <a:lnTo>
                    <a:pt x="66996" y="25842"/>
                  </a:lnTo>
                  <a:lnTo>
                    <a:pt x="60916" y="34790"/>
                  </a:lnTo>
                  <a:lnTo>
                    <a:pt x="54586" y="43637"/>
                  </a:lnTo>
                  <a:lnTo>
                    <a:pt x="48062" y="52181"/>
                  </a:lnTo>
                  <a:lnTo>
                    <a:pt x="41559" y="60542"/>
                  </a:lnTo>
                  <a:lnTo>
                    <a:pt x="35425" y="69068"/>
                  </a:lnTo>
                  <a:lnTo>
                    <a:pt x="29820" y="77942"/>
                  </a:lnTo>
                  <a:lnTo>
                    <a:pt x="24692" y="86931"/>
                  </a:lnTo>
                  <a:lnTo>
                    <a:pt x="19254" y="96450"/>
                  </a:lnTo>
                  <a:lnTo>
                    <a:pt x="11911" y="10845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274984" y="5443233"/>
              <a:ext cx="126343" cy="168457"/>
            </a:xfrm>
            <a:custGeom>
              <a:avLst/>
              <a:gdLst/>
              <a:ahLst/>
              <a:cxnLst/>
              <a:rect l="0" t="0" r="0" b="0"/>
              <a:pathLst>
                <a:path w="126343" h="168457">
                  <a:moveTo>
                    <a:pt x="0" y="0"/>
                  </a:moveTo>
                  <a:lnTo>
                    <a:pt x="5868" y="6001"/>
                  </a:lnTo>
                  <a:lnTo>
                    <a:pt x="11433" y="12846"/>
                  </a:lnTo>
                  <a:lnTo>
                    <a:pt x="17231" y="21229"/>
                  </a:lnTo>
                  <a:lnTo>
                    <a:pt x="23312" y="30684"/>
                  </a:lnTo>
                  <a:lnTo>
                    <a:pt x="29642" y="40350"/>
                  </a:lnTo>
                  <a:lnTo>
                    <a:pt x="36170" y="49710"/>
                  </a:lnTo>
                  <a:lnTo>
                    <a:pt x="42846" y="58754"/>
                  </a:lnTo>
                  <a:lnTo>
                    <a:pt x="49628" y="67806"/>
                  </a:lnTo>
                  <a:lnTo>
                    <a:pt x="56486" y="77076"/>
                  </a:lnTo>
                  <a:lnTo>
                    <a:pt x="63396" y="86622"/>
                  </a:lnTo>
                  <a:lnTo>
                    <a:pt x="70341" y="96423"/>
                  </a:lnTo>
                  <a:lnTo>
                    <a:pt x="77311" y="106427"/>
                  </a:lnTo>
                  <a:lnTo>
                    <a:pt x="84297" y="116417"/>
                  </a:lnTo>
                  <a:lnTo>
                    <a:pt x="91293" y="126045"/>
                  </a:lnTo>
                  <a:lnTo>
                    <a:pt x="98287" y="135139"/>
                  </a:lnTo>
                  <a:lnTo>
                    <a:pt x="104975" y="143407"/>
                  </a:lnTo>
                  <a:lnTo>
                    <a:pt x="111417" y="151163"/>
                  </a:lnTo>
                  <a:lnTo>
                    <a:pt x="118179" y="159087"/>
                  </a:lnTo>
                  <a:lnTo>
                    <a:pt x="126342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443440" y="5263184"/>
              <a:ext cx="238379" cy="470379"/>
            </a:xfrm>
            <a:custGeom>
              <a:avLst/>
              <a:gdLst/>
              <a:ahLst/>
              <a:cxnLst/>
              <a:rect l="0" t="0" r="0" b="0"/>
              <a:pathLst>
                <a:path w="238379" h="470379">
                  <a:moveTo>
                    <a:pt x="63171" y="64235"/>
                  </a:moveTo>
                  <a:lnTo>
                    <a:pt x="57551" y="69266"/>
                  </a:lnTo>
                  <a:lnTo>
                    <a:pt x="54438" y="68165"/>
                  </a:lnTo>
                  <a:lnTo>
                    <a:pt x="53592" y="63211"/>
                  </a:lnTo>
                  <a:lnTo>
                    <a:pt x="54306" y="56354"/>
                  </a:lnTo>
                  <a:lnTo>
                    <a:pt x="56190" y="48509"/>
                  </a:lnTo>
                  <a:lnTo>
                    <a:pt x="59186" y="40356"/>
                  </a:lnTo>
                  <a:lnTo>
                    <a:pt x="63198" y="32268"/>
                  </a:lnTo>
                  <a:lnTo>
                    <a:pt x="68212" y="24543"/>
                  </a:lnTo>
                  <a:lnTo>
                    <a:pt x="74342" y="17504"/>
                  </a:lnTo>
                  <a:lnTo>
                    <a:pt x="81547" y="11262"/>
                  </a:lnTo>
                  <a:lnTo>
                    <a:pt x="89659" y="6070"/>
                  </a:lnTo>
                  <a:lnTo>
                    <a:pt x="98476" y="2405"/>
                  </a:lnTo>
                  <a:lnTo>
                    <a:pt x="107808" y="388"/>
                  </a:lnTo>
                  <a:lnTo>
                    <a:pt x="117345" y="0"/>
                  </a:lnTo>
                  <a:lnTo>
                    <a:pt x="126667" y="1251"/>
                  </a:lnTo>
                  <a:lnTo>
                    <a:pt x="135555" y="3990"/>
                  </a:lnTo>
                  <a:lnTo>
                    <a:pt x="143657" y="8267"/>
                  </a:lnTo>
                  <a:lnTo>
                    <a:pt x="150422" y="14412"/>
                  </a:lnTo>
                  <a:lnTo>
                    <a:pt x="155669" y="22432"/>
                  </a:lnTo>
                  <a:lnTo>
                    <a:pt x="159378" y="32073"/>
                  </a:lnTo>
                  <a:lnTo>
                    <a:pt x="161509" y="42984"/>
                  </a:lnTo>
                  <a:lnTo>
                    <a:pt x="162204" y="54836"/>
                  </a:lnTo>
                  <a:lnTo>
                    <a:pt x="161725" y="67200"/>
                  </a:lnTo>
                  <a:lnTo>
                    <a:pt x="160348" y="79565"/>
                  </a:lnTo>
                  <a:lnTo>
                    <a:pt x="158312" y="91651"/>
                  </a:lnTo>
                  <a:lnTo>
                    <a:pt x="155644" y="103221"/>
                  </a:lnTo>
                  <a:lnTo>
                    <a:pt x="152175" y="113999"/>
                  </a:lnTo>
                  <a:lnTo>
                    <a:pt x="147878" y="123921"/>
                  </a:lnTo>
                  <a:lnTo>
                    <a:pt x="142857" y="133247"/>
                  </a:lnTo>
                  <a:lnTo>
                    <a:pt x="137262" y="142437"/>
                  </a:lnTo>
                  <a:lnTo>
                    <a:pt x="131234" y="151766"/>
                  </a:lnTo>
                  <a:lnTo>
                    <a:pt x="124728" y="161000"/>
                  </a:lnTo>
                  <a:lnTo>
                    <a:pt x="117529" y="169520"/>
                  </a:lnTo>
                  <a:lnTo>
                    <a:pt x="109624" y="176983"/>
                  </a:lnTo>
                  <a:lnTo>
                    <a:pt x="102851" y="181810"/>
                  </a:lnTo>
                  <a:lnTo>
                    <a:pt x="100067" y="182718"/>
                  </a:lnTo>
                  <a:lnTo>
                    <a:pt x="101489" y="181372"/>
                  </a:lnTo>
                  <a:lnTo>
                    <a:pt x="106041" y="179274"/>
                  </a:lnTo>
                  <a:lnTo>
                    <a:pt x="112683" y="177600"/>
                  </a:lnTo>
                  <a:lnTo>
                    <a:pt x="120676" y="176878"/>
                  </a:lnTo>
                  <a:lnTo>
                    <a:pt x="129376" y="177335"/>
                  </a:lnTo>
                  <a:lnTo>
                    <a:pt x="138169" y="179143"/>
                  </a:lnTo>
                  <a:lnTo>
                    <a:pt x="146729" y="182240"/>
                  </a:lnTo>
                  <a:lnTo>
                    <a:pt x="154958" y="186416"/>
                  </a:lnTo>
                  <a:lnTo>
                    <a:pt x="162877" y="191424"/>
                  </a:lnTo>
                  <a:lnTo>
                    <a:pt x="170542" y="197055"/>
                  </a:lnTo>
                  <a:lnTo>
                    <a:pt x="178013" y="203461"/>
                  </a:lnTo>
                  <a:lnTo>
                    <a:pt x="185346" y="211123"/>
                  </a:lnTo>
                  <a:lnTo>
                    <a:pt x="192574" y="220206"/>
                  </a:lnTo>
                  <a:lnTo>
                    <a:pt x="199566" y="230578"/>
                  </a:lnTo>
                  <a:lnTo>
                    <a:pt x="206034" y="241990"/>
                  </a:lnTo>
                  <a:lnTo>
                    <a:pt x="211866" y="254181"/>
                  </a:lnTo>
                  <a:lnTo>
                    <a:pt x="217103" y="266775"/>
                  </a:lnTo>
                  <a:lnTo>
                    <a:pt x="221857" y="279293"/>
                  </a:lnTo>
                  <a:lnTo>
                    <a:pt x="226235" y="291497"/>
                  </a:lnTo>
                  <a:lnTo>
                    <a:pt x="230175" y="303656"/>
                  </a:lnTo>
                  <a:lnTo>
                    <a:pt x="233451" y="316425"/>
                  </a:lnTo>
                  <a:lnTo>
                    <a:pt x="235984" y="330123"/>
                  </a:lnTo>
                  <a:lnTo>
                    <a:pt x="237685" y="344427"/>
                  </a:lnTo>
                  <a:lnTo>
                    <a:pt x="238378" y="358576"/>
                  </a:lnTo>
                  <a:lnTo>
                    <a:pt x="238060" y="372127"/>
                  </a:lnTo>
                  <a:lnTo>
                    <a:pt x="236710" y="384818"/>
                  </a:lnTo>
                  <a:lnTo>
                    <a:pt x="234209" y="396416"/>
                  </a:lnTo>
                  <a:lnTo>
                    <a:pt x="230602" y="406916"/>
                  </a:lnTo>
                  <a:lnTo>
                    <a:pt x="226062" y="416474"/>
                  </a:lnTo>
                  <a:lnTo>
                    <a:pt x="220797" y="425296"/>
                  </a:lnTo>
                  <a:lnTo>
                    <a:pt x="214995" y="433567"/>
                  </a:lnTo>
                  <a:lnTo>
                    <a:pt x="208642" y="441277"/>
                  </a:lnTo>
                  <a:lnTo>
                    <a:pt x="201546" y="448237"/>
                  </a:lnTo>
                  <a:lnTo>
                    <a:pt x="193656" y="454397"/>
                  </a:lnTo>
                  <a:lnTo>
                    <a:pt x="184900" y="459688"/>
                  </a:lnTo>
                  <a:lnTo>
                    <a:pt x="175112" y="463943"/>
                  </a:lnTo>
                  <a:lnTo>
                    <a:pt x="164302" y="467170"/>
                  </a:lnTo>
                  <a:lnTo>
                    <a:pt x="152617" y="469354"/>
                  </a:lnTo>
                  <a:lnTo>
                    <a:pt x="140251" y="470378"/>
                  </a:lnTo>
                  <a:lnTo>
                    <a:pt x="127372" y="470290"/>
                  </a:lnTo>
                  <a:lnTo>
                    <a:pt x="113962" y="469267"/>
                  </a:lnTo>
                  <a:lnTo>
                    <a:pt x="99822" y="467517"/>
                  </a:lnTo>
                  <a:lnTo>
                    <a:pt x="84915" y="465236"/>
                  </a:lnTo>
                  <a:lnTo>
                    <a:pt x="69704" y="462729"/>
                  </a:lnTo>
                  <a:lnTo>
                    <a:pt x="53370" y="460170"/>
                  </a:lnTo>
                  <a:lnTo>
                    <a:pt x="32242" y="457337"/>
                  </a:lnTo>
                  <a:lnTo>
                    <a:pt x="0" y="4537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600575" y="4999857"/>
            <a:ext cx="2010325" cy="963783"/>
            <a:chOff x="600575" y="4999857"/>
            <a:chExt cx="2010325" cy="963783"/>
          </a:xfrm>
        </p:grpSpPr>
        <p:sp>
          <p:nvSpPr>
            <p:cNvPr id="108" name="Freeform 107"/>
            <p:cNvSpPr/>
            <p:nvPr/>
          </p:nvSpPr>
          <p:spPr>
            <a:xfrm>
              <a:off x="600575" y="5043150"/>
              <a:ext cx="450745" cy="920490"/>
            </a:xfrm>
            <a:custGeom>
              <a:avLst/>
              <a:gdLst/>
              <a:ahLst/>
              <a:cxnLst/>
              <a:rect l="0" t="0" r="0" b="0"/>
              <a:pathLst>
                <a:path w="450745" h="920490">
                  <a:moveTo>
                    <a:pt x="199590" y="0"/>
                  </a:moveTo>
                  <a:lnTo>
                    <a:pt x="190856" y="8801"/>
                  </a:lnTo>
                  <a:lnTo>
                    <a:pt x="183149" y="17148"/>
                  </a:lnTo>
                  <a:lnTo>
                    <a:pt x="175747" y="25856"/>
                  </a:lnTo>
                  <a:lnTo>
                    <a:pt x="168486" y="35322"/>
                  </a:lnTo>
                  <a:lnTo>
                    <a:pt x="161308" y="46114"/>
                  </a:lnTo>
                  <a:lnTo>
                    <a:pt x="154182" y="58412"/>
                  </a:lnTo>
                  <a:lnTo>
                    <a:pt x="147092" y="72077"/>
                  </a:lnTo>
                  <a:lnTo>
                    <a:pt x="140025" y="86844"/>
                  </a:lnTo>
                  <a:lnTo>
                    <a:pt x="132974" y="102433"/>
                  </a:lnTo>
                  <a:lnTo>
                    <a:pt x="125934" y="118288"/>
                  </a:lnTo>
                  <a:lnTo>
                    <a:pt x="118900" y="133619"/>
                  </a:lnTo>
                  <a:lnTo>
                    <a:pt x="111872" y="148043"/>
                  </a:lnTo>
                  <a:lnTo>
                    <a:pt x="104847" y="161863"/>
                  </a:lnTo>
                  <a:lnTo>
                    <a:pt x="97823" y="175829"/>
                  </a:lnTo>
                  <a:lnTo>
                    <a:pt x="90806" y="190371"/>
                  </a:lnTo>
                  <a:lnTo>
                    <a:pt x="83958" y="205259"/>
                  </a:lnTo>
                  <a:lnTo>
                    <a:pt x="77586" y="219809"/>
                  </a:lnTo>
                  <a:lnTo>
                    <a:pt x="71820" y="233637"/>
                  </a:lnTo>
                  <a:lnTo>
                    <a:pt x="66625" y="246685"/>
                  </a:lnTo>
                  <a:lnTo>
                    <a:pt x="61903" y="259055"/>
                  </a:lnTo>
                  <a:lnTo>
                    <a:pt x="57539" y="270891"/>
                  </a:lnTo>
                  <a:lnTo>
                    <a:pt x="53439" y="282331"/>
                  </a:lnTo>
                  <a:lnTo>
                    <a:pt x="49524" y="293487"/>
                  </a:lnTo>
                  <a:lnTo>
                    <a:pt x="45739" y="304448"/>
                  </a:lnTo>
                  <a:lnTo>
                    <a:pt x="42043" y="315439"/>
                  </a:lnTo>
                  <a:lnTo>
                    <a:pt x="38408" y="326811"/>
                  </a:lnTo>
                  <a:lnTo>
                    <a:pt x="34814" y="338720"/>
                  </a:lnTo>
                  <a:lnTo>
                    <a:pt x="31248" y="350989"/>
                  </a:lnTo>
                  <a:lnTo>
                    <a:pt x="27701" y="363225"/>
                  </a:lnTo>
                  <a:lnTo>
                    <a:pt x="24171" y="375200"/>
                  </a:lnTo>
                  <a:lnTo>
                    <a:pt x="20817" y="387021"/>
                  </a:lnTo>
                  <a:lnTo>
                    <a:pt x="17945" y="399024"/>
                  </a:lnTo>
                  <a:lnTo>
                    <a:pt x="15676" y="411395"/>
                  </a:lnTo>
                  <a:lnTo>
                    <a:pt x="13815" y="424162"/>
                  </a:lnTo>
                  <a:lnTo>
                    <a:pt x="11950" y="437272"/>
                  </a:lnTo>
                  <a:lnTo>
                    <a:pt x="9845" y="450665"/>
                  </a:lnTo>
                  <a:lnTo>
                    <a:pt x="7600" y="464762"/>
                  </a:lnTo>
                  <a:lnTo>
                    <a:pt x="5546" y="480429"/>
                  </a:lnTo>
                  <a:lnTo>
                    <a:pt x="3867" y="498007"/>
                  </a:lnTo>
                  <a:lnTo>
                    <a:pt x="2588" y="517202"/>
                  </a:lnTo>
                  <a:lnTo>
                    <a:pt x="1654" y="537383"/>
                  </a:lnTo>
                  <a:lnTo>
                    <a:pt x="991" y="558060"/>
                  </a:lnTo>
                  <a:lnTo>
                    <a:pt x="530" y="578638"/>
                  </a:lnTo>
                  <a:lnTo>
                    <a:pt x="212" y="598367"/>
                  </a:lnTo>
                  <a:lnTo>
                    <a:pt x="0" y="616920"/>
                  </a:lnTo>
                  <a:lnTo>
                    <a:pt x="26" y="634173"/>
                  </a:lnTo>
                  <a:lnTo>
                    <a:pt x="576" y="650008"/>
                  </a:lnTo>
                  <a:lnTo>
                    <a:pt x="1763" y="664516"/>
                  </a:lnTo>
                  <a:lnTo>
                    <a:pt x="3543" y="677924"/>
                  </a:lnTo>
                  <a:lnTo>
                    <a:pt x="5810" y="690485"/>
                  </a:lnTo>
                  <a:lnTo>
                    <a:pt x="8446" y="702433"/>
                  </a:lnTo>
                  <a:lnTo>
                    <a:pt x="11351" y="714275"/>
                  </a:lnTo>
                  <a:lnTo>
                    <a:pt x="14447" y="726760"/>
                  </a:lnTo>
                  <a:lnTo>
                    <a:pt x="17679" y="740241"/>
                  </a:lnTo>
                  <a:lnTo>
                    <a:pt x="21171" y="754722"/>
                  </a:lnTo>
                  <a:lnTo>
                    <a:pt x="25201" y="770045"/>
                  </a:lnTo>
                  <a:lnTo>
                    <a:pt x="29882" y="786012"/>
                  </a:lnTo>
                  <a:lnTo>
                    <a:pt x="35333" y="802122"/>
                  </a:lnTo>
                  <a:lnTo>
                    <a:pt x="41748" y="817623"/>
                  </a:lnTo>
                  <a:lnTo>
                    <a:pt x="49137" y="832149"/>
                  </a:lnTo>
                  <a:lnTo>
                    <a:pt x="57200" y="845528"/>
                  </a:lnTo>
                  <a:lnTo>
                    <a:pt x="65451" y="857601"/>
                  </a:lnTo>
                  <a:lnTo>
                    <a:pt x="73594" y="868427"/>
                  </a:lnTo>
                  <a:lnTo>
                    <a:pt x="81687" y="878207"/>
                  </a:lnTo>
                  <a:lnTo>
                    <a:pt x="90033" y="887179"/>
                  </a:lnTo>
                  <a:lnTo>
                    <a:pt x="98806" y="895546"/>
                  </a:lnTo>
                  <a:lnTo>
                    <a:pt x="108343" y="903152"/>
                  </a:lnTo>
                  <a:lnTo>
                    <a:pt x="119196" y="909509"/>
                  </a:lnTo>
                  <a:lnTo>
                    <a:pt x="131534" y="914447"/>
                  </a:lnTo>
                  <a:lnTo>
                    <a:pt x="144889" y="917932"/>
                  </a:lnTo>
                  <a:lnTo>
                    <a:pt x="158385" y="919905"/>
                  </a:lnTo>
                  <a:lnTo>
                    <a:pt x="171495" y="920489"/>
                  </a:lnTo>
                  <a:lnTo>
                    <a:pt x="184057" y="919933"/>
                  </a:lnTo>
                  <a:lnTo>
                    <a:pt x="196099" y="918505"/>
                  </a:lnTo>
                  <a:lnTo>
                    <a:pt x="207719" y="916430"/>
                  </a:lnTo>
                  <a:lnTo>
                    <a:pt x="219185" y="913564"/>
                  </a:lnTo>
                  <a:lnTo>
                    <a:pt x="230890" y="909431"/>
                  </a:lnTo>
                  <a:lnTo>
                    <a:pt x="243028" y="903871"/>
                  </a:lnTo>
                  <a:lnTo>
                    <a:pt x="255455" y="897018"/>
                  </a:lnTo>
                  <a:lnTo>
                    <a:pt x="267798" y="889122"/>
                  </a:lnTo>
                  <a:lnTo>
                    <a:pt x="279836" y="880434"/>
                  </a:lnTo>
                  <a:lnTo>
                    <a:pt x="291360" y="871007"/>
                  </a:lnTo>
                  <a:lnTo>
                    <a:pt x="302098" y="860702"/>
                  </a:lnTo>
                  <a:lnTo>
                    <a:pt x="311981" y="849518"/>
                  </a:lnTo>
                  <a:lnTo>
                    <a:pt x="320939" y="837737"/>
                  </a:lnTo>
                  <a:lnTo>
                    <a:pt x="328817" y="825830"/>
                  </a:lnTo>
                  <a:lnTo>
                    <a:pt x="335642" y="814084"/>
                  </a:lnTo>
                  <a:lnTo>
                    <a:pt x="341736" y="802757"/>
                  </a:lnTo>
                  <a:lnTo>
                    <a:pt x="347604" y="792149"/>
                  </a:lnTo>
                  <a:lnTo>
                    <a:pt x="353553" y="782346"/>
                  </a:lnTo>
                  <a:lnTo>
                    <a:pt x="359534" y="773102"/>
                  </a:lnTo>
                  <a:lnTo>
                    <a:pt x="365250" y="763966"/>
                  </a:lnTo>
                  <a:lnTo>
                    <a:pt x="370545" y="754656"/>
                  </a:lnTo>
                  <a:lnTo>
                    <a:pt x="375575" y="744755"/>
                  </a:lnTo>
                  <a:lnTo>
                    <a:pt x="380713" y="733658"/>
                  </a:lnTo>
                  <a:lnTo>
                    <a:pt x="386169" y="721147"/>
                  </a:lnTo>
                  <a:lnTo>
                    <a:pt x="391986" y="707336"/>
                  </a:lnTo>
                  <a:lnTo>
                    <a:pt x="398123" y="692469"/>
                  </a:lnTo>
                  <a:lnTo>
                    <a:pt x="404509" y="676799"/>
                  </a:lnTo>
                  <a:lnTo>
                    <a:pt x="410917" y="660380"/>
                  </a:lnTo>
                  <a:lnTo>
                    <a:pt x="416986" y="643075"/>
                  </a:lnTo>
                  <a:lnTo>
                    <a:pt x="422545" y="624879"/>
                  </a:lnTo>
                  <a:lnTo>
                    <a:pt x="427599" y="605915"/>
                  </a:lnTo>
                  <a:lnTo>
                    <a:pt x="432227" y="586346"/>
                  </a:lnTo>
                  <a:lnTo>
                    <a:pt x="436522" y="566327"/>
                  </a:lnTo>
                  <a:lnTo>
                    <a:pt x="440408" y="545986"/>
                  </a:lnTo>
                  <a:lnTo>
                    <a:pt x="443645" y="525416"/>
                  </a:lnTo>
                  <a:lnTo>
                    <a:pt x="446158" y="504690"/>
                  </a:lnTo>
                  <a:lnTo>
                    <a:pt x="448015" y="483856"/>
                  </a:lnTo>
                  <a:lnTo>
                    <a:pt x="449345" y="462949"/>
                  </a:lnTo>
                  <a:lnTo>
                    <a:pt x="450273" y="441998"/>
                  </a:lnTo>
                  <a:lnTo>
                    <a:pt x="450744" y="421181"/>
                  </a:lnTo>
                  <a:lnTo>
                    <a:pt x="450536" y="400818"/>
                  </a:lnTo>
                  <a:lnTo>
                    <a:pt x="449581" y="381044"/>
                  </a:lnTo>
                  <a:lnTo>
                    <a:pt x="447958" y="361833"/>
                  </a:lnTo>
                  <a:lnTo>
                    <a:pt x="445797" y="343086"/>
                  </a:lnTo>
                  <a:lnTo>
                    <a:pt x="443228" y="324699"/>
                  </a:lnTo>
                  <a:lnTo>
                    <a:pt x="440198" y="306739"/>
                  </a:lnTo>
                  <a:lnTo>
                    <a:pt x="436486" y="289439"/>
                  </a:lnTo>
                  <a:lnTo>
                    <a:pt x="432022" y="272872"/>
                  </a:lnTo>
                  <a:lnTo>
                    <a:pt x="426719" y="256966"/>
                  </a:lnTo>
                  <a:lnTo>
                    <a:pt x="420402" y="241590"/>
                  </a:lnTo>
                  <a:lnTo>
                    <a:pt x="413080" y="226615"/>
                  </a:lnTo>
                  <a:lnTo>
                    <a:pt x="405062" y="211930"/>
                  </a:lnTo>
                  <a:lnTo>
                    <a:pt x="396841" y="197449"/>
                  </a:lnTo>
                  <a:lnTo>
                    <a:pt x="388718" y="183119"/>
                  </a:lnTo>
                  <a:lnTo>
                    <a:pt x="380638" y="169224"/>
                  </a:lnTo>
                  <a:lnTo>
                    <a:pt x="372300" y="156346"/>
                  </a:lnTo>
                  <a:lnTo>
                    <a:pt x="363542" y="144719"/>
                  </a:lnTo>
                  <a:lnTo>
                    <a:pt x="354355" y="134097"/>
                  </a:lnTo>
                  <a:lnTo>
                    <a:pt x="344801" y="123962"/>
                  </a:lnTo>
                  <a:lnTo>
                    <a:pt x="334963" y="113961"/>
                  </a:lnTo>
                  <a:lnTo>
                    <a:pt x="324915" y="104088"/>
                  </a:lnTo>
                  <a:lnTo>
                    <a:pt x="314716" y="94599"/>
                  </a:lnTo>
                  <a:lnTo>
                    <a:pt x="304403" y="85632"/>
                  </a:lnTo>
                  <a:lnTo>
                    <a:pt x="293681" y="77661"/>
                  </a:lnTo>
                  <a:lnTo>
                    <a:pt x="281958" y="71525"/>
                  </a:lnTo>
                  <a:lnTo>
                    <a:pt x="269001" y="67530"/>
                  </a:lnTo>
                  <a:lnTo>
                    <a:pt x="255214" y="65986"/>
                  </a:lnTo>
                  <a:lnTo>
                    <a:pt x="241420" y="67445"/>
                  </a:lnTo>
                  <a:lnTo>
                    <a:pt x="228111" y="71902"/>
                  </a:lnTo>
                  <a:lnTo>
                    <a:pt x="215584" y="78605"/>
                  </a:lnTo>
                  <a:lnTo>
                    <a:pt x="204097" y="86382"/>
                  </a:lnTo>
                  <a:lnTo>
                    <a:pt x="193676" y="94457"/>
                  </a:lnTo>
                  <a:lnTo>
                    <a:pt x="184340" y="102635"/>
                  </a:lnTo>
                  <a:lnTo>
                    <a:pt x="176200" y="111103"/>
                  </a:lnTo>
                  <a:lnTo>
                    <a:pt x="169196" y="119982"/>
                  </a:lnTo>
                  <a:lnTo>
                    <a:pt x="162980" y="129265"/>
                  </a:lnTo>
                  <a:lnTo>
                    <a:pt x="157030" y="138890"/>
                  </a:lnTo>
                  <a:lnTo>
                    <a:pt x="151026" y="148781"/>
                  </a:lnTo>
                  <a:lnTo>
                    <a:pt x="145007" y="158866"/>
                  </a:lnTo>
                  <a:lnTo>
                    <a:pt x="139266" y="169091"/>
                  </a:lnTo>
                  <a:lnTo>
                    <a:pt x="133954" y="179413"/>
                  </a:lnTo>
                  <a:lnTo>
                    <a:pt x="128913" y="189801"/>
                  </a:lnTo>
                  <a:lnTo>
                    <a:pt x="123768" y="200234"/>
                  </a:lnTo>
                  <a:lnTo>
                    <a:pt x="118311" y="210699"/>
                  </a:lnTo>
                  <a:lnTo>
                    <a:pt x="112664" y="221184"/>
                  </a:lnTo>
                  <a:lnTo>
                    <a:pt x="107173" y="231684"/>
                  </a:lnTo>
                  <a:lnTo>
                    <a:pt x="102033" y="242198"/>
                  </a:lnTo>
                  <a:lnTo>
                    <a:pt x="97277" y="252887"/>
                  </a:lnTo>
                  <a:lnTo>
                    <a:pt x="92856" y="264055"/>
                  </a:lnTo>
                  <a:lnTo>
                    <a:pt x="88699" y="275831"/>
                  </a:lnTo>
                  <a:lnTo>
                    <a:pt x="84738" y="288181"/>
                  </a:lnTo>
                  <a:lnTo>
                    <a:pt x="80917" y="301004"/>
                  </a:lnTo>
                  <a:lnTo>
                    <a:pt x="77200" y="314186"/>
                  </a:lnTo>
                  <a:lnTo>
                    <a:pt x="73720" y="327632"/>
                  </a:lnTo>
                  <a:lnTo>
                    <a:pt x="70762" y="341264"/>
                  </a:lnTo>
                  <a:lnTo>
                    <a:pt x="68440" y="355009"/>
                  </a:lnTo>
                  <a:lnTo>
                    <a:pt x="66709" y="368217"/>
                  </a:lnTo>
                  <a:lnTo>
                    <a:pt x="65277" y="380970"/>
                  </a:lnTo>
                  <a:lnTo>
                    <a:pt x="64019" y="394388"/>
                  </a:lnTo>
                  <a:lnTo>
                    <a:pt x="62720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117184" y="5113489"/>
              <a:ext cx="339881" cy="666182"/>
            </a:xfrm>
            <a:custGeom>
              <a:avLst/>
              <a:gdLst/>
              <a:ahLst/>
              <a:cxnLst/>
              <a:rect l="0" t="0" r="0" b="0"/>
              <a:pathLst>
                <a:path w="339881" h="666182">
                  <a:moveTo>
                    <a:pt x="62007" y="203402"/>
                  </a:moveTo>
                  <a:lnTo>
                    <a:pt x="59007" y="212404"/>
                  </a:lnTo>
                  <a:lnTo>
                    <a:pt x="55584" y="222672"/>
                  </a:lnTo>
                  <a:lnTo>
                    <a:pt x="51392" y="235251"/>
                  </a:lnTo>
                  <a:lnTo>
                    <a:pt x="46665" y="249606"/>
                  </a:lnTo>
                  <a:lnTo>
                    <a:pt x="41832" y="264753"/>
                  </a:lnTo>
                  <a:lnTo>
                    <a:pt x="37155" y="280033"/>
                  </a:lnTo>
                  <a:lnTo>
                    <a:pt x="32719" y="294994"/>
                  </a:lnTo>
                  <a:lnTo>
                    <a:pt x="28517" y="309248"/>
                  </a:lnTo>
                  <a:lnTo>
                    <a:pt x="24513" y="322684"/>
                  </a:lnTo>
                  <a:lnTo>
                    <a:pt x="20826" y="335705"/>
                  </a:lnTo>
                  <a:lnTo>
                    <a:pt x="17722" y="349066"/>
                  </a:lnTo>
                  <a:lnTo>
                    <a:pt x="15294" y="363169"/>
                  </a:lnTo>
                  <a:lnTo>
                    <a:pt x="13324" y="377747"/>
                  </a:lnTo>
                  <a:lnTo>
                    <a:pt x="11387" y="392081"/>
                  </a:lnTo>
                  <a:lnTo>
                    <a:pt x="9233" y="405765"/>
                  </a:lnTo>
                  <a:lnTo>
                    <a:pt x="6955" y="418886"/>
                  </a:lnTo>
                  <a:lnTo>
                    <a:pt x="4878" y="431836"/>
                  </a:lnTo>
                  <a:lnTo>
                    <a:pt x="3184" y="444889"/>
                  </a:lnTo>
                  <a:lnTo>
                    <a:pt x="1895" y="458470"/>
                  </a:lnTo>
                  <a:lnTo>
                    <a:pt x="955" y="473197"/>
                  </a:lnTo>
                  <a:lnTo>
                    <a:pt x="292" y="489288"/>
                  </a:lnTo>
                  <a:lnTo>
                    <a:pt x="0" y="506148"/>
                  </a:lnTo>
                  <a:lnTo>
                    <a:pt x="329" y="522619"/>
                  </a:lnTo>
                  <a:lnTo>
                    <a:pt x="1365" y="538065"/>
                  </a:lnTo>
                  <a:lnTo>
                    <a:pt x="3043" y="552536"/>
                  </a:lnTo>
                  <a:lnTo>
                    <a:pt x="5240" y="566473"/>
                  </a:lnTo>
                  <a:lnTo>
                    <a:pt x="7838" y="580215"/>
                  </a:lnTo>
                  <a:lnTo>
                    <a:pt x="11057" y="593766"/>
                  </a:lnTo>
                  <a:lnTo>
                    <a:pt x="15428" y="606886"/>
                  </a:lnTo>
                  <a:lnTo>
                    <a:pt x="21153" y="619452"/>
                  </a:lnTo>
                  <a:lnTo>
                    <a:pt x="28287" y="631165"/>
                  </a:lnTo>
                  <a:lnTo>
                    <a:pt x="36903" y="641498"/>
                  </a:lnTo>
                  <a:lnTo>
                    <a:pt x="46892" y="650287"/>
                  </a:lnTo>
                  <a:lnTo>
                    <a:pt x="58176" y="657357"/>
                  </a:lnTo>
                  <a:lnTo>
                    <a:pt x="70799" y="662364"/>
                  </a:lnTo>
                  <a:lnTo>
                    <a:pt x="84650" y="665316"/>
                  </a:lnTo>
                  <a:lnTo>
                    <a:pt x="99186" y="666181"/>
                  </a:lnTo>
                  <a:lnTo>
                    <a:pt x="113556" y="664725"/>
                  </a:lnTo>
                  <a:lnTo>
                    <a:pt x="127291" y="661039"/>
                  </a:lnTo>
                  <a:lnTo>
                    <a:pt x="140292" y="655312"/>
                  </a:lnTo>
                  <a:lnTo>
                    <a:pt x="152637" y="647657"/>
                  </a:lnTo>
                  <a:lnTo>
                    <a:pt x="164455" y="638333"/>
                  </a:lnTo>
                  <a:lnTo>
                    <a:pt x="175715" y="628008"/>
                  </a:lnTo>
                  <a:lnTo>
                    <a:pt x="186218" y="617627"/>
                  </a:lnTo>
                  <a:lnTo>
                    <a:pt x="195919" y="607721"/>
                  </a:lnTo>
                  <a:lnTo>
                    <a:pt x="204910" y="598276"/>
                  </a:lnTo>
                  <a:lnTo>
                    <a:pt x="213337" y="588940"/>
                  </a:lnTo>
                  <a:lnTo>
                    <a:pt x="221336" y="579472"/>
                  </a:lnTo>
                  <a:lnTo>
                    <a:pt x="228861" y="569790"/>
                  </a:lnTo>
                  <a:lnTo>
                    <a:pt x="235696" y="559896"/>
                  </a:lnTo>
                  <a:lnTo>
                    <a:pt x="241781" y="549825"/>
                  </a:lnTo>
                  <a:lnTo>
                    <a:pt x="247360" y="539619"/>
                  </a:lnTo>
                  <a:lnTo>
                    <a:pt x="252874" y="529314"/>
                  </a:lnTo>
                  <a:lnTo>
                    <a:pt x="258582" y="518933"/>
                  </a:lnTo>
                  <a:lnTo>
                    <a:pt x="264399" y="508337"/>
                  </a:lnTo>
                  <a:lnTo>
                    <a:pt x="270005" y="497230"/>
                  </a:lnTo>
                  <a:lnTo>
                    <a:pt x="275222" y="485500"/>
                  </a:lnTo>
                  <a:lnTo>
                    <a:pt x="280029" y="473351"/>
                  </a:lnTo>
                  <a:lnTo>
                    <a:pt x="284485" y="461196"/>
                  </a:lnTo>
                  <a:lnTo>
                    <a:pt x="288666" y="449274"/>
                  </a:lnTo>
                  <a:lnTo>
                    <a:pt x="292642" y="437490"/>
                  </a:lnTo>
                  <a:lnTo>
                    <a:pt x="296473" y="425512"/>
                  </a:lnTo>
                  <a:lnTo>
                    <a:pt x="300201" y="413156"/>
                  </a:lnTo>
                  <a:lnTo>
                    <a:pt x="303859" y="400400"/>
                  </a:lnTo>
                  <a:lnTo>
                    <a:pt x="307469" y="387297"/>
                  </a:lnTo>
                  <a:lnTo>
                    <a:pt x="311045" y="373923"/>
                  </a:lnTo>
                  <a:lnTo>
                    <a:pt x="314600" y="360347"/>
                  </a:lnTo>
                  <a:lnTo>
                    <a:pt x="318140" y="346627"/>
                  </a:lnTo>
                  <a:lnTo>
                    <a:pt x="321665" y="332793"/>
                  </a:lnTo>
                  <a:lnTo>
                    <a:pt x="325015" y="318382"/>
                  </a:lnTo>
                  <a:lnTo>
                    <a:pt x="327885" y="302499"/>
                  </a:lnTo>
                  <a:lnTo>
                    <a:pt x="330152" y="284781"/>
                  </a:lnTo>
                  <a:lnTo>
                    <a:pt x="332013" y="265829"/>
                  </a:lnTo>
                  <a:lnTo>
                    <a:pt x="333877" y="246877"/>
                  </a:lnTo>
                  <a:lnTo>
                    <a:pt x="335976" y="228641"/>
                  </a:lnTo>
                  <a:lnTo>
                    <a:pt x="338049" y="210993"/>
                  </a:lnTo>
                  <a:lnTo>
                    <a:pt x="339454" y="193244"/>
                  </a:lnTo>
                  <a:lnTo>
                    <a:pt x="339880" y="174975"/>
                  </a:lnTo>
                  <a:lnTo>
                    <a:pt x="339334" y="156248"/>
                  </a:lnTo>
                  <a:lnTo>
                    <a:pt x="337971" y="137430"/>
                  </a:lnTo>
                  <a:lnTo>
                    <a:pt x="335973" y="118766"/>
                  </a:lnTo>
                  <a:lnTo>
                    <a:pt x="333343" y="100502"/>
                  </a:lnTo>
                  <a:lnTo>
                    <a:pt x="329908" y="82938"/>
                  </a:lnTo>
                  <a:lnTo>
                    <a:pt x="325632" y="66177"/>
                  </a:lnTo>
                  <a:lnTo>
                    <a:pt x="320457" y="50637"/>
                  </a:lnTo>
                  <a:lnTo>
                    <a:pt x="314228" y="37097"/>
                  </a:lnTo>
                  <a:lnTo>
                    <a:pt x="306951" y="25810"/>
                  </a:lnTo>
                  <a:lnTo>
                    <a:pt x="298453" y="16722"/>
                  </a:lnTo>
                  <a:lnTo>
                    <a:pt x="288313" y="9743"/>
                  </a:lnTo>
                  <a:lnTo>
                    <a:pt x="276462" y="4611"/>
                  </a:lnTo>
                  <a:lnTo>
                    <a:pt x="263435" y="1280"/>
                  </a:lnTo>
                  <a:lnTo>
                    <a:pt x="250161" y="0"/>
                  </a:lnTo>
                  <a:lnTo>
                    <a:pt x="237205" y="728"/>
                  </a:lnTo>
                  <a:lnTo>
                    <a:pt x="224915" y="3163"/>
                  </a:lnTo>
                  <a:lnTo>
                    <a:pt x="213588" y="6929"/>
                  </a:lnTo>
                  <a:lnTo>
                    <a:pt x="203270" y="11683"/>
                  </a:lnTo>
                  <a:lnTo>
                    <a:pt x="193834" y="17145"/>
                  </a:lnTo>
                  <a:lnTo>
                    <a:pt x="185094" y="23101"/>
                  </a:lnTo>
                  <a:lnTo>
                    <a:pt x="176873" y="29405"/>
                  </a:lnTo>
                  <a:lnTo>
                    <a:pt x="169026" y="36111"/>
                  </a:lnTo>
                  <a:lnTo>
                    <a:pt x="161442" y="43452"/>
                  </a:lnTo>
                  <a:lnTo>
                    <a:pt x="154040" y="51505"/>
                  </a:lnTo>
                  <a:lnTo>
                    <a:pt x="146762" y="60202"/>
                  </a:lnTo>
                  <a:lnTo>
                    <a:pt x="139569" y="69420"/>
                  </a:lnTo>
                  <a:lnTo>
                    <a:pt x="132433" y="79035"/>
                  </a:lnTo>
                  <a:lnTo>
                    <a:pt x="125336" y="89101"/>
                  </a:lnTo>
                  <a:lnTo>
                    <a:pt x="118265" y="99843"/>
                  </a:lnTo>
                  <a:lnTo>
                    <a:pt x="111211" y="111330"/>
                  </a:lnTo>
                  <a:lnTo>
                    <a:pt x="104168" y="123485"/>
                  </a:lnTo>
                  <a:lnTo>
                    <a:pt x="97134" y="136176"/>
                  </a:lnTo>
                  <a:lnTo>
                    <a:pt x="90109" y="149270"/>
                  </a:lnTo>
                  <a:lnTo>
                    <a:pt x="83256" y="162656"/>
                  </a:lnTo>
                  <a:lnTo>
                    <a:pt x="76880" y="176249"/>
                  </a:lnTo>
                  <a:lnTo>
                    <a:pt x="71111" y="189989"/>
                  </a:lnTo>
                  <a:lnTo>
                    <a:pt x="65916" y="203995"/>
                  </a:lnTo>
                  <a:lnTo>
                    <a:pt x="61192" y="218544"/>
                  </a:lnTo>
                  <a:lnTo>
                    <a:pt x="56828" y="233739"/>
                  </a:lnTo>
                  <a:lnTo>
                    <a:pt x="52727" y="249368"/>
                  </a:lnTo>
                  <a:lnTo>
                    <a:pt x="48812" y="265013"/>
                  </a:lnTo>
                  <a:lnTo>
                    <a:pt x="45027" y="280425"/>
                  </a:lnTo>
                  <a:lnTo>
                    <a:pt x="41331" y="295538"/>
                  </a:lnTo>
                  <a:lnTo>
                    <a:pt x="37696" y="310371"/>
                  </a:lnTo>
                  <a:lnTo>
                    <a:pt x="34106" y="324984"/>
                  </a:lnTo>
                  <a:lnTo>
                    <a:pt x="30713" y="339594"/>
                  </a:lnTo>
                  <a:lnTo>
                    <a:pt x="27814" y="354556"/>
                  </a:lnTo>
                  <a:lnTo>
                    <a:pt x="25533" y="370032"/>
                  </a:lnTo>
                  <a:lnTo>
                    <a:pt x="23832" y="385851"/>
                  </a:lnTo>
                  <a:lnTo>
                    <a:pt x="22608" y="401623"/>
                  </a:lnTo>
                  <a:lnTo>
                    <a:pt x="21746" y="417127"/>
                  </a:lnTo>
                  <a:lnTo>
                    <a:pt x="21150" y="432469"/>
                  </a:lnTo>
                  <a:lnTo>
                    <a:pt x="20742" y="447990"/>
                  </a:lnTo>
                  <a:lnTo>
                    <a:pt x="20464" y="463854"/>
                  </a:lnTo>
                  <a:lnTo>
                    <a:pt x="20276" y="479328"/>
                  </a:lnTo>
                  <a:lnTo>
                    <a:pt x="20129" y="494388"/>
                  </a:lnTo>
                  <a:lnTo>
                    <a:pt x="20009" y="510359"/>
                  </a:lnTo>
                  <a:lnTo>
                    <a:pt x="19893" y="5297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650232" y="5047435"/>
              <a:ext cx="354310" cy="723992"/>
            </a:xfrm>
            <a:custGeom>
              <a:avLst/>
              <a:gdLst/>
              <a:ahLst/>
              <a:cxnLst/>
              <a:rect l="0" t="0" r="0" b="0"/>
              <a:pathLst>
                <a:path w="354310" h="723992">
                  <a:moveTo>
                    <a:pt x="34327" y="90471"/>
                  </a:moveTo>
                  <a:lnTo>
                    <a:pt x="28527" y="99474"/>
                  </a:lnTo>
                  <a:lnTo>
                    <a:pt x="23602" y="109742"/>
                  </a:lnTo>
                  <a:lnTo>
                    <a:pt x="19100" y="122330"/>
                  </a:lnTo>
                  <a:lnTo>
                    <a:pt x="14879" y="137030"/>
                  </a:lnTo>
                  <a:lnTo>
                    <a:pt x="10865" y="153474"/>
                  </a:lnTo>
                  <a:lnTo>
                    <a:pt x="7013" y="171265"/>
                  </a:lnTo>
                  <a:lnTo>
                    <a:pt x="3606" y="190051"/>
                  </a:lnTo>
                  <a:lnTo>
                    <a:pt x="1227" y="209546"/>
                  </a:lnTo>
                  <a:lnTo>
                    <a:pt x="107" y="229539"/>
                  </a:lnTo>
                  <a:lnTo>
                    <a:pt x="0" y="249874"/>
                  </a:lnTo>
                  <a:lnTo>
                    <a:pt x="384" y="270445"/>
                  </a:lnTo>
                  <a:lnTo>
                    <a:pt x="903" y="291179"/>
                  </a:lnTo>
                  <a:lnTo>
                    <a:pt x="1554" y="312190"/>
                  </a:lnTo>
                  <a:lnTo>
                    <a:pt x="2590" y="333748"/>
                  </a:lnTo>
                  <a:lnTo>
                    <a:pt x="4136" y="355960"/>
                  </a:lnTo>
                  <a:lnTo>
                    <a:pt x="6173" y="378777"/>
                  </a:lnTo>
                  <a:lnTo>
                    <a:pt x="8620" y="402087"/>
                  </a:lnTo>
                  <a:lnTo>
                    <a:pt x="11379" y="425757"/>
                  </a:lnTo>
                  <a:lnTo>
                    <a:pt x="14369" y="449194"/>
                  </a:lnTo>
                  <a:lnTo>
                    <a:pt x="17522" y="471398"/>
                  </a:lnTo>
                  <a:lnTo>
                    <a:pt x="20789" y="491935"/>
                  </a:lnTo>
                  <a:lnTo>
                    <a:pt x="24134" y="511350"/>
                  </a:lnTo>
                  <a:lnTo>
                    <a:pt x="27533" y="530843"/>
                  </a:lnTo>
                  <a:lnTo>
                    <a:pt x="30968" y="551096"/>
                  </a:lnTo>
                  <a:lnTo>
                    <a:pt x="34428" y="571634"/>
                  </a:lnTo>
                  <a:lnTo>
                    <a:pt x="37904" y="591144"/>
                  </a:lnTo>
                  <a:lnTo>
                    <a:pt x="41400" y="608942"/>
                  </a:lnTo>
                  <a:lnTo>
                    <a:pt x="45241" y="625148"/>
                  </a:lnTo>
                  <a:lnTo>
                    <a:pt x="50037" y="640326"/>
                  </a:lnTo>
                  <a:lnTo>
                    <a:pt x="56041" y="654932"/>
                  </a:lnTo>
                  <a:lnTo>
                    <a:pt x="63025" y="668910"/>
                  </a:lnTo>
                  <a:lnTo>
                    <a:pt x="70476" y="681792"/>
                  </a:lnTo>
                  <a:lnTo>
                    <a:pt x="78051" y="693383"/>
                  </a:lnTo>
                  <a:lnTo>
                    <a:pt x="85916" y="703458"/>
                  </a:lnTo>
                  <a:lnTo>
                    <a:pt x="94634" y="711623"/>
                  </a:lnTo>
                  <a:lnTo>
                    <a:pt x="104462" y="717841"/>
                  </a:lnTo>
                  <a:lnTo>
                    <a:pt x="115350" y="722050"/>
                  </a:lnTo>
                  <a:lnTo>
                    <a:pt x="127116" y="723991"/>
                  </a:lnTo>
                  <a:lnTo>
                    <a:pt x="139544" y="723743"/>
                  </a:lnTo>
                  <a:lnTo>
                    <a:pt x="152127" y="721647"/>
                  </a:lnTo>
                  <a:lnTo>
                    <a:pt x="164108" y="718115"/>
                  </a:lnTo>
                  <a:lnTo>
                    <a:pt x="175118" y="713518"/>
                  </a:lnTo>
                  <a:lnTo>
                    <a:pt x="184982" y="707993"/>
                  </a:lnTo>
                  <a:lnTo>
                    <a:pt x="193543" y="701463"/>
                  </a:lnTo>
                  <a:lnTo>
                    <a:pt x="200862" y="693965"/>
                  </a:lnTo>
                  <a:lnTo>
                    <a:pt x="207305" y="685813"/>
                  </a:lnTo>
                  <a:lnTo>
                    <a:pt x="213415" y="677495"/>
                  </a:lnTo>
                  <a:lnTo>
                    <a:pt x="219534" y="669293"/>
                  </a:lnTo>
                  <a:lnTo>
                    <a:pt x="225801" y="660820"/>
                  </a:lnTo>
                  <a:lnTo>
                    <a:pt x="232242" y="651153"/>
                  </a:lnTo>
                  <a:lnTo>
                    <a:pt x="238833" y="639875"/>
                  </a:lnTo>
                  <a:lnTo>
                    <a:pt x="245378" y="627368"/>
                  </a:lnTo>
                  <a:lnTo>
                    <a:pt x="251538" y="614508"/>
                  </a:lnTo>
                  <a:lnTo>
                    <a:pt x="257159" y="601857"/>
                  </a:lnTo>
                  <a:lnTo>
                    <a:pt x="262254" y="589618"/>
                  </a:lnTo>
                  <a:lnTo>
                    <a:pt x="266909" y="577800"/>
                  </a:lnTo>
                  <a:lnTo>
                    <a:pt x="271227" y="566333"/>
                  </a:lnTo>
                  <a:lnTo>
                    <a:pt x="275297" y="554973"/>
                  </a:lnTo>
                  <a:lnTo>
                    <a:pt x="279191" y="543339"/>
                  </a:lnTo>
                  <a:lnTo>
                    <a:pt x="282967" y="531248"/>
                  </a:lnTo>
                  <a:lnTo>
                    <a:pt x="286827" y="518853"/>
                  </a:lnTo>
                  <a:lnTo>
                    <a:pt x="291104" y="506531"/>
                  </a:lnTo>
                  <a:lnTo>
                    <a:pt x="295942" y="494498"/>
                  </a:lnTo>
                  <a:lnTo>
                    <a:pt x="301158" y="482639"/>
                  </a:lnTo>
                  <a:lnTo>
                    <a:pt x="306352" y="470610"/>
                  </a:lnTo>
                  <a:lnTo>
                    <a:pt x="311288" y="458225"/>
                  </a:lnTo>
                  <a:lnTo>
                    <a:pt x="315907" y="445620"/>
                  </a:lnTo>
                  <a:lnTo>
                    <a:pt x="320235" y="433150"/>
                  </a:lnTo>
                  <a:lnTo>
                    <a:pt x="324330" y="421019"/>
                  </a:lnTo>
                  <a:lnTo>
                    <a:pt x="328249" y="409262"/>
                  </a:lnTo>
                  <a:lnTo>
                    <a:pt x="332041" y="397834"/>
                  </a:lnTo>
                  <a:lnTo>
                    <a:pt x="335739" y="386661"/>
                  </a:lnTo>
                  <a:lnTo>
                    <a:pt x="339207" y="375513"/>
                  </a:lnTo>
                  <a:lnTo>
                    <a:pt x="342157" y="364030"/>
                  </a:lnTo>
                  <a:lnTo>
                    <a:pt x="344477" y="352024"/>
                  </a:lnTo>
                  <a:lnTo>
                    <a:pt x="346374" y="339010"/>
                  </a:lnTo>
                  <a:lnTo>
                    <a:pt x="348262" y="324144"/>
                  </a:lnTo>
                  <a:lnTo>
                    <a:pt x="350378" y="307136"/>
                  </a:lnTo>
                  <a:lnTo>
                    <a:pt x="352461" y="288169"/>
                  </a:lnTo>
                  <a:lnTo>
                    <a:pt x="353874" y="267617"/>
                  </a:lnTo>
                  <a:lnTo>
                    <a:pt x="354309" y="245872"/>
                  </a:lnTo>
                  <a:lnTo>
                    <a:pt x="353939" y="223425"/>
                  </a:lnTo>
                  <a:lnTo>
                    <a:pt x="353226" y="200839"/>
                  </a:lnTo>
                  <a:lnTo>
                    <a:pt x="352478" y="178439"/>
                  </a:lnTo>
                  <a:lnTo>
                    <a:pt x="351502" y="156655"/>
                  </a:lnTo>
                  <a:lnTo>
                    <a:pt x="349716" y="136093"/>
                  </a:lnTo>
                  <a:lnTo>
                    <a:pt x="346848" y="116966"/>
                  </a:lnTo>
                  <a:lnTo>
                    <a:pt x="342939" y="99155"/>
                  </a:lnTo>
                  <a:lnTo>
                    <a:pt x="338165" y="82409"/>
                  </a:lnTo>
                  <a:lnTo>
                    <a:pt x="332724" y="66480"/>
                  </a:lnTo>
                  <a:lnTo>
                    <a:pt x="326630" y="51475"/>
                  </a:lnTo>
                  <a:lnTo>
                    <a:pt x="319715" y="37835"/>
                  </a:lnTo>
                  <a:lnTo>
                    <a:pt x="311946" y="25707"/>
                  </a:lnTo>
                  <a:lnTo>
                    <a:pt x="303102" y="15426"/>
                  </a:lnTo>
                  <a:lnTo>
                    <a:pt x="292723" y="7648"/>
                  </a:lnTo>
                  <a:lnTo>
                    <a:pt x="280703" y="2505"/>
                  </a:lnTo>
                  <a:lnTo>
                    <a:pt x="267392" y="0"/>
                  </a:lnTo>
                  <a:lnTo>
                    <a:pt x="253394" y="274"/>
                  </a:lnTo>
                  <a:lnTo>
                    <a:pt x="239139" y="3122"/>
                  </a:lnTo>
                  <a:lnTo>
                    <a:pt x="225162" y="8100"/>
                  </a:lnTo>
                  <a:lnTo>
                    <a:pt x="212164" y="14711"/>
                  </a:lnTo>
                  <a:lnTo>
                    <a:pt x="200424" y="22535"/>
                  </a:lnTo>
                  <a:lnTo>
                    <a:pt x="189712" y="31717"/>
                  </a:lnTo>
                  <a:lnTo>
                    <a:pt x="179508" y="42920"/>
                  </a:lnTo>
                  <a:lnTo>
                    <a:pt x="169456" y="56336"/>
                  </a:lnTo>
                  <a:lnTo>
                    <a:pt x="159549" y="71244"/>
                  </a:lnTo>
                  <a:lnTo>
                    <a:pt x="150035" y="86328"/>
                  </a:lnTo>
                  <a:lnTo>
                    <a:pt x="141037" y="100808"/>
                  </a:lnTo>
                  <a:lnTo>
                    <a:pt x="132536" y="114613"/>
                  </a:lnTo>
                  <a:lnTo>
                    <a:pt x="124447" y="128097"/>
                  </a:lnTo>
                  <a:lnTo>
                    <a:pt x="116678" y="141535"/>
                  </a:lnTo>
                  <a:lnTo>
                    <a:pt x="109309" y="155051"/>
                  </a:lnTo>
                  <a:lnTo>
                    <a:pt x="102580" y="168681"/>
                  </a:lnTo>
                  <a:lnTo>
                    <a:pt x="96566" y="182415"/>
                  </a:lnTo>
                  <a:lnTo>
                    <a:pt x="91034" y="196236"/>
                  </a:lnTo>
                  <a:lnTo>
                    <a:pt x="85552" y="210121"/>
                  </a:lnTo>
                  <a:lnTo>
                    <a:pt x="79865" y="224058"/>
                  </a:lnTo>
                  <a:lnTo>
                    <a:pt x="74062" y="238197"/>
                  </a:lnTo>
                  <a:lnTo>
                    <a:pt x="68466" y="252834"/>
                  </a:lnTo>
                  <a:lnTo>
                    <a:pt x="63256" y="268093"/>
                  </a:lnTo>
                  <a:lnTo>
                    <a:pt x="58452" y="283934"/>
                  </a:lnTo>
                  <a:lnTo>
                    <a:pt x="53999" y="300253"/>
                  </a:lnTo>
                  <a:lnTo>
                    <a:pt x="49825" y="316937"/>
                  </a:lnTo>
                  <a:lnTo>
                    <a:pt x="46022" y="333888"/>
                  </a:lnTo>
                  <a:lnTo>
                    <a:pt x="42841" y="351026"/>
                  </a:lnTo>
                  <a:lnTo>
                    <a:pt x="40366" y="368294"/>
                  </a:lnTo>
                  <a:lnTo>
                    <a:pt x="38534" y="385653"/>
                  </a:lnTo>
                  <a:lnTo>
                    <a:pt x="37222" y="403074"/>
                  </a:lnTo>
                  <a:lnTo>
                    <a:pt x="36301" y="420523"/>
                  </a:lnTo>
                  <a:lnTo>
                    <a:pt x="35664" y="437613"/>
                  </a:lnTo>
                  <a:lnTo>
                    <a:pt x="35158" y="455496"/>
                  </a:lnTo>
                  <a:lnTo>
                    <a:pt x="34738" y="477978"/>
                  </a:lnTo>
                  <a:lnTo>
                    <a:pt x="34327" y="511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189927" y="4999857"/>
              <a:ext cx="420973" cy="959374"/>
            </a:xfrm>
            <a:custGeom>
              <a:avLst/>
              <a:gdLst/>
              <a:ahLst/>
              <a:cxnLst/>
              <a:rect l="0" t="0" r="0" b="0"/>
              <a:pathLst>
                <a:path w="420973" h="959374">
                  <a:moveTo>
                    <a:pt x="84228" y="306505"/>
                  </a:moveTo>
                  <a:lnTo>
                    <a:pt x="78428" y="321040"/>
                  </a:lnTo>
                  <a:lnTo>
                    <a:pt x="73503" y="333671"/>
                  </a:lnTo>
                  <a:lnTo>
                    <a:pt x="69001" y="345576"/>
                  </a:lnTo>
                  <a:lnTo>
                    <a:pt x="64780" y="357058"/>
                  </a:lnTo>
                  <a:lnTo>
                    <a:pt x="60766" y="368250"/>
                  </a:lnTo>
                  <a:lnTo>
                    <a:pt x="56905" y="379237"/>
                  </a:lnTo>
                  <a:lnTo>
                    <a:pt x="53152" y="390079"/>
                  </a:lnTo>
                  <a:lnTo>
                    <a:pt x="49477" y="400821"/>
                  </a:lnTo>
                  <a:lnTo>
                    <a:pt x="45859" y="411499"/>
                  </a:lnTo>
                  <a:lnTo>
                    <a:pt x="42447" y="422298"/>
                  </a:lnTo>
                  <a:lnTo>
                    <a:pt x="39534" y="433540"/>
                  </a:lnTo>
                  <a:lnTo>
                    <a:pt x="37239" y="445366"/>
                  </a:lnTo>
                  <a:lnTo>
                    <a:pt x="35359" y="457750"/>
                  </a:lnTo>
                  <a:lnTo>
                    <a:pt x="33482" y="470594"/>
                  </a:lnTo>
                  <a:lnTo>
                    <a:pt x="31370" y="483796"/>
                  </a:lnTo>
                  <a:lnTo>
                    <a:pt x="29119" y="497425"/>
                  </a:lnTo>
                  <a:lnTo>
                    <a:pt x="27061" y="511712"/>
                  </a:lnTo>
                  <a:lnTo>
                    <a:pt x="25380" y="526732"/>
                  </a:lnTo>
                  <a:lnTo>
                    <a:pt x="24099" y="542412"/>
                  </a:lnTo>
                  <a:lnTo>
                    <a:pt x="23164" y="558623"/>
                  </a:lnTo>
                  <a:lnTo>
                    <a:pt x="22501" y="575229"/>
                  </a:lnTo>
                  <a:lnTo>
                    <a:pt x="22039" y="591957"/>
                  </a:lnTo>
                  <a:lnTo>
                    <a:pt x="21721" y="608414"/>
                  </a:lnTo>
                  <a:lnTo>
                    <a:pt x="21509" y="624412"/>
                  </a:lnTo>
                  <a:lnTo>
                    <a:pt x="21535" y="640104"/>
                  </a:lnTo>
                  <a:lnTo>
                    <a:pt x="22084" y="655867"/>
                  </a:lnTo>
                  <a:lnTo>
                    <a:pt x="23266" y="671920"/>
                  </a:lnTo>
                  <a:lnTo>
                    <a:pt x="24875" y="688313"/>
                  </a:lnTo>
                  <a:lnTo>
                    <a:pt x="26493" y="705011"/>
                  </a:lnTo>
                  <a:lnTo>
                    <a:pt x="27880" y="721949"/>
                  </a:lnTo>
                  <a:lnTo>
                    <a:pt x="29132" y="738900"/>
                  </a:lnTo>
                  <a:lnTo>
                    <a:pt x="30579" y="755507"/>
                  </a:lnTo>
                  <a:lnTo>
                    <a:pt x="32405" y="771603"/>
                  </a:lnTo>
                  <a:lnTo>
                    <a:pt x="34631" y="787189"/>
                  </a:lnTo>
                  <a:lnTo>
                    <a:pt x="37205" y="802348"/>
                  </a:lnTo>
                  <a:lnTo>
                    <a:pt x="40050" y="817174"/>
                  </a:lnTo>
                  <a:lnTo>
                    <a:pt x="43097" y="831590"/>
                  </a:lnTo>
                  <a:lnTo>
                    <a:pt x="46288" y="845357"/>
                  </a:lnTo>
                  <a:lnTo>
                    <a:pt x="49586" y="858393"/>
                  </a:lnTo>
                  <a:lnTo>
                    <a:pt x="53121" y="870607"/>
                  </a:lnTo>
                  <a:lnTo>
                    <a:pt x="57180" y="881817"/>
                  </a:lnTo>
                  <a:lnTo>
                    <a:pt x="61880" y="892029"/>
                  </a:lnTo>
                  <a:lnTo>
                    <a:pt x="67343" y="901549"/>
                  </a:lnTo>
                  <a:lnTo>
                    <a:pt x="73767" y="910870"/>
                  </a:lnTo>
                  <a:lnTo>
                    <a:pt x="81166" y="920286"/>
                  </a:lnTo>
                  <a:lnTo>
                    <a:pt x="89406" y="929578"/>
                  </a:lnTo>
                  <a:lnTo>
                    <a:pt x="98308" y="938138"/>
                  </a:lnTo>
                  <a:lnTo>
                    <a:pt x="107711" y="945664"/>
                  </a:lnTo>
                  <a:lnTo>
                    <a:pt x="117804" y="951852"/>
                  </a:lnTo>
                  <a:lnTo>
                    <a:pt x="129095" y="956252"/>
                  </a:lnTo>
                  <a:lnTo>
                    <a:pt x="141764" y="958789"/>
                  </a:lnTo>
                  <a:lnTo>
                    <a:pt x="155527" y="959373"/>
                  </a:lnTo>
                  <a:lnTo>
                    <a:pt x="169836" y="957727"/>
                  </a:lnTo>
                  <a:lnTo>
                    <a:pt x="184304" y="953924"/>
                  </a:lnTo>
                  <a:lnTo>
                    <a:pt x="198424" y="948456"/>
                  </a:lnTo>
                  <a:lnTo>
                    <a:pt x="211519" y="942040"/>
                  </a:lnTo>
                  <a:lnTo>
                    <a:pt x="223321" y="935176"/>
                  </a:lnTo>
                  <a:lnTo>
                    <a:pt x="233904" y="928130"/>
                  </a:lnTo>
                  <a:lnTo>
                    <a:pt x="243489" y="921028"/>
                  </a:lnTo>
                  <a:lnTo>
                    <a:pt x="252312" y="913916"/>
                  </a:lnTo>
                  <a:lnTo>
                    <a:pt x="260580" y="906649"/>
                  </a:lnTo>
                  <a:lnTo>
                    <a:pt x="268454" y="898924"/>
                  </a:lnTo>
                  <a:lnTo>
                    <a:pt x="276055" y="890605"/>
                  </a:lnTo>
                  <a:lnTo>
                    <a:pt x="283467" y="881557"/>
                  </a:lnTo>
                  <a:lnTo>
                    <a:pt x="290751" y="871572"/>
                  </a:lnTo>
                  <a:lnTo>
                    <a:pt x="297943" y="860630"/>
                  </a:lnTo>
                  <a:lnTo>
                    <a:pt x="304909" y="848857"/>
                  </a:lnTo>
                  <a:lnTo>
                    <a:pt x="311359" y="836430"/>
                  </a:lnTo>
                  <a:lnTo>
                    <a:pt x="317183" y="823520"/>
                  </a:lnTo>
                  <a:lnTo>
                    <a:pt x="322585" y="810430"/>
                  </a:lnTo>
                  <a:lnTo>
                    <a:pt x="327979" y="797568"/>
                  </a:lnTo>
                  <a:lnTo>
                    <a:pt x="333607" y="785133"/>
                  </a:lnTo>
                  <a:lnTo>
                    <a:pt x="339371" y="772817"/>
                  </a:lnTo>
                  <a:lnTo>
                    <a:pt x="344941" y="759941"/>
                  </a:lnTo>
                  <a:lnTo>
                    <a:pt x="350133" y="746167"/>
                  </a:lnTo>
                  <a:lnTo>
                    <a:pt x="354925" y="731642"/>
                  </a:lnTo>
                  <a:lnTo>
                    <a:pt x="359370" y="716813"/>
                  </a:lnTo>
                  <a:lnTo>
                    <a:pt x="363548" y="701978"/>
                  </a:lnTo>
                  <a:lnTo>
                    <a:pt x="367692" y="687101"/>
                  </a:lnTo>
                  <a:lnTo>
                    <a:pt x="372168" y="671901"/>
                  </a:lnTo>
                  <a:lnTo>
                    <a:pt x="377139" y="656233"/>
                  </a:lnTo>
                  <a:lnTo>
                    <a:pt x="382275" y="640100"/>
                  </a:lnTo>
                  <a:lnTo>
                    <a:pt x="386884" y="623578"/>
                  </a:lnTo>
                  <a:lnTo>
                    <a:pt x="390614" y="606760"/>
                  </a:lnTo>
                  <a:lnTo>
                    <a:pt x="393608" y="589888"/>
                  </a:lnTo>
                  <a:lnTo>
                    <a:pt x="396307" y="573334"/>
                  </a:lnTo>
                  <a:lnTo>
                    <a:pt x="399012" y="557270"/>
                  </a:lnTo>
                  <a:lnTo>
                    <a:pt x="401847" y="541534"/>
                  </a:lnTo>
                  <a:lnTo>
                    <a:pt x="404837" y="525742"/>
                  </a:lnTo>
                  <a:lnTo>
                    <a:pt x="407961" y="509674"/>
                  </a:lnTo>
                  <a:lnTo>
                    <a:pt x="411026" y="493441"/>
                  </a:lnTo>
                  <a:lnTo>
                    <a:pt x="413698" y="477382"/>
                  </a:lnTo>
                  <a:lnTo>
                    <a:pt x="415824" y="461687"/>
                  </a:lnTo>
                  <a:lnTo>
                    <a:pt x="417419" y="446385"/>
                  </a:lnTo>
                  <a:lnTo>
                    <a:pt x="418572" y="431423"/>
                  </a:lnTo>
                  <a:lnTo>
                    <a:pt x="419385" y="416725"/>
                  </a:lnTo>
                  <a:lnTo>
                    <a:pt x="419949" y="402057"/>
                  </a:lnTo>
                  <a:lnTo>
                    <a:pt x="420335" y="387056"/>
                  </a:lnTo>
                  <a:lnTo>
                    <a:pt x="420598" y="371555"/>
                  </a:lnTo>
                  <a:lnTo>
                    <a:pt x="420776" y="355718"/>
                  </a:lnTo>
                  <a:lnTo>
                    <a:pt x="420896" y="339934"/>
                  </a:lnTo>
                  <a:lnTo>
                    <a:pt x="420972" y="324428"/>
                  </a:lnTo>
                  <a:lnTo>
                    <a:pt x="420853" y="309253"/>
                  </a:lnTo>
                  <a:lnTo>
                    <a:pt x="420241" y="294377"/>
                  </a:lnTo>
                  <a:lnTo>
                    <a:pt x="419012" y="279740"/>
                  </a:lnTo>
                  <a:lnTo>
                    <a:pt x="417203" y="265284"/>
                  </a:lnTo>
                  <a:lnTo>
                    <a:pt x="414917" y="250958"/>
                  </a:lnTo>
                  <a:lnTo>
                    <a:pt x="412269" y="236723"/>
                  </a:lnTo>
                  <a:lnTo>
                    <a:pt x="409355" y="222551"/>
                  </a:lnTo>
                  <a:lnTo>
                    <a:pt x="406254" y="208423"/>
                  </a:lnTo>
                  <a:lnTo>
                    <a:pt x="403022" y="194329"/>
                  </a:lnTo>
                  <a:lnTo>
                    <a:pt x="399700" y="180423"/>
                  </a:lnTo>
                  <a:lnTo>
                    <a:pt x="396317" y="167007"/>
                  </a:lnTo>
                  <a:lnTo>
                    <a:pt x="392892" y="154203"/>
                  </a:lnTo>
                  <a:lnTo>
                    <a:pt x="389440" y="141978"/>
                  </a:lnTo>
                  <a:lnTo>
                    <a:pt x="385968" y="130229"/>
                  </a:lnTo>
                  <a:lnTo>
                    <a:pt x="382484" y="118841"/>
                  </a:lnTo>
                  <a:lnTo>
                    <a:pt x="378992" y="107718"/>
                  </a:lnTo>
                  <a:lnTo>
                    <a:pt x="375494" y="96783"/>
                  </a:lnTo>
                  <a:lnTo>
                    <a:pt x="371987" y="85981"/>
                  </a:lnTo>
                  <a:lnTo>
                    <a:pt x="368310" y="75438"/>
                  </a:lnTo>
                  <a:lnTo>
                    <a:pt x="364156" y="65431"/>
                  </a:lnTo>
                  <a:lnTo>
                    <a:pt x="359391" y="56071"/>
                  </a:lnTo>
                  <a:lnTo>
                    <a:pt x="353884" y="47312"/>
                  </a:lnTo>
                  <a:lnTo>
                    <a:pt x="347431" y="39042"/>
                  </a:lnTo>
                  <a:lnTo>
                    <a:pt x="340008" y="31149"/>
                  </a:lnTo>
                  <a:lnTo>
                    <a:pt x="331582" y="23694"/>
                  </a:lnTo>
                  <a:lnTo>
                    <a:pt x="322024" y="16907"/>
                  </a:lnTo>
                  <a:lnTo>
                    <a:pt x="311367" y="10868"/>
                  </a:lnTo>
                  <a:lnTo>
                    <a:pt x="299617" y="5829"/>
                  </a:lnTo>
                  <a:lnTo>
                    <a:pt x="286674" y="2274"/>
                  </a:lnTo>
                  <a:lnTo>
                    <a:pt x="272606" y="336"/>
                  </a:lnTo>
                  <a:lnTo>
                    <a:pt x="257922" y="0"/>
                  </a:lnTo>
                  <a:lnTo>
                    <a:pt x="243452" y="1289"/>
                  </a:lnTo>
                  <a:lnTo>
                    <a:pt x="229654" y="4043"/>
                  </a:lnTo>
                  <a:lnTo>
                    <a:pt x="216781" y="7992"/>
                  </a:lnTo>
                  <a:lnTo>
                    <a:pt x="205055" y="12851"/>
                  </a:lnTo>
                  <a:lnTo>
                    <a:pt x="194461" y="18378"/>
                  </a:lnTo>
                  <a:lnTo>
                    <a:pt x="184667" y="24545"/>
                  </a:lnTo>
                  <a:lnTo>
                    <a:pt x="175155" y="31515"/>
                  </a:lnTo>
                  <a:lnTo>
                    <a:pt x="165602" y="39316"/>
                  </a:lnTo>
                  <a:lnTo>
                    <a:pt x="156047" y="47842"/>
                  </a:lnTo>
                  <a:lnTo>
                    <a:pt x="146777" y="56944"/>
                  </a:lnTo>
                  <a:lnTo>
                    <a:pt x="137947" y="66476"/>
                  </a:lnTo>
                  <a:lnTo>
                    <a:pt x="129560" y="76318"/>
                  </a:lnTo>
                  <a:lnTo>
                    <a:pt x="121548" y="86377"/>
                  </a:lnTo>
                  <a:lnTo>
                    <a:pt x="113826" y="96592"/>
                  </a:lnTo>
                  <a:lnTo>
                    <a:pt x="106320" y="107078"/>
                  </a:lnTo>
                  <a:lnTo>
                    <a:pt x="98965" y="118111"/>
                  </a:lnTo>
                  <a:lnTo>
                    <a:pt x="91722" y="129796"/>
                  </a:lnTo>
                  <a:lnTo>
                    <a:pt x="84721" y="142085"/>
                  </a:lnTo>
                  <a:lnTo>
                    <a:pt x="78246" y="154866"/>
                  </a:lnTo>
                  <a:lnTo>
                    <a:pt x="72406" y="168022"/>
                  </a:lnTo>
                  <a:lnTo>
                    <a:pt x="66993" y="181449"/>
                  </a:lnTo>
                  <a:lnTo>
                    <a:pt x="61590" y="195069"/>
                  </a:lnTo>
                  <a:lnTo>
                    <a:pt x="55958" y="208828"/>
                  </a:lnTo>
                  <a:lnTo>
                    <a:pt x="50190" y="222847"/>
                  </a:lnTo>
                  <a:lnTo>
                    <a:pt x="44618" y="237403"/>
                  </a:lnTo>
                  <a:lnTo>
                    <a:pt x="39425" y="252608"/>
                  </a:lnTo>
                  <a:lnTo>
                    <a:pt x="34632" y="268413"/>
                  </a:lnTo>
                  <a:lnTo>
                    <a:pt x="30186" y="284709"/>
                  </a:lnTo>
                  <a:lnTo>
                    <a:pt x="26017" y="301377"/>
                  </a:lnTo>
                  <a:lnTo>
                    <a:pt x="22218" y="318316"/>
                  </a:lnTo>
                  <a:lnTo>
                    <a:pt x="19038" y="335447"/>
                  </a:lnTo>
                  <a:lnTo>
                    <a:pt x="16560" y="352715"/>
                  </a:lnTo>
                  <a:lnTo>
                    <a:pt x="14557" y="370245"/>
                  </a:lnTo>
                  <a:lnTo>
                    <a:pt x="12596" y="388312"/>
                  </a:lnTo>
                  <a:lnTo>
                    <a:pt x="10427" y="407021"/>
                  </a:lnTo>
                  <a:lnTo>
                    <a:pt x="8139" y="426164"/>
                  </a:lnTo>
                  <a:lnTo>
                    <a:pt x="6056" y="445320"/>
                  </a:lnTo>
                  <a:lnTo>
                    <a:pt x="4357" y="464244"/>
                  </a:lnTo>
                  <a:lnTo>
                    <a:pt x="3065" y="482867"/>
                  </a:lnTo>
                  <a:lnTo>
                    <a:pt x="2122" y="501211"/>
                  </a:lnTo>
                  <a:lnTo>
                    <a:pt x="1454" y="519320"/>
                  </a:lnTo>
                  <a:lnTo>
                    <a:pt x="988" y="537070"/>
                  </a:lnTo>
                  <a:lnTo>
                    <a:pt x="617" y="556219"/>
                  </a:lnTo>
                  <a:lnTo>
                    <a:pt x="306" y="581805"/>
                  </a:lnTo>
                  <a:lnTo>
                    <a:pt x="0" y="6223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4453554" y="4990469"/>
            <a:ext cx="1723745" cy="846157"/>
            <a:chOff x="4453554" y="4990469"/>
            <a:chExt cx="1723745" cy="846157"/>
          </a:xfrm>
        </p:grpSpPr>
        <p:sp>
          <p:nvSpPr>
            <p:cNvPr id="113" name="Freeform 112"/>
            <p:cNvSpPr/>
            <p:nvPr/>
          </p:nvSpPr>
          <p:spPr>
            <a:xfrm>
              <a:off x="4453554" y="4990469"/>
              <a:ext cx="378863" cy="846157"/>
            </a:xfrm>
            <a:custGeom>
              <a:avLst/>
              <a:gdLst/>
              <a:ahLst/>
              <a:cxnLst/>
              <a:rect l="0" t="0" r="0" b="0"/>
              <a:pathLst>
                <a:path w="378863" h="846157">
                  <a:moveTo>
                    <a:pt x="63171" y="431707"/>
                  </a:moveTo>
                  <a:lnTo>
                    <a:pt x="63104" y="443375"/>
                  </a:lnTo>
                  <a:lnTo>
                    <a:pt x="62464" y="453864"/>
                  </a:lnTo>
                  <a:lnTo>
                    <a:pt x="61171" y="464175"/>
                  </a:lnTo>
                  <a:lnTo>
                    <a:pt x="59485" y="474822"/>
                  </a:lnTo>
                  <a:lnTo>
                    <a:pt x="57817" y="486462"/>
                  </a:lnTo>
                  <a:lnTo>
                    <a:pt x="56404" y="499353"/>
                  </a:lnTo>
                  <a:lnTo>
                    <a:pt x="55305" y="513260"/>
                  </a:lnTo>
                  <a:lnTo>
                    <a:pt x="54494" y="527662"/>
                  </a:lnTo>
                  <a:lnTo>
                    <a:pt x="53920" y="542201"/>
                  </a:lnTo>
                  <a:lnTo>
                    <a:pt x="53687" y="556707"/>
                  </a:lnTo>
                  <a:lnTo>
                    <a:pt x="54056" y="571126"/>
                  </a:lnTo>
                  <a:lnTo>
                    <a:pt x="55113" y="585451"/>
                  </a:lnTo>
                  <a:lnTo>
                    <a:pt x="56636" y="599698"/>
                  </a:lnTo>
                  <a:lnTo>
                    <a:pt x="58197" y="613883"/>
                  </a:lnTo>
                  <a:lnTo>
                    <a:pt x="59544" y="628023"/>
                  </a:lnTo>
                  <a:lnTo>
                    <a:pt x="60771" y="642131"/>
                  </a:lnTo>
                  <a:lnTo>
                    <a:pt x="62200" y="656216"/>
                  </a:lnTo>
                  <a:lnTo>
                    <a:pt x="64014" y="670287"/>
                  </a:lnTo>
                  <a:lnTo>
                    <a:pt x="66232" y="684347"/>
                  </a:lnTo>
                  <a:lnTo>
                    <a:pt x="68800" y="698399"/>
                  </a:lnTo>
                  <a:lnTo>
                    <a:pt x="71642" y="712442"/>
                  </a:lnTo>
                  <a:lnTo>
                    <a:pt x="74687" y="726314"/>
                  </a:lnTo>
                  <a:lnTo>
                    <a:pt x="77877" y="739708"/>
                  </a:lnTo>
                  <a:lnTo>
                    <a:pt x="81173" y="752500"/>
                  </a:lnTo>
                  <a:lnTo>
                    <a:pt x="84708" y="764888"/>
                  </a:lnTo>
                  <a:lnTo>
                    <a:pt x="88766" y="777279"/>
                  </a:lnTo>
                  <a:lnTo>
                    <a:pt x="93466" y="789901"/>
                  </a:lnTo>
                  <a:lnTo>
                    <a:pt x="98929" y="802328"/>
                  </a:lnTo>
                  <a:lnTo>
                    <a:pt x="105354" y="813614"/>
                  </a:lnTo>
                  <a:lnTo>
                    <a:pt x="112757" y="823310"/>
                  </a:lnTo>
                  <a:lnTo>
                    <a:pt x="121169" y="831294"/>
                  </a:lnTo>
                  <a:lnTo>
                    <a:pt x="130719" y="837514"/>
                  </a:lnTo>
                  <a:lnTo>
                    <a:pt x="141361" y="842131"/>
                  </a:lnTo>
                  <a:lnTo>
                    <a:pt x="152761" y="845113"/>
                  </a:lnTo>
                  <a:lnTo>
                    <a:pt x="164405" y="846156"/>
                  </a:lnTo>
                  <a:lnTo>
                    <a:pt x="175970" y="845271"/>
                  </a:lnTo>
                  <a:lnTo>
                    <a:pt x="187175" y="842730"/>
                  </a:lnTo>
                  <a:lnTo>
                    <a:pt x="197699" y="838892"/>
                  </a:lnTo>
                  <a:lnTo>
                    <a:pt x="207446" y="834082"/>
                  </a:lnTo>
                  <a:lnTo>
                    <a:pt x="216653" y="828244"/>
                  </a:lnTo>
                  <a:lnTo>
                    <a:pt x="225764" y="820969"/>
                  </a:lnTo>
                  <a:lnTo>
                    <a:pt x="235043" y="812154"/>
                  </a:lnTo>
                  <a:lnTo>
                    <a:pt x="244414" y="802133"/>
                  </a:lnTo>
                  <a:lnTo>
                    <a:pt x="253559" y="791489"/>
                  </a:lnTo>
                  <a:lnTo>
                    <a:pt x="262301" y="780626"/>
                  </a:lnTo>
                  <a:lnTo>
                    <a:pt x="270459" y="769740"/>
                  </a:lnTo>
                  <a:lnTo>
                    <a:pt x="277785" y="758905"/>
                  </a:lnTo>
                  <a:lnTo>
                    <a:pt x="284228" y="748133"/>
                  </a:lnTo>
                  <a:lnTo>
                    <a:pt x="289893" y="737256"/>
                  </a:lnTo>
                  <a:lnTo>
                    <a:pt x="294939" y="725954"/>
                  </a:lnTo>
                  <a:lnTo>
                    <a:pt x="299528" y="714084"/>
                  </a:lnTo>
                  <a:lnTo>
                    <a:pt x="303951" y="701670"/>
                  </a:lnTo>
                  <a:lnTo>
                    <a:pt x="308615" y="688804"/>
                  </a:lnTo>
                  <a:lnTo>
                    <a:pt x="313716" y="675591"/>
                  </a:lnTo>
                  <a:lnTo>
                    <a:pt x="319110" y="662126"/>
                  </a:lnTo>
                  <a:lnTo>
                    <a:pt x="324424" y="648480"/>
                  </a:lnTo>
                  <a:lnTo>
                    <a:pt x="329441" y="634709"/>
                  </a:lnTo>
                  <a:lnTo>
                    <a:pt x="334113" y="620852"/>
                  </a:lnTo>
                  <a:lnTo>
                    <a:pt x="338477" y="606935"/>
                  </a:lnTo>
                  <a:lnTo>
                    <a:pt x="342592" y="592978"/>
                  </a:lnTo>
                  <a:lnTo>
                    <a:pt x="346355" y="578996"/>
                  </a:lnTo>
                  <a:lnTo>
                    <a:pt x="349509" y="564994"/>
                  </a:lnTo>
                  <a:lnTo>
                    <a:pt x="351970" y="550981"/>
                  </a:lnTo>
                  <a:lnTo>
                    <a:pt x="353963" y="536958"/>
                  </a:lnTo>
                  <a:lnTo>
                    <a:pt x="355916" y="522932"/>
                  </a:lnTo>
                  <a:lnTo>
                    <a:pt x="358084" y="508901"/>
                  </a:lnTo>
                  <a:lnTo>
                    <a:pt x="360543" y="494868"/>
                  </a:lnTo>
                  <a:lnTo>
                    <a:pt x="363272" y="480833"/>
                  </a:lnTo>
                  <a:lnTo>
                    <a:pt x="366218" y="466797"/>
                  </a:lnTo>
                  <a:lnTo>
                    <a:pt x="369162" y="452760"/>
                  </a:lnTo>
                  <a:lnTo>
                    <a:pt x="371752" y="438724"/>
                  </a:lnTo>
                  <a:lnTo>
                    <a:pt x="373822" y="424686"/>
                  </a:lnTo>
                  <a:lnTo>
                    <a:pt x="375380" y="410648"/>
                  </a:lnTo>
                  <a:lnTo>
                    <a:pt x="376508" y="396611"/>
                  </a:lnTo>
                  <a:lnTo>
                    <a:pt x="377304" y="382573"/>
                  </a:lnTo>
                  <a:lnTo>
                    <a:pt x="377857" y="368536"/>
                  </a:lnTo>
                  <a:lnTo>
                    <a:pt x="378236" y="354498"/>
                  </a:lnTo>
                  <a:lnTo>
                    <a:pt x="378494" y="340460"/>
                  </a:lnTo>
                  <a:lnTo>
                    <a:pt x="378669" y="326422"/>
                  </a:lnTo>
                  <a:lnTo>
                    <a:pt x="378787" y="312384"/>
                  </a:lnTo>
                  <a:lnTo>
                    <a:pt x="378862" y="298350"/>
                  </a:lnTo>
                  <a:lnTo>
                    <a:pt x="378742" y="284485"/>
                  </a:lnTo>
                  <a:lnTo>
                    <a:pt x="378129" y="271096"/>
                  </a:lnTo>
                  <a:lnTo>
                    <a:pt x="376903" y="258306"/>
                  </a:lnTo>
                  <a:lnTo>
                    <a:pt x="375267" y="245921"/>
                  </a:lnTo>
                  <a:lnTo>
                    <a:pt x="373629" y="233531"/>
                  </a:lnTo>
                  <a:lnTo>
                    <a:pt x="372229" y="220896"/>
                  </a:lnTo>
                  <a:lnTo>
                    <a:pt x="370968" y="207951"/>
                  </a:lnTo>
                  <a:lnTo>
                    <a:pt x="369515" y="194721"/>
                  </a:lnTo>
                  <a:lnTo>
                    <a:pt x="367686" y="181266"/>
                  </a:lnTo>
                  <a:lnTo>
                    <a:pt x="365457" y="167805"/>
                  </a:lnTo>
                  <a:lnTo>
                    <a:pt x="362882" y="154695"/>
                  </a:lnTo>
                  <a:lnTo>
                    <a:pt x="360035" y="142101"/>
                  </a:lnTo>
                  <a:lnTo>
                    <a:pt x="356988" y="130018"/>
                  </a:lnTo>
                  <a:lnTo>
                    <a:pt x="353796" y="118365"/>
                  </a:lnTo>
                  <a:lnTo>
                    <a:pt x="350503" y="107042"/>
                  </a:lnTo>
                  <a:lnTo>
                    <a:pt x="347140" y="95962"/>
                  </a:lnTo>
                  <a:lnTo>
                    <a:pt x="343730" y="85055"/>
                  </a:lnTo>
                  <a:lnTo>
                    <a:pt x="340278" y="74269"/>
                  </a:lnTo>
                  <a:lnTo>
                    <a:pt x="336467" y="63566"/>
                  </a:lnTo>
                  <a:lnTo>
                    <a:pt x="331691" y="52920"/>
                  </a:lnTo>
                  <a:lnTo>
                    <a:pt x="325695" y="42321"/>
                  </a:lnTo>
                  <a:lnTo>
                    <a:pt x="318548" y="32086"/>
                  </a:lnTo>
                  <a:lnTo>
                    <a:pt x="310454" y="22818"/>
                  </a:lnTo>
                  <a:lnTo>
                    <a:pt x="301634" y="14782"/>
                  </a:lnTo>
                  <a:lnTo>
                    <a:pt x="292119" y="8234"/>
                  </a:lnTo>
                  <a:lnTo>
                    <a:pt x="281755" y="3585"/>
                  </a:lnTo>
                  <a:lnTo>
                    <a:pt x="270526" y="872"/>
                  </a:lnTo>
                  <a:lnTo>
                    <a:pt x="258545" y="0"/>
                  </a:lnTo>
                  <a:lnTo>
                    <a:pt x="245972" y="918"/>
                  </a:lnTo>
                  <a:lnTo>
                    <a:pt x="232966" y="3425"/>
                  </a:lnTo>
                  <a:lnTo>
                    <a:pt x="219978" y="7377"/>
                  </a:lnTo>
                  <a:lnTo>
                    <a:pt x="207718" y="12769"/>
                  </a:lnTo>
                  <a:lnTo>
                    <a:pt x="196512" y="19463"/>
                  </a:lnTo>
                  <a:lnTo>
                    <a:pt x="186345" y="27058"/>
                  </a:lnTo>
                  <a:lnTo>
                    <a:pt x="177048" y="34994"/>
                  </a:lnTo>
                  <a:lnTo>
                    <a:pt x="168422" y="42921"/>
                  </a:lnTo>
                  <a:lnTo>
                    <a:pt x="160288" y="50700"/>
                  </a:lnTo>
                  <a:lnTo>
                    <a:pt x="152503" y="58303"/>
                  </a:lnTo>
                  <a:lnTo>
                    <a:pt x="144963" y="65754"/>
                  </a:lnTo>
                  <a:lnTo>
                    <a:pt x="137592" y="73251"/>
                  </a:lnTo>
                  <a:lnTo>
                    <a:pt x="130335" y="81131"/>
                  </a:lnTo>
                  <a:lnTo>
                    <a:pt x="123156" y="89549"/>
                  </a:lnTo>
                  <a:lnTo>
                    <a:pt x="116030" y="98493"/>
                  </a:lnTo>
                  <a:lnTo>
                    <a:pt x="108939" y="107876"/>
                  </a:lnTo>
                  <a:lnTo>
                    <a:pt x="101872" y="117601"/>
                  </a:lnTo>
                  <a:lnTo>
                    <a:pt x="94821" y="127742"/>
                  </a:lnTo>
                  <a:lnTo>
                    <a:pt x="87780" y="138535"/>
                  </a:lnTo>
                  <a:lnTo>
                    <a:pt x="80751" y="150055"/>
                  </a:lnTo>
                  <a:lnTo>
                    <a:pt x="73896" y="162231"/>
                  </a:lnTo>
                  <a:lnTo>
                    <a:pt x="67518" y="174938"/>
                  </a:lnTo>
                  <a:lnTo>
                    <a:pt x="61749" y="188047"/>
                  </a:lnTo>
                  <a:lnTo>
                    <a:pt x="56552" y="201613"/>
                  </a:lnTo>
                  <a:lnTo>
                    <a:pt x="51828" y="215858"/>
                  </a:lnTo>
                  <a:lnTo>
                    <a:pt x="47464" y="230850"/>
                  </a:lnTo>
                  <a:lnTo>
                    <a:pt x="43362" y="246510"/>
                  </a:lnTo>
                  <a:lnTo>
                    <a:pt x="39447" y="262709"/>
                  </a:lnTo>
                  <a:lnTo>
                    <a:pt x="35662" y="279311"/>
                  </a:lnTo>
                  <a:lnTo>
                    <a:pt x="31967" y="296207"/>
                  </a:lnTo>
                  <a:lnTo>
                    <a:pt x="28331" y="313308"/>
                  </a:lnTo>
                  <a:lnTo>
                    <a:pt x="24737" y="330558"/>
                  </a:lnTo>
                  <a:lnTo>
                    <a:pt x="21171" y="348074"/>
                  </a:lnTo>
                  <a:lnTo>
                    <a:pt x="17624" y="366131"/>
                  </a:lnTo>
                  <a:lnTo>
                    <a:pt x="14093" y="384839"/>
                  </a:lnTo>
                  <a:lnTo>
                    <a:pt x="10740" y="404150"/>
                  </a:lnTo>
                  <a:lnTo>
                    <a:pt x="7868" y="423953"/>
                  </a:lnTo>
                  <a:lnTo>
                    <a:pt x="5604" y="444129"/>
                  </a:lnTo>
                  <a:lnTo>
                    <a:pt x="3915" y="464577"/>
                  </a:lnTo>
                  <a:lnTo>
                    <a:pt x="2699" y="485216"/>
                  </a:lnTo>
                  <a:lnTo>
                    <a:pt x="1843" y="505962"/>
                  </a:lnTo>
                  <a:lnTo>
                    <a:pt x="1249" y="525863"/>
                  </a:lnTo>
                  <a:lnTo>
                    <a:pt x="777" y="545062"/>
                  </a:lnTo>
                  <a:lnTo>
                    <a:pt x="385" y="565245"/>
                  </a:lnTo>
                  <a:lnTo>
                    <a:pt x="0" y="5896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917355" y="5037765"/>
              <a:ext cx="302044" cy="771576"/>
            </a:xfrm>
            <a:custGeom>
              <a:avLst/>
              <a:gdLst/>
              <a:ahLst/>
              <a:cxnLst/>
              <a:rect l="0" t="0" r="0" b="0"/>
              <a:pathLst>
                <a:path w="302044" h="771576">
                  <a:moveTo>
                    <a:pt x="31039" y="321240"/>
                  </a:moveTo>
                  <a:lnTo>
                    <a:pt x="28105" y="330243"/>
                  </a:lnTo>
                  <a:lnTo>
                    <a:pt x="25323" y="340510"/>
                  </a:lnTo>
                  <a:lnTo>
                    <a:pt x="22423" y="353085"/>
                  </a:lnTo>
                  <a:lnTo>
                    <a:pt x="19382" y="367266"/>
                  </a:lnTo>
                  <a:lnTo>
                    <a:pt x="16217" y="381765"/>
                  </a:lnTo>
                  <a:lnTo>
                    <a:pt x="12958" y="395801"/>
                  </a:lnTo>
                  <a:lnTo>
                    <a:pt x="9793" y="409283"/>
                  </a:lnTo>
                  <a:lnTo>
                    <a:pt x="7050" y="422536"/>
                  </a:lnTo>
                  <a:lnTo>
                    <a:pt x="4875" y="435823"/>
                  </a:lnTo>
                  <a:lnTo>
                    <a:pt x="3245" y="449576"/>
                  </a:lnTo>
                  <a:lnTo>
                    <a:pt x="2069" y="464426"/>
                  </a:lnTo>
                  <a:lnTo>
                    <a:pt x="1240" y="480607"/>
                  </a:lnTo>
                  <a:lnTo>
                    <a:pt x="666" y="497699"/>
                  </a:lnTo>
                  <a:lnTo>
                    <a:pt x="272" y="514858"/>
                  </a:lnTo>
                  <a:lnTo>
                    <a:pt x="8" y="531590"/>
                  </a:lnTo>
                  <a:lnTo>
                    <a:pt x="0" y="548076"/>
                  </a:lnTo>
                  <a:lnTo>
                    <a:pt x="526" y="564972"/>
                  </a:lnTo>
                  <a:lnTo>
                    <a:pt x="1698" y="582630"/>
                  </a:lnTo>
                  <a:lnTo>
                    <a:pt x="3469" y="600931"/>
                  </a:lnTo>
                  <a:lnTo>
                    <a:pt x="5728" y="619455"/>
                  </a:lnTo>
                  <a:lnTo>
                    <a:pt x="8364" y="637919"/>
                  </a:lnTo>
                  <a:lnTo>
                    <a:pt x="11439" y="656047"/>
                  </a:lnTo>
                  <a:lnTo>
                    <a:pt x="15181" y="673519"/>
                  </a:lnTo>
                  <a:lnTo>
                    <a:pt x="19665" y="690221"/>
                  </a:lnTo>
                  <a:lnTo>
                    <a:pt x="24982" y="705893"/>
                  </a:lnTo>
                  <a:lnTo>
                    <a:pt x="31308" y="720054"/>
                  </a:lnTo>
                  <a:lnTo>
                    <a:pt x="38644" y="732575"/>
                  </a:lnTo>
                  <a:lnTo>
                    <a:pt x="47012" y="743477"/>
                  </a:lnTo>
                  <a:lnTo>
                    <a:pt x="56533" y="752744"/>
                  </a:lnTo>
                  <a:lnTo>
                    <a:pt x="67155" y="760522"/>
                  </a:lnTo>
                  <a:lnTo>
                    <a:pt x="78541" y="766595"/>
                  </a:lnTo>
                  <a:lnTo>
                    <a:pt x="90176" y="770328"/>
                  </a:lnTo>
                  <a:lnTo>
                    <a:pt x="101740" y="771575"/>
                  </a:lnTo>
                  <a:lnTo>
                    <a:pt x="113113" y="770464"/>
                  </a:lnTo>
                  <a:lnTo>
                    <a:pt x="124283" y="767135"/>
                  </a:lnTo>
                  <a:lnTo>
                    <a:pt x="135269" y="761897"/>
                  </a:lnTo>
                  <a:lnTo>
                    <a:pt x="145782" y="755144"/>
                  </a:lnTo>
                  <a:lnTo>
                    <a:pt x="155243" y="747258"/>
                  </a:lnTo>
                  <a:lnTo>
                    <a:pt x="163432" y="738544"/>
                  </a:lnTo>
                  <a:lnTo>
                    <a:pt x="170762" y="728916"/>
                  </a:lnTo>
                  <a:lnTo>
                    <a:pt x="178067" y="717936"/>
                  </a:lnTo>
                  <a:lnTo>
                    <a:pt x="185834" y="705472"/>
                  </a:lnTo>
                  <a:lnTo>
                    <a:pt x="194037" y="691677"/>
                  </a:lnTo>
                  <a:lnTo>
                    <a:pt x="202323" y="676814"/>
                  </a:lnTo>
                  <a:lnTo>
                    <a:pt x="210453" y="661156"/>
                  </a:lnTo>
                  <a:lnTo>
                    <a:pt x="218183" y="645252"/>
                  </a:lnTo>
                  <a:lnTo>
                    <a:pt x="225214" y="629889"/>
                  </a:lnTo>
                  <a:lnTo>
                    <a:pt x="231455" y="615450"/>
                  </a:lnTo>
                  <a:lnTo>
                    <a:pt x="236983" y="601960"/>
                  </a:lnTo>
                  <a:lnTo>
                    <a:pt x="241938" y="589280"/>
                  </a:lnTo>
                  <a:lnTo>
                    <a:pt x="246460" y="577224"/>
                  </a:lnTo>
                  <a:lnTo>
                    <a:pt x="250668" y="565463"/>
                  </a:lnTo>
                  <a:lnTo>
                    <a:pt x="254656" y="553559"/>
                  </a:lnTo>
                  <a:lnTo>
                    <a:pt x="258490" y="541286"/>
                  </a:lnTo>
                  <a:lnTo>
                    <a:pt x="262218" y="528769"/>
                  </a:lnTo>
                  <a:lnTo>
                    <a:pt x="265876" y="516366"/>
                  </a:lnTo>
                  <a:lnTo>
                    <a:pt x="269480" y="504278"/>
                  </a:lnTo>
                  <a:lnTo>
                    <a:pt x="272883" y="492382"/>
                  </a:lnTo>
                  <a:lnTo>
                    <a:pt x="275788" y="480329"/>
                  </a:lnTo>
                  <a:lnTo>
                    <a:pt x="278079" y="467924"/>
                  </a:lnTo>
                  <a:lnTo>
                    <a:pt x="279955" y="455134"/>
                  </a:lnTo>
                  <a:lnTo>
                    <a:pt x="281829" y="442009"/>
                  </a:lnTo>
                  <a:lnTo>
                    <a:pt x="283941" y="428620"/>
                  </a:lnTo>
                  <a:lnTo>
                    <a:pt x="286191" y="415033"/>
                  </a:lnTo>
                  <a:lnTo>
                    <a:pt x="288248" y="401307"/>
                  </a:lnTo>
                  <a:lnTo>
                    <a:pt x="289929" y="387482"/>
                  </a:lnTo>
                  <a:lnTo>
                    <a:pt x="291209" y="373588"/>
                  </a:lnTo>
                  <a:lnTo>
                    <a:pt x="292144" y="359647"/>
                  </a:lnTo>
                  <a:lnTo>
                    <a:pt x="292812" y="345674"/>
                  </a:lnTo>
                  <a:lnTo>
                    <a:pt x="293447" y="331680"/>
                  </a:lnTo>
                  <a:lnTo>
                    <a:pt x="294412" y="317671"/>
                  </a:lnTo>
                  <a:lnTo>
                    <a:pt x="295878" y="303648"/>
                  </a:lnTo>
                  <a:lnTo>
                    <a:pt x="297678" y="289450"/>
                  </a:lnTo>
                  <a:lnTo>
                    <a:pt x="299424" y="274773"/>
                  </a:lnTo>
                  <a:lnTo>
                    <a:pt x="300889" y="259497"/>
                  </a:lnTo>
                  <a:lnTo>
                    <a:pt x="301854" y="243983"/>
                  </a:lnTo>
                  <a:lnTo>
                    <a:pt x="302043" y="228948"/>
                  </a:lnTo>
                  <a:lnTo>
                    <a:pt x="301393" y="214757"/>
                  </a:lnTo>
                  <a:lnTo>
                    <a:pt x="300159" y="201280"/>
                  </a:lnTo>
                  <a:lnTo>
                    <a:pt x="298799" y="188083"/>
                  </a:lnTo>
                  <a:lnTo>
                    <a:pt x="297589" y="174866"/>
                  </a:lnTo>
                  <a:lnTo>
                    <a:pt x="296457" y="161344"/>
                  </a:lnTo>
                  <a:lnTo>
                    <a:pt x="295091" y="147186"/>
                  </a:lnTo>
                  <a:lnTo>
                    <a:pt x="293320" y="132291"/>
                  </a:lnTo>
                  <a:lnTo>
                    <a:pt x="291131" y="117047"/>
                  </a:lnTo>
                  <a:lnTo>
                    <a:pt x="288582" y="102202"/>
                  </a:lnTo>
                  <a:lnTo>
                    <a:pt x="285749" y="88147"/>
                  </a:lnTo>
                  <a:lnTo>
                    <a:pt x="282540" y="74931"/>
                  </a:lnTo>
                  <a:lnTo>
                    <a:pt x="278708" y="62443"/>
                  </a:lnTo>
                  <a:lnTo>
                    <a:pt x="274162" y="50534"/>
                  </a:lnTo>
                  <a:lnTo>
                    <a:pt x="268805" y="39382"/>
                  </a:lnTo>
                  <a:lnTo>
                    <a:pt x="262452" y="29485"/>
                  </a:lnTo>
                  <a:lnTo>
                    <a:pt x="255097" y="21013"/>
                  </a:lnTo>
                  <a:lnTo>
                    <a:pt x="246716" y="14001"/>
                  </a:lnTo>
                  <a:lnTo>
                    <a:pt x="237188" y="8506"/>
                  </a:lnTo>
                  <a:lnTo>
                    <a:pt x="226560" y="4408"/>
                  </a:lnTo>
                  <a:lnTo>
                    <a:pt x="215170" y="1621"/>
                  </a:lnTo>
                  <a:lnTo>
                    <a:pt x="203533" y="184"/>
                  </a:lnTo>
                  <a:lnTo>
                    <a:pt x="191968" y="0"/>
                  </a:lnTo>
                  <a:lnTo>
                    <a:pt x="180593" y="1179"/>
                  </a:lnTo>
                  <a:lnTo>
                    <a:pt x="169423" y="4098"/>
                  </a:lnTo>
                  <a:lnTo>
                    <a:pt x="158432" y="8809"/>
                  </a:lnTo>
                  <a:lnTo>
                    <a:pt x="147746" y="15243"/>
                  </a:lnTo>
                  <a:lnTo>
                    <a:pt x="137636" y="23382"/>
                  </a:lnTo>
                  <a:lnTo>
                    <a:pt x="128203" y="33038"/>
                  </a:lnTo>
                  <a:lnTo>
                    <a:pt x="119392" y="43758"/>
                  </a:lnTo>
                  <a:lnTo>
                    <a:pt x="111088" y="54937"/>
                  </a:lnTo>
                  <a:lnTo>
                    <a:pt x="103171" y="66197"/>
                  </a:lnTo>
                  <a:lnTo>
                    <a:pt x="95700" y="77534"/>
                  </a:lnTo>
                  <a:lnTo>
                    <a:pt x="88902" y="89212"/>
                  </a:lnTo>
                  <a:lnTo>
                    <a:pt x="82847" y="101361"/>
                  </a:lnTo>
                  <a:lnTo>
                    <a:pt x="77457" y="113808"/>
                  </a:lnTo>
                  <a:lnTo>
                    <a:pt x="72602" y="126173"/>
                  </a:lnTo>
                  <a:lnTo>
                    <a:pt x="68151" y="138238"/>
                  </a:lnTo>
                  <a:lnTo>
                    <a:pt x="63990" y="150120"/>
                  </a:lnTo>
                  <a:lnTo>
                    <a:pt x="60036" y="162164"/>
                  </a:lnTo>
                  <a:lnTo>
                    <a:pt x="56229" y="174569"/>
                  </a:lnTo>
                  <a:lnTo>
                    <a:pt x="52688" y="187529"/>
                  </a:lnTo>
                  <a:lnTo>
                    <a:pt x="49690" y="201301"/>
                  </a:lnTo>
                  <a:lnTo>
                    <a:pt x="47337" y="215937"/>
                  </a:lnTo>
                  <a:lnTo>
                    <a:pt x="45418" y="231175"/>
                  </a:lnTo>
                  <a:lnTo>
                    <a:pt x="43516" y="246549"/>
                  </a:lnTo>
                  <a:lnTo>
                    <a:pt x="41386" y="261781"/>
                  </a:lnTo>
                  <a:lnTo>
                    <a:pt x="39124" y="276941"/>
                  </a:lnTo>
                  <a:lnTo>
                    <a:pt x="37058" y="292338"/>
                  </a:lnTo>
                  <a:lnTo>
                    <a:pt x="35372" y="308142"/>
                  </a:lnTo>
                  <a:lnTo>
                    <a:pt x="34088" y="324366"/>
                  </a:lnTo>
                  <a:lnTo>
                    <a:pt x="33150" y="340950"/>
                  </a:lnTo>
                  <a:lnTo>
                    <a:pt x="32485" y="357821"/>
                  </a:lnTo>
                  <a:lnTo>
                    <a:pt x="32022" y="375067"/>
                  </a:lnTo>
                  <a:lnTo>
                    <a:pt x="31703" y="392936"/>
                  </a:lnTo>
                  <a:lnTo>
                    <a:pt x="31487" y="411487"/>
                  </a:lnTo>
                  <a:lnTo>
                    <a:pt x="31339" y="429742"/>
                  </a:lnTo>
                  <a:lnTo>
                    <a:pt x="31224" y="447575"/>
                  </a:lnTo>
                  <a:lnTo>
                    <a:pt x="31129" y="466554"/>
                  </a:lnTo>
                  <a:lnTo>
                    <a:pt x="31039" y="4896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360475" y="5067283"/>
              <a:ext cx="292873" cy="715859"/>
            </a:xfrm>
            <a:custGeom>
              <a:avLst/>
              <a:gdLst/>
              <a:ahLst/>
              <a:cxnLst/>
              <a:rect l="0" t="0" r="0" b="0"/>
              <a:pathLst>
                <a:path w="292873" h="715859">
                  <a:moveTo>
                    <a:pt x="40644" y="249608"/>
                  </a:moveTo>
                  <a:lnTo>
                    <a:pt x="34844" y="261276"/>
                  </a:lnTo>
                  <a:lnTo>
                    <a:pt x="29919" y="271764"/>
                  </a:lnTo>
                  <a:lnTo>
                    <a:pt x="25416" y="282080"/>
                  </a:lnTo>
                  <a:lnTo>
                    <a:pt x="21195" y="292900"/>
                  </a:lnTo>
                  <a:lnTo>
                    <a:pt x="17182" y="305189"/>
                  </a:lnTo>
                  <a:lnTo>
                    <a:pt x="13325" y="319342"/>
                  </a:lnTo>
                  <a:lnTo>
                    <a:pt x="9746" y="335420"/>
                  </a:lnTo>
                  <a:lnTo>
                    <a:pt x="6719" y="353416"/>
                  </a:lnTo>
                  <a:lnTo>
                    <a:pt x="4350" y="373113"/>
                  </a:lnTo>
                  <a:lnTo>
                    <a:pt x="2590" y="394015"/>
                  </a:lnTo>
                  <a:lnTo>
                    <a:pt x="1326" y="415483"/>
                  </a:lnTo>
                  <a:lnTo>
                    <a:pt x="442" y="437092"/>
                  </a:lnTo>
                  <a:lnTo>
                    <a:pt x="0" y="458327"/>
                  </a:lnTo>
                  <a:lnTo>
                    <a:pt x="228" y="478512"/>
                  </a:lnTo>
                  <a:lnTo>
                    <a:pt x="1195" y="497378"/>
                  </a:lnTo>
                  <a:lnTo>
                    <a:pt x="2828" y="514844"/>
                  </a:lnTo>
                  <a:lnTo>
                    <a:pt x="4995" y="530824"/>
                  </a:lnTo>
                  <a:lnTo>
                    <a:pt x="7563" y="545434"/>
                  </a:lnTo>
                  <a:lnTo>
                    <a:pt x="10423" y="559080"/>
                  </a:lnTo>
                  <a:lnTo>
                    <a:pt x="13488" y="572333"/>
                  </a:lnTo>
                  <a:lnTo>
                    <a:pt x="16701" y="585555"/>
                  </a:lnTo>
                  <a:lnTo>
                    <a:pt x="20179" y="598896"/>
                  </a:lnTo>
                  <a:lnTo>
                    <a:pt x="24200" y="612393"/>
                  </a:lnTo>
                  <a:lnTo>
                    <a:pt x="28871" y="626024"/>
                  </a:lnTo>
                  <a:lnTo>
                    <a:pt x="34144" y="639432"/>
                  </a:lnTo>
                  <a:lnTo>
                    <a:pt x="39909" y="651974"/>
                  </a:lnTo>
                  <a:lnTo>
                    <a:pt x="46051" y="663368"/>
                  </a:lnTo>
                  <a:lnTo>
                    <a:pt x="52633" y="673661"/>
                  </a:lnTo>
                  <a:lnTo>
                    <a:pt x="59883" y="683043"/>
                  </a:lnTo>
                  <a:lnTo>
                    <a:pt x="67876" y="691717"/>
                  </a:lnTo>
                  <a:lnTo>
                    <a:pt x="76703" y="699543"/>
                  </a:lnTo>
                  <a:lnTo>
                    <a:pt x="86537" y="706056"/>
                  </a:lnTo>
                  <a:lnTo>
                    <a:pt x="97370" y="711098"/>
                  </a:lnTo>
                  <a:lnTo>
                    <a:pt x="108729" y="714484"/>
                  </a:lnTo>
                  <a:lnTo>
                    <a:pt x="119813" y="715858"/>
                  </a:lnTo>
                  <a:lnTo>
                    <a:pt x="130194" y="715219"/>
                  </a:lnTo>
                  <a:lnTo>
                    <a:pt x="139959" y="712688"/>
                  </a:lnTo>
                  <a:lnTo>
                    <a:pt x="149511" y="708330"/>
                  </a:lnTo>
                  <a:lnTo>
                    <a:pt x="159118" y="702365"/>
                  </a:lnTo>
                  <a:lnTo>
                    <a:pt x="168724" y="695109"/>
                  </a:lnTo>
                  <a:lnTo>
                    <a:pt x="178035" y="686876"/>
                  </a:lnTo>
                  <a:lnTo>
                    <a:pt x="186896" y="677930"/>
                  </a:lnTo>
                  <a:lnTo>
                    <a:pt x="195304" y="668316"/>
                  </a:lnTo>
                  <a:lnTo>
                    <a:pt x="203332" y="657877"/>
                  </a:lnTo>
                  <a:lnTo>
                    <a:pt x="211064" y="646594"/>
                  </a:lnTo>
                  <a:lnTo>
                    <a:pt x="218579" y="634577"/>
                  </a:lnTo>
                  <a:lnTo>
                    <a:pt x="225938" y="621977"/>
                  </a:lnTo>
                  <a:lnTo>
                    <a:pt x="233184" y="608939"/>
                  </a:lnTo>
                  <a:lnTo>
                    <a:pt x="240187" y="595420"/>
                  </a:lnTo>
                  <a:lnTo>
                    <a:pt x="246664" y="581207"/>
                  </a:lnTo>
                  <a:lnTo>
                    <a:pt x="252500" y="566245"/>
                  </a:lnTo>
                  <a:lnTo>
                    <a:pt x="257741" y="550944"/>
                  </a:lnTo>
                  <a:lnTo>
                    <a:pt x="262496" y="536052"/>
                  </a:lnTo>
                  <a:lnTo>
                    <a:pt x="266876" y="521953"/>
                  </a:lnTo>
                  <a:lnTo>
                    <a:pt x="270818" y="508368"/>
                  </a:lnTo>
                  <a:lnTo>
                    <a:pt x="274093" y="494565"/>
                  </a:lnTo>
                  <a:lnTo>
                    <a:pt x="276636" y="480138"/>
                  </a:lnTo>
                  <a:lnTo>
                    <a:pt x="278683" y="465327"/>
                  </a:lnTo>
                  <a:lnTo>
                    <a:pt x="280673" y="450830"/>
                  </a:lnTo>
                  <a:lnTo>
                    <a:pt x="282862" y="437025"/>
                  </a:lnTo>
                  <a:lnTo>
                    <a:pt x="285163" y="423482"/>
                  </a:lnTo>
                  <a:lnTo>
                    <a:pt x="287255" y="409183"/>
                  </a:lnTo>
                  <a:lnTo>
                    <a:pt x="288959" y="393598"/>
                  </a:lnTo>
                  <a:lnTo>
                    <a:pt x="290256" y="376688"/>
                  </a:lnTo>
                  <a:lnTo>
                    <a:pt x="291200" y="358648"/>
                  </a:lnTo>
                  <a:lnTo>
                    <a:pt x="291870" y="339727"/>
                  </a:lnTo>
                  <a:lnTo>
                    <a:pt x="292337" y="320156"/>
                  </a:lnTo>
                  <a:lnTo>
                    <a:pt x="292658" y="300120"/>
                  </a:lnTo>
                  <a:lnTo>
                    <a:pt x="292872" y="279758"/>
                  </a:lnTo>
                  <a:lnTo>
                    <a:pt x="292847" y="259172"/>
                  </a:lnTo>
                  <a:lnTo>
                    <a:pt x="292298" y="238433"/>
                  </a:lnTo>
                  <a:lnTo>
                    <a:pt x="291112" y="217594"/>
                  </a:lnTo>
                  <a:lnTo>
                    <a:pt x="289332" y="196854"/>
                  </a:lnTo>
                  <a:lnTo>
                    <a:pt x="287065" y="176541"/>
                  </a:lnTo>
                  <a:lnTo>
                    <a:pt x="284430" y="156806"/>
                  </a:lnTo>
                  <a:lnTo>
                    <a:pt x="281526" y="137790"/>
                  </a:lnTo>
                  <a:lnTo>
                    <a:pt x="278431" y="119706"/>
                  </a:lnTo>
                  <a:lnTo>
                    <a:pt x="275198" y="102583"/>
                  </a:lnTo>
                  <a:lnTo>
                    <a:pt x="271705" y="86455"/>
                  </a:lnTo>
                  <a:lnTo>
                    <a:pt x="267676" y="71456"/>
                  </a:lnTo>
                  <a:lnTo>
                    <a:pt x="262994" y="57553"/>
                  </a:lnTo>
                  <a:lnTo>
                    <a:pt x="257544" y="44739"/>
                  </a:lnTo>
                  <a:lnTo>
                    <a:pt x="251128" y="33118"/>
                  </a:lnTo>
                  <a:lnTo>
                    <a:pt x="243731" y="22646"/>
                  </a:lnTo>
                  <a:lnTo>
                    <a:pt x="235322" y="13628"/>
                  </a:lnTo>
                  <a:lnTo>
                    <a:pt x="225775" y="6773"/>
                  </a:lnTo>
                  <a:lnTo>
                    <a:pt x="215135" y="2281"/>
                  </a:lnTo>
                  <a:lnTo>
                    <a:pt x="203736" y="61"/>
                  </a:lnTo>
                  <a:lnTo>
                    <a:pt x="192093" y="0"/>
                  </a:lnTo>
                  <a:lnTo>
                    <a:pt x="180524" y="1824"/>
                  </a:lnTo>
                  <a:lnTo>
                    <a:pt x="169147" y="5639"/>
                  </a:lnTo>
                  <a:lnTo>
                    <a:pt x="157974" y="11998"/>
                  </a:lnTo>
                  <a:lnTo>
                    <a:pt x="146983" y="20977"/>
                  </a:lnTo>
                  <a:lnTo>
                    <a:pt x="136296" y="32242"/>
                  </a:lnTo>
                  <a:lnTo>
                    <a:pt x="126185" y="45316"/>
                  </a:lnTo>
                  <a:lnTo>
                    <a:pt x="116756" y="59730"/>
                  </a:lnTo>
                  <a:lnTo>
                    <a:pt x="108119" y="74779"/>
                  </a:lnTo>
                  <a:lnTo>
                    <a:pt x="100462" y="89560"/>
                  </a:lnTo>
                  <a:lnTo>
                    <a:pt x="93794" y="103604"/>
                  </a:lnTo>
                  <a:lnTo>
                    <a:pt x="87976" y="116827"/>
                  </a:lnTo>
                  <a:lnTo>
                    <a:pt x="82826" y="129329"/>
                  </a:lnTo>
                  <a:lnTo>
                    <a:pt x="78173" y="141260"/>
                  </a:lnTo>
                  <a:lnTo>
                    <a:pt x="73876" y="152768"/>
                  </a:lnTo>
                  <a:lnTo>
                    <a:pt x="69830" y="163970"/>
                  </a:lnTo>
                  <a:lnTo>
                    <a:pt x="65956" y="174959"/>
                  </a:lnTo>
                  <a:lnTo>
                    <a:pt x="62201" y="185799"/>
                  </a:lnTo>
                  <a:lnTo>
                    <a:pt x="58526" y="196537"/>
                  </a:lnTo>
                  <a:lnTo>
                    <a:pt x="54906" y="207212"/>
                  </a:lnTo>
                  <a:lnTo>
                    <a:pt x="51322" y="218009"/>
                  </a:lnTo>
                  <a:lnTo>
                    <a:pt x="47763" y="229249"/>
                  </a:lnTo>
                  <a:lnTo>
                    <a:pt x="44225" y="241087"/>
                  </a:lnTo>
                  <a:lnTo>
                    <a:pt x="40866" y="253987"/>
                  </a:lnTo>
                  <a:lnTo>
                    <a:pt x="37990" y="268777"/>
                  </a:lnTo>
                  <a:lnTo>
                    <a:pt x="35723" y="285725"/>
                  </a:lnTo>
                  <a:lnTo>
                    <a:pt x="34033" y="304311"/>
                  </a:lnTo>
                  <a:lnTo>
                    <a:pt x="32815" y="323542"/>
                  </a:lnTo>
                  <a:lnTo>
                    <a:pt x="31959" y="342746"/>
                  </a:lnTo>
                  <a:lnTo>
                    <a:pt x="31365" y="360905"/>
                  </a:lnTo>
                  <a:lnTo>
                    <a:pt x="30893" y="378272"/>
                  </a:lnTo>
                  <a:lnTo>
                    <a:pt x="30500" y="396361"/>
                  </a:lnTo>
                  <a:lnTo>
                    <a:pt x="30115" y="4180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844848" y="5130165"/>
              <a:ext cx="332451" cy="647712"/>
            </a:xfrm>
            <a:custGeom>
              <a:avLst/>
              <a:gdLst/>
              <a:ahLst/>
              <a:cxnLst/>
              <a:rect l="0" t="0" r="0" b="0"/>
              <a:pathLst>
                <a:path w="332451" h="647712">
                  <a:moveTo>
                    <a:pt x="82696" y="102498"/>
                  </a:moveTo>
                  <a:lnTo>
                    <a:pt x="76828" y="111434"/>
                  </a:lnTo>
                  <a:lnTo>
                    <a:pt x="71264" y="121060"/>
                  </a:lnTo>
                  <a:lnTo>
                    <a:pt x="65464" y="132353"/>
                  </a:lnTo>
                  <a:lnTo>
                    <a:pt x="59384" y="145193"/>
                  </a:lnTo>
                  <a:lnTo>
                    <a:pt x="53054" y="159321"/>
                  </a:lnTo>
                  <a:lnTo>
                    <a:pt x="46531" y="174436"/>
                  </a:lnTo>
                  <a:lnTo>
                    <a:pt x="40028" y="189952"/>
                  </a:lnTo>
                  <a:lnTo>
                    <a:pt x="33893" y="205043"/>
                  </a:lnTo>
                  <a:lnTo>
                    <a:pt x="28289" y="219294"/>
                  </a:lnTo>
                  <a:lnTo>
                    <a:pt x="23205" y="232655"/>
                  </a:lnTo>
                  <a:lnTo>
                    <a:pt x="18556" y="245248"/>
                  </a:lnTo>
                  <a:lnTo>
                    <a:pt x="14247" y="257259"/>
                  </a:lnTo>
                  <a:lnTo>
                    <a:pt x="10352" y="269498"/>
                  </a:lnTo>
                  <a:lnTo>
                    <a:pt x="7109" y="283321"/>
                  </a:lnTo>
                  <a:lnTo>
                    <a:pt x="4592" y="299336"/>
                  </a:lnTo>
                  <a:lnTo>
                    <a:pt x="2732" y="317317"/>
                  </a:lnTo>
                  <a:lnTo>
                    <a:pt x="1400" y="336602"/>
                  </a:lnTo>
                  <a:lnTo>
                    <a:pt x="472" y="356634"/>
                  </a:lnTo>
                  <a:lnTo>
                    <a:pt x="0" y="376591"/>
                  </a:lnTo>
                  <a:lnTo>
                    <a:pt x="207" y="395362"/>
                  </a:lnTo>
                  <a:lnTo>
                    <a:pt x="1161" y="412455"/>
                  </a:lnTo>
                  <a:lnTo>
                    <a:pt x="2784" y="427911"/>
                  </a:lnTo>
                  <a:lnTo>
                    <a:pt x="4945" y="442001"/>
                  </a:lnTo>
                  <a:lnTo>
                    <a:pt x="7510" y="455042"/>
                  </a:lnTo>
                  <a:lnTo>
                    <a:pt x="10367" y="467313"/>
                  </a:lnTo>
                  <a:lnTo>
                    <a:pt x="13430" y="479037"/>
                  </a:lnTo>
                  <a:lnTo>
                    <a:pt x="16641" y="490383"/>
                  </a:lnTo>
                  <a:lnTo>
                    <a:pt x="20119" y="501634"/>
                  </a:lnTo>
                  <a:lnTo>
                    <a:pt x="24139" y="513182"/>
                  </a:lnTo>
                  <a:lnTo>
                    <a:pt x="28814" y="525213"/>
                  </a:lnTo>
                  <a:lnTo>
                    <a:pt x="34260" y="537733"/>
                  </a:lnTo>
                  <a:lnTo>
                    <a:pt x="40673" y="550671"/>
                  </a:lnTo>
                  <a:lnTo>
                    <a:pt x="48064" y="563921"/>
                  </a:lnTo>
                  <a:lnTo>
                    <a:pt x="56299" y="577072"/>
                  </a:lnTo>
                  <a:lnTo>
                    <a:pt x="65197" y="589442"/>
                  </a:lnTo>
                  <a:lnTo>
                    <a:pt x="74588" y="600720"/>
                  </a:lnTo>
                  <a:lnTo>
                    <a:pt x="84334" y="610936"/>
                  </a:lnTo>
                  <a:lnTo>
                    <a:pt x="94328" y="620265"/>
                  </a:lnTo>
                  <a:lnTo>
                    <a:pt x="104499" y="628900"/>
                  </a:lnTo>
                  <a:lnTo>
                    <a:pt x="114956" y="636531"/>
                  </a:lnTo>
                  <a:lnTo>
                    <a:pt x="125968" y="642380"/>
                  </a:lnTo>
                  <a:lnTo>
                    <a:pt x="137631" y="646158"/>
                  </a:lnTo>
                  <a:lnTo>
                    <a:pt x="149565" y="647711"/>
                  </a:lnTo>
                  <a:lnTo>
                    <a:pt x="161044" y="646784"/>
                  </a:lnTo>
                  <a:lnTo>
                    <a:pt x="171689" y="643495"/>
                  </a:lnTo>
                  <a:lnTo>
                    <a:pt x="181463" y="638389"/>
                  </a:lnTo>
                  <a:lnTo>
                    <a:pt x="190488" y="632223"/>
                  </a:lnTo>
                  <a:lnTo>
                    <a:pt x="198929" y="625515"/>
                  </a:lnTo>
                  <a:lnTo>
                    <a:pt x="206937" y="618067"/>
                  </a:lnTo>
                  <a:lnTo>
                    <a:pt x="214636" y="609099"/>
                  </a:lnTo>
                  <a:lnTo>
                    <a:pt x="222114" y="598289"/>
                  </a:lnTo>
                  <a:lnTo>
                    <a:pt x="229275" y="585926"/>
                  </a:lnTo>
                  <a:lnTo>
                    <a:pt x="235857" y="572633"/>
                  </a:lnTo>
                  <a:lnTo>
                    <a:pt x="241766" y="558876"/>
                  </a:lnTo>
                  <a:lnTo>
                    <a:pt x="247054" y="545082"/>
                  </a:lnTo>
                  <a:lnTo>
                    <a:pt x="251841" y="531680"/>
                  </a:lnTo>
                  <a:lnTo>
                    <a:pt x="256247" y="518849"/>
                  </a:lnTo>
                  <a:lnTo>
                    <a:pt x="260376" y="506251"/>
                  </a:lnTo>
                  <a:lnTo>
                    <a:pt x="264310" y="493180"/>
                  </a:lnTo>
                  <a:lnTo>
                    <a:pt x="268107" y="479266"/>
                  </a:lnTo>
                  <a:lnTo>
                    <a:pt x="271811" y="464476"/>
                  </a:lnTo>
                  <a:lnTo>
                    <a:pt x="275452" y="448936"/>
                  </a:lnTo>
                  <a:lnTo>
                    <a:pt x="279050" y="432819"/>
                  </a:lnTo>
                  <a:lnTo>
                    <a:pt x="282619" y="416607"/>
                  </a:lnTo>
                  <a:lnTo>
                    <a:pt x="286167" y="401037"/>
                  </a:lnTo>
                  <a:lnTo>
                    <a:pt x="289703" y="386450"/>
                  </a:lnTo>
                  <a:lnTo>
                    <a:pt x="293231" y="372522"/>
                  </a:lnTo>
                  <a:lnTo>
                    <a:pt x="296752" y="358482"/>
                  </a:lnTo>
                  <a:lnTo>
                    <a:pt x="300269" y="343888"/>
                  </a:lnTo>
                  <a:lnTo>
                    <a:pt x="303784" y="328794"/>
                  </a:lnTo>
                  <a:lnTo>
                    <a:pt x="307297" y="313575"/>
                  </a:lnTo>
                  <a:lnTo>
                    <a:pt x="310805" y="298471"/>
                  </a:lnTo>
                  <a:lnTo>
                    <a:pt x="314143" y="283242"/>
                  </a:lnTo>
                  <a:lnTo>
                    <a:pt x="317004" y="267272"/>
                  </a:lnTo>
                  <a:lnTo>
                    <a:pt x="319266" y="250282"/>
                  </a:lnTo>
                  <a:lnTo>
                    <a:pt x="321123" y="232789"/>
                  </a:lnTo>
                  <a:lnTo>
                    <a:pt x="322985" y="215879"/>
                  </a:lnTo>
                  <a:lnTo>
                    <a:pt x="325087" y="200126"/>
                  </a:lnTo>
                  <a:lnTo>
                    <a:pt x="327331" y="185278"/>
                  </a:lnTo>
                  <a:lnTo>
                    <a:pt x="329384" y="170553"/>
                  </a:lnTo>
                  <a:lnTo>
                    <a:pt x="331058" y="155465"/>
                  </a:lnTo>
                  <a:lnTo>
                    <a:pt x="332164" y="140025"/>
                  </a:lnTo>
                  <a:lnTo>
                    <a:pt x="332450" y="124566"/>
                  </a:lnTo>
                  <a:lnTo>
                    <a:pt x="331854" y="109307"/>
                  </a:lnTo>
                  <a:lnTo>
                    <a:pt x="330317" y="94312"/>
                  </a:lnTo>
                  <a:lnTo>
                    <a:pt x="327689" y="79564"/>
                  </a:lnTo>
                  <a:lnTo>
                    <a:pt x="323992" y="65026"/>
                  </a:lnTo>
                  <a:lnTo>
                    <a:pt x="319222" y="50976"/>
                  </a:lnTo>
                  <a:lnTo>
                    <a:pt x="313272" y="37988"/>
                  </a:lnTo>
                  <a:lnTo>
                    <a:pt x="306195" y="26301"/>
                  </a:lnTo>
                  <a:lnTo>
                    <a:pt x="298173" y="16318"/>
                  </a:lnTo>
                  <a:lnTo>
                    <a:pt x="289417" y="8740"/>
                  </a:lnTo>
                  <a:lnTo>
                    <a:pt x="280118" y="3723"/>
                  </a:lnTo>
                  <a:lnTo>
                    <a:pt x="270264" y="963"/>
                  </a:lnTo>
                  <a:lnTo>
                    <a:pt x="259664" y="0"/>
                  </a:lnTo>
                  <a:lnTo>
                    <a:pt x="248282" y="387"/>
                  </a:lnTo>
                  <a:lnTo>
                    <a:pt x="236538" y="1913"/>
                  </a:lnTo>
                  <a:lnTo>
                    <a:pt x="225187" y="4597"/>
                  </a:lnTo>
                  <a:lnTo>
                    <a:pt x="214618" y="8370"/>
                  </a:lnTo>
                  <a:lnTo>
                    <a:pt x="204557" y="13375"/>
                  </a:lnTo>
                  <a:lnTo>
                    <a:pt x="194273" y="20024"/>
                  </a:lnTo>
                  <a:lnTo>
                    <a:pt x="183356" y="28396"/>
                  </a:lnTo>
                  <a:lnTo>
                    <a:pt x="171887" y="38443"/>
                  </a:lnTo>
                  <a:lnTo>
                    <a:pt x="160254" y="50162"/>
                  </a:lnTo>
                  <a:lnTo>
                    <a:pt x="148730" y="63370"/>
                  </a:lnTo>
                  <a:lnTo>
                    <a:pt x="137736" y="77458"/>
                  </a:lnTo>
                  <a:lnTo>
                    <a:pt x="127893" y="91520"/>
                  </a:lnTo>
                  <a:lnTo>
                    <a:pt x="119423" y="105045"/>
                  </a:lnTo>
                  <a:lnTo>
                    <a:pt x="112060" y="117903"/>
                  </a:lnTo>
                  <a:lnTo>
                    <a:pt x="105260" y="130152"/>
                  </a:lnTo>
                  <a:lnTo>
                    <a:pt x="98646" y="141915"/>
                  </a:lnTo>
                  <a:lnTo>
                    <a:pt x="92200" y="153477"/>
                  </a:lnTo>
                  <a:lnTo>
                    <a:pt x="86163" y="165248"/>
                  </a:lnTo>
                  <a:lnTo>
                    <a:pt x="80654" y="177436"/>
                  </a:lnTo>
                  <a:lnTo>
                    <a:pt x="75648" y="190065"/>
                  </a:lnTo>
                  <a:lnTo>
                    <a:pt x="71059" y="203076"/>
                  </a:lnTo>
                  <a:lnTo>
                    <a:pt x="66789" y="216386"/>
                  </a:lnTo>
                  <a:lnTo>
                    <a:pt x="62752" y="229917"/>
                  </a:lnTo>
                  <a:lnTo>
                    <a:pt x="58881" y="243606"/>
                  </a:lnTo>
                  <a:lnTo>
                    <a:pt x="55125" y="257403"/>
                  </a:lnTo>
                  <a:lnTo>
                    <a:pt x="51449" y="271107"/>
                  </a:lnTo>
                  <a:lnTo>
                    <a:pt x="47828" y="284387"/>
                  </a:lnTo>
                  <a:lnTo>
                    <a:pt x="44243" y="297095"/>
                  </a:lnTo>
                  <a:lnTo>
                    <a:pt x="40642" y="309183"/>
                  </a:lnTo>
                  <a:lnTo>
                    <a:pt x="36477" y="322021"/>
                  </a:lnTo>
                  <a:lnTo>
                    <a:pt x="30262" y="338969"/>
                  </a:lnTo>
                  <a:lnTo>
                    <a:pt x="19525" y="3657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3348062" y="873865"/>
            <a:ext cx="1410819" cy="422890"/>
            <a:chOff x="3348062" y="873865"/>
            <a:chExt cx="1410819" cy="422890"/>
          </a:xfrm>
        </p:grpSpPr>
        <p:sp>
          <p:nvSpPr>
            <p:cNvPr id="118" name="Freeform 117"/>
            <p:cNvSpPr/>
            <p:nvPr/>
          </p:nvSpPr>
          <p:spPr>
            <a:xfrm>
              <a:off x="3348062" y="912311"/>
              <a:ext cx="284270" cy="308995"/>
            </a:xfrm>
            <a:custGeom>
              <a:avLst/>
              <a:gdLst/>
              <a:ahLst/>
              <a:cxnLst/>
              <a:rect l="0" t="0" r="0" b="0"/>
              <a:pathLst>
                <a:path w="284270" h="308995">
                  <a:moveTo>
                    <a:pt x="0" y="235295"/>
                  </a:moveTo>
                  <a:lnTo>
                    <a:pt x="2934" y="226494"/>
                  </a:lnTo>
                  <a:lnTo>
                    <a:pt x="5716" y="218147"/>
                  </a:lnTo>
                  <a:lnTo>
                    <a:pt x="8616" y="209443"/>
                  </a:lnTo>
                  <a:lnTo>
                    <a:pt x="11655" y="200150"/>
                  </a:lnTo>
                  <a:lnTo>
                    <a:pt x="14821" y="190006"/>
                  </a:lnTo>
                  <a:lnTo>
                    <a:pt x="18084" y="178961"/>
                  </a:lnTo>
                  <a:lnTo>
                    <a:pt x="21422" y="167122"/>
                  </a:lnTo>
                  <a:lnTo>
                    <a:pt x="24814" y="154651"/>
                  </a:lnTo>
                  <a:lnTo>
                    <a:pt x="28243" y="141709"/>
                  </a:lnTo>
                  <a:lnTo>
                    <a:pt x="31698" y="128426"/>
                  </a:lnTo>
                  <a:lnTo>
                    <a:pt x="35170" y="114904"/>
                  </a:lnTo>
                  <a:lnTo>
                    <a:pt x="38659" y="101221"/>
                  </a:lnTo>
                  <a:lnTo>
                    <a:pt x="42325" y="87592"/>
                  </a:lnTo>
                  <a:lnTo>
                    <a:pt x="46472" y="74361"/>
                  </a:lnTo>
                  <a:lnTo>
                    <a:pt x="51223" y="61711"/>
                  </a:lnTo>
                  <a:lnTo>
                    <a:pt x="56396" y="50622"/>
                  </a:lnTo>
                  <a:lnTo>
                    <a:pt x="62148" y="43391"/>
                  </a:lnTo>
                  <a:lnTo>
                    <a:pt x="68341" y="41113"/>
                  </a:lnTo>
                  <a:lnTo>
                    <a:pt x="73886" y="42836"/>
                  </a:lnTo>
                  <a:lnTo>
                    <a:pt x="78693" y="47395"/>
                  </a:lnTo>
                  <a:lnTo>
                    <a:pt x="83158" y="53735"/>
                  </a:lnTo>
                  <a:lnTo>
                    <a:pt x="87787" y="60921"/>
                  </a:lnTo>
                  <a:lnTo>
                    <a:pt x="92846" y="68378"/>
                  </a:lnTo>
                  <a:lnTo>
                    <a:pt x="98703" y="75356"/>
                  </a:lnTo>
                  <a:lnTo>
                    <a:pt x="105917" y="80836"/>
                  </a:lnTo>
                  <a:lnTo>
                    <a:pt x="114655" y="84406"/>
                  </a:lnTo>
                  <a:lnTo>
                    <a:pt x="124607" y="86007"/>
                  </a:lnTo>
                  <a:lnTo>
                    <a:pt x="135194" y="85653"/>
                  </a:lnTo>
                  <a:lnTo>
                    <a:pt x="146007" y="83562"/>
                  </a:lnTo>
                  <a:lnTo>
                    <a:pt x="156517" y="79907"/>
                  </a:lnTo>
                  <a:lnTo>
                    <a:pt x="166035" y="74722"/>
                  </a:lnTo>
                  <a:lnTo>
                    <a:pt x="174286" y="68166"/>
                  </a:lnTo>
                  <a:lnTo>
                    <a:pt x="181502" y="60496"/>
                  </a:lnTo>
                  <a:lnTo>
                    <a:pt x="188204" y="51979"/>
                  </a:lnTo>
                  <a:lnTo>
                    <a:pt x="194752" y="42843"/>
                  </a:lnTo>
                  <a:lnTo>
                    <a:pt x="201154" y="33269"/>
                  </a:lnTo>
                  <a:lnTo>
                    <a:pt x="207161" y="23390"/>
                  </a:lnTo>
                  <a:lnTo>
                    <a:pt x="212666" y="13332"/>
                  </a:lnTo>
                  <a:lnTo>
                    <a:pt x="218222" y="4357"/>
                  </a:lnTo>
                  <a:lnTo>
                    <a:pt x="224348" y="0"/>
                  </a:lnTo>
                  <a:lnTo>
                    <a:pt x="230011" y="2169"/>
                  </a:lnTo>
                  <a:lnTo>
                    <a:pt x="234170" y="9099"/>
                  </a:lnTo>
                  <a:lnTo>
                    <a:pt x="236948" y="19134"/>
                  </a:lnTo>
                  <a:lnTo>
                    <a:pt x="238755" y="30985"/>
                  </a:lnTo>
                  <a:lnTo>
                    <a:pt x="239927" y="43835"/>
                  </a:lnTo>
                  <a:lnTo>
                    <a:pt x="240689" y="57389"/>
                  </a:lnTo>
                  <a:lnTo>
                    <a:pt x="241188" y="71707"/>
                  </a:lnTo>
                  <a:lnTo>
                    <a:pt x="241515" y="86787"/>
                  </a:lnTo>
                  <a:lnTo>
                    <a:pt x="241731" y="102527"/>
                  </a:lnTo>
                  <a:lnTo>
                    <a:pt x="241874" y="118787"/>
                  </a:lnTo>
                  <a:lnTo>
                    <a:pt x="241972" y="135431"/>
                  </a:lnTo>
                  <a:lnTo>
                    <a:pt x="242208" y="152187"/>
                  </a:lnTo>
                  <a:lnTo>
                    <a:pt x="242898" y="168663"/>
                  </a:lnTo>
                  <a:lnTo>
                    <a:pt x="244179" y="184666"/>
                  </a:lnTo>
                  <a:lnTo>
                    <a:pt x="246023" y="200022"/>
                  </a:lnTo>
                  <a:lnTo>
                    <a:pt x="248332" y="214494"/>
                  </a:lnTo>
                  <a:lnTo>
                    <a:pt x="251001" y="228045"/>
                  </a:lnTo>
                  <a:lnTo>
                    <a:pt x="254097" y="240790"/>
                  </a:lnTo>
                  <a:lnTo>
                    <a:pt x="257853" y="252897"/>
                  </a:lnTo>
                  <a:lnTo>
                    <a:pt x="262334" y="264515"/>
                  </a:lnTo>
                  <a:lnTo>
                    <a:pt x="267159" y="275323"/>
                  </a:lnTo>
                  <a:lnTo>
                    <a:pt x="272067" y="285600"/>
                  </a:lnTo>
                  <a:lnTo>
                    <a:pt x="277487" y="296252"/>
                  </a:lnTo>
                  <a:lnTo>
                    <a:pt x="284269" y="3089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663917" y="1065427"/>
              <a:ext cx="168457" cy="146112"/>
            </a:xfrm>
            <a:custGeom>
              <a:avLst/>
              <a:gdLst/>
              <a:ahLst/>
              <a:cxnLst/>
              <a:rect l="0" t="0" r="0" b="0"/>
              <a:pathLst>
                <a:path w="168457" h="146112">
                  <a:moveTo>
                    <a:pt x="0" y="82179"/>
                  </a:moveTo>
                  <a:lnTo>
                    <a:pt x="6001" y="76445"/>
                  </a:lnTo>
                  <a:lnTo>
                    <a:pt x="12846" y="72161"/>
                  </a:lnTo>
                  <a:lnTo>
                    <a:pt x="21234" y="68946"/>
                  </a:lnTo>
                  <a:lnTo>
                    <a:pt x="30862" y="66239"/>
                  </a:lnTo>
                  <a:lnTo>
                    <a:pt x="41176" y="63245"/>
                  </a:lnTo>
                  <a:lnTo>
                    <a:pt x="51775" y="59539"/>
                  </a:lnTo>
                  <a:lnTo>
                    <a:pt x="62127" y="54887"/>
                  </a:lnTo>
                  <a:lnTo>
                    <a:pt x="71530" y="49077"/>
                  </a:lnTo>
                  <a:lnTo>
                    <a:pt x="79682" y="42130"/>
                  </a:lnTo>
                  <a:lnTo>
                    <a:pt x="86152" y="34379"/>
                  </a:lnTo>
                  <a:lnTo>
                    <a:pt x="90223" y="26345"/>
                  </a:lnTo>
                  <a:lnTo>
                    <a:pt x="91728" y="18369"/>
                  </a:lnTo>
                  <a:lnTo>
                    <a:pt x="90638" y="11069"/>
                  </a:lnTo>
                  <a:lnTo>
                    <a:pt x="86799" y="5385"/>
                  </a:lnTo>
                  <a:lnTo>
                    <a:pt x="80412" y="1685"/>
                  </a:lnTo>
                  <a:lnTo>
                    <a:pt x="72246" y="0"/>
                  </a:lnTo>
                  <a:lnTo>
                    <a:pt x="63406" y="299"/>
                  </a:lnTo>
                  <a:lnTo>
                    <a:pt x="54587" y="2355"/>
                  </a:lnTo>
                  <a:lnTo>
                    <a:pt x="46230" y="5986"/>
                  </a:lnTo>
                  <a:lnTo>
                    <a:pt x="38698" y="11155"/>
                  </a:lnTo>
                  <a:lnTo>
                    <a:pt x="32086" y="17705"/>
                  </a:lnTo>
                  <a:lnTo>
                    <a:pt x="26460" y="25541"/>
                  </a:lnTo>
                  <a:lnTo>
                    <a:pt x="21964" y="34702"/>
                  </a:lnTo>
                  <a:lnTo>
                    <a:pt x="18572" y="45083"/>
                  </a:lnTo>
                  <a:lnTo>
                    <a:pt x="16445" y="56308"/>
                  </a:lnTo>
                  <a:lnTo>
                    <a:pt x="15989" y="67835"/>
                  </a:lnTo>
                  <a:lnTo>
                    <a:pt x="17271" y="79326"/>
                  </a:lnTo>
                  <a:lnTo>
                    <a:pt x="19910" y="90651"/>
                  </a:lnTo>
                  <a:lnTo>
                    <a:pt x="23284" y="101789"/>
                  </a:lnTo>
                  <a:lnTo>
                    <a:pt x="26969" y="112748"/>
                  </a:lnTo>
                  <a:lnTo>
                    <a:pt x="31238" y="123074"/>
                  </a:lnTo>
                  <a:lnTo>
                    <a:pt x="36920" y="131877"/>
                  </a:lnTo>
                  <a:lnTo>
                    <a:pt x="44369" y="138788"/>
                  </a:lnTo>
                  <a:lnTo>
                    <a:pt x="53322" y="143597"/>
                  </a:lnTo>
                  <a:lnTo>
                    <a:pt x="63174" y="146009"/>
                  </a:lnTo>
                  <a:lnTo>
                    <a:pt x="73470" y="146111"/>
                  </a:lnTo>
                  <a:lnTo>
                    <a:pt x="83959" y="144265"/>
                  </a:lnTo>
                  <a:lnTo>
                    <a:pt x="94519" y="140908"/>
                  </a:lnTo>
                  <a:lnTo>
                    <a:pt x="105094" y="136436"/>
                  </a:lnTo>
                  <a:lnTo>
                    <a:pt x="115498" y="131168"/>
                  </a:lnTo>
                  <a:lnTo>
                    <a:pt x="125417" y="125342"/>
                  </a:lnTo>
                  <a:lnTo>
                    <a:pt x="134713" y="119140"/>
                  </a:lnTo>
                  <a:lnTo>
                    <a:pt x="143119" y="112988"/>
                  </a:lnTo>
                  <a:lnTo>
                    <a:pt x="150985" y="106964"/>
                  </a:lnTo>
                  <a:lnTo>
                    <a:pt x="158998" y="100543"/>
                  </a:lnTo>
                  <a:lnTo>
                    <a:pt x="168456" y="927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880403" y="926507"/>
              <a:ext cx="15142" cy="273742"/>
            </a:xfrm>
            <a:custGeom>
              <a:avLst/>
              <a:gdLst/>
              <a:ahLst/>
              <a:cxnLst/>
              <a:rect l="0" t="0" r="0" b="0"/>
              <a:pathLst>
                <a:path w="15142" h="273742">
                  <a:moveTo>
                    <a:pt x="4612" y="0"/>
                  </a:moveTo>
                  <a:lnTo>
                    <a:pt x="1812" y="8936"/>
                  </a:lnTo>
                  <a:lnTo>
                    <a:pt x="310" y="18563"/>
                  </a:lnTo>
                  <a:lnTo>
                    <a:pt x="0" y="29855"/>
                  </a:lnTo>
                  <a:lnTo>
                    <a:pt x="506" y="42695"/>
                  </a:lnTo>
                  <a:lnTo>
                    <a:pt x="1325" y="56823"/>
                  </a:lnTo>
                  <a:lnTo>
                    <a:pt x="2141" y="71943"/>
                  </a:lnTo>
                  <a:lnTo>
                    <a:pt x="2825" y="87632"/>
                  </a:lnTo>
                  <a:lnTo>
                    <a:pt x="3351" y="103371"/>
                  </a:lnTo>
                  <a:lnTo>
                    <a:pt x="3742" y="118875"/>
                  </a:lnTo>
                  <a:lnTo>
                    <a:pt x="4190" y="134062"/>
                  </a:lnTo>
                  <a:lnTo>
                    <a:pt x="5029" y="148952"/>
                  </a:lnTo>
                  <a:lnTo>
                    <a:pt x="6410" y="163600"/>
                  </a:lnTo>
                  <a:lnTo>
                    <a:pt x="8153" y="178067"/>
                  </a:lnTo>
                  <a:lnTo>
                    <a:pt x="9862" y="192401"/>
                  </a:lnTo>
                  <a:lnTo>
                    <a:pt x="11306" y="206627"/>
                  </a:lnTo>
                  <a:lnTo>
                    <a:pt x="12429" y="220362"/>
                  </a:lnTo>
                  <a:lnTo>
                    <a:pt x="13379" y="234271"/>
                  </a:lnTo>
                  <a:lnTo>
                    <a:pt x="14235" y="250695"/>
                  </a:lnTo>
                  <a:lnTo>
                    <a:pt x="15141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811316" y="1031792"/>
              <a:ext cx="157928" cy="31587"/>
            </a:xfrm>
            <a:custGeom>
              <a:avLst/>
              <a:gdLst/>
              <a:ahLst/>
              <a:cxnLst/>
              <a:rect l="0" t="0" r="0" b="0"/>
              <a:pathLst>
                <a:path w="157928" h="31587">
                  <a:moveTo>
                    <a:pt x="157927" y="31586"/>
                  </a:moveTo>
                  <a:lnTo>
                    <a:pt x="146192" y="28719"/>
                  </a:lnTo>
                  <a:lnTo>
                    <a:pt x="135063" y="26577"/>
                  </a:lnTo>
                  <a:lnTo>
                    <a:pt x="123469" y="24969"/>
                  </a:lnTo>
                  <a:lnTo>
                    <a:pt x="111480" y="23616"/>
                  </a:lnTo>
                  <a:lnTo>
                    <a:pt x="99470" y="22119"/>
                  </a:lnTo>
                  <a:lnTo>
                    <a:pt x="87662" y="20273"/>
                  </a:lnTo>
                  <a:lnTo>
                    <a:pt x="75963" y="18206"/>
                  </a:lnTo>
                  <a:lnTo>
                    <a:pt x="64046" y="16274"/>
                  </a:lnTo>
                  <a:lnTo>
                    <a:pt x="51752" y="14673"/>
                  </a:lnTo>
                  <a:lnTo>
                    <a:pt x="39671" y="13245"/>
                  </a:lnTo>
                  <a:lnTo>
                    <a:pt x="27871" y="11313"/>
                  </a:lnTo>
                  <a:lnTo>
                    <a:pt x="15314" y="75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948186" y="905450"/>
              <a:ext cx="148897" cy="273742"/>
            </a:xfrm>
            <a:custGeom>
              <a:avLst/>
              <a:gdLst/>
              <a:ahLst/>
              <a:cxnLst/>
              <a:rect l="0" t="0" r="0" b="0"/>
              <a:pathLst>
                <a:path w="148897" h="273742">
                  <a:moveTo>
                    <a:pt x="0" y="0"/>
                  </a:moveTo>
                  <a:lnTo>
                    <a:pt x="67" y="11802"/>
                  </a:lnTo>
                  <a:lnTo>
                    <a:pt x="707" y="23572"/>
                  </a:lnTo>
                  <a:lnTo>
                    <a:pt x="2003" y="36462"/>
                  </a:lnTo>
                  <a:lnTo>
                    <a:pt x="3864" y="50310"/>
                  </a:lnTo>
                  <a:lnTo>
                    <a:pt x="6180" y="64638"/>
                  </a:lnTo>
                  <a:lnTo>
                    <a:pt x="8846" y="79107"/>
                  </a:lnTo>
                  <a:lnTo>
                    <a:pt x="11770" y="93557"/>
                  </a:lnTo>
                  <a:lnTo>
                    <a:pt x="14877" y="107933"/>
                  </a:lnTo>
                  <a:lnTo>
                    <a:pt x="18113" y="122228"/>
                  </a:lnTo>
                  <a:lnTo>
                    <a:pt x="21437" y="136452"/>
                  </a:lnTo>
                  <a:lnTo>
                    <a:pt x="24821" y="150622"/>
                  </a:lnTo>
                  <a:lnTo>
                    <a:pt x="28242" y="164752"/>
                  </a:lnTo>
                  <a:lnTo>
                    <a:pt x="31522" y="178853"/>
                  </a:lnTo>
                  <a:lnTo>
                    <a:pt x="34345" y="192934"/>
                  </a:lnTo>
                  <a:lnTo>
                    <a:pt x="36585" y="206908"/>
                  </a:lnTo>
                  <a:lnTo>
                    <a:pt x="38560" y="217495"/>
                  </a:lnTo>
                  <a:lnTo>
                    <a:pt x="40665" y="220849"/>
                  </a:lnTo>
                  <a:lnTo>
                    <a:pt x="42871" y="218674"/>
                  </a:lnTo>
                  <a:lnTo>
                    <a:pt x="45255" y="213120"/>
                  </a:lnTo>
                  <a:lnTo>
                    <a:pt x="47870" y="205583"/>
                  </a:lnTo>
                  <a:lnTo>
                    <a:pt x="50716" y="196892"/>
                  </a:lnTo>
                  <a:lnTo>
                    <a:pt x="54084" y="187844"/>
                  </a:lnTo>
                  <a:lnTo>
                    <a:pt x="58547" y="179327"/>
                  </a:lnTo>
                  <a:lnTo>
                    <a:pt x="64324" y="171775"/>
                  </a:lnTo>
                  <a:lnTo>
                    <a:pt x="71321" y="165710"/>
                  </a:lnTo>
                  <a:lnTo>
                    <a:pt x="79313" y="161911"/>
                  </a:lnTo>
                  <a:lnTo>
                    <a:pt x="88054" y="160579"/>
                  </a:lnTo>
                  <a:lnTo>
                    <a:pt x="97176" y="161446"/>
                  </a:lnTo>
                  <a:lnTo>
                    <a:pt x="106212" y="164070"/>
                  </a:lnTo>
                  <a:lnTo>
                    <a:pt x="114909" y="168023"/>
                  </a:lnTo>
                  <a:lnTo>
                    <a:pt x="123052" y="173265"/>
                  </a:lnTo>
                  <a:lnTo>
                    <a:pt x="130374" y="180130"/>
                  </a:lnTo>
                  <a:lnTo>
                    <a:pt x="136809" y="188667"/>
                  </a:lnTo>
                  <a:lnTo>
                    <a:pt x="142130" y="198499"/>
                  </a:lnTo>
                  <a:lnTo>
                    <a:pt x="145882" y="209016"/>
                  </a:lnTo>
                  <a:lnTo>
                    <a:pt x="147965" y="219784"/>
                  </a:lnTo>
                  <a:lnTo>
                    <a:pt x="148736" y="230334"/>
                  </a:lnTo>
                  <a:lnTo>
                    <a:pt x="148896" y="241211"/>
                  </a:lnTo>
                  <a:lnTo>
                    <a:pt x="148461" y="254482"/>
                  </a:lnTo>
                  <a:lnTo>
                    <a:pt x="147399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146375" y="1063378"/>
              <a:ext cx="99376" cy="116582"/>
            </a:xfrm>
            <a:custGeom>
              <a:avLst/>
              <a:gdLst/>
              <a:ahLst/>
              <a:cxnLst/>
              <a:rect l="0" t="0" r="0" b="0"/>
              <a:pathLst>
                <a:path w="99376" h="116582">
                  <a:moveTo>
                    <a:pt x="54495" y="0"/>
                  </a:moveTo>
                  <a:lnTo>
                    <a:pt x="42961" y="201"/>
                  </a:lnTo>
                  <a:lnTo>
                    <a:pt x="33753" y="2121"/>
                  </a:lnTo>
                  <a:lnTo>
                    <a:pt x="26044" y="6011"/>
                  </a:lnTo>
                  <a:lnTo>
                    <a:pt x="19462" y="11590"/>
                  </a:lnTo>
                  <a:lnTo>
                    <a:pt x="13752" y="18540"/>
                  </a:lnTo>
                  <a:lnTo>
                    <a:pt x="8704" y="26539"/>
                  </a:lnTo>
                  <a:lnTo>
                    <a:pt x="4469" y="35310"/>
                  </a:lnTo>
                  <a:lnTo>
                    <a:pt x="1521" y="44631"/>
                  </a:lnTo>
                  <a:lnTo>
                    <a:pt x="24" y="54333"/>
                  </a:lnTo>
                  <a:lnTo>
                    <a:pt x="0" y="64132"/>
                  </a:lnTo>
                  <a:lnTo>
                    <a:pt x="1505" y="73637"/>
                  </a:lnTo>
                  <a:lnTo>
                    <a:pt x="4412" y="82655"/>
                  </a:lnTo>
                  <a:lnTo>
                    <a:pt x="8635" y="91016"/>
                  </a:lnTo>
                  <a:lnTo>
                    <a:pt x="14210" y="98486"/>
                  </a:lnTo>
                  <a:lnTo>
                    <a:pt x="21033" y="105021"/>
                  </a:lnTo>
                  <a:lnTo>
                    <a:pt x="28883" y="110409"/>
                  </a:lnTo>
                  <a:lnTo>
                    <a:pt x="37522" y="114206"/>
                  </a:lnTo>
                  <a:lnTo>
                    <a:pt x="46735" y="116306"/>
                  </a:lnTo>
                  <a:lnTo>
                    <a:pt x="56191" y="116581"/>
                  </a:lnTo>
                  <a:lnTo>
                    <a:pt x="65459" y="114721"/>
                  </a:lnTo>
                  <a:lnTo>
                    <a:pt x="74311" y="110761"/>
                  </a:lnTo>
                  <a:lnTo>
                    <a:pt x="82389" y="104848"/>
                  </a:lnTo>
                  <a:lnTo>
                    <a:pt x="89137" y="97068"/>
                  </a:lnTo>
                  <a:lnTo>
                    <a:pt x="94368" y="87656"/>
                  </a:lnTo>
                  <a:lnTo>
                    <a:pt x="97897" y="77102"/>
                  </a:lnTo>
                  <a:lnTo>
                    <a:pt x="99375" y="66034"/>
                  </a:lnTo>
                  <a:lnTo>
                    <a:pt x="98808" y="54863"/>
                  </a:lnTo>
                  <a:lnTo>
                    <a:pt x="96328" y="44095"/>
                  </a:lnTo>
                  <a:lnTo>
                    <a:pt x="92005" y="34396"/>
                  </a:lnTo>
                  <a:lnTo>
                    <a:pt x="86077" y="26034"/>
                  </a:lnTo>
                  <a:lnTo>
                    <a:pt x="79325" y="19259"/>
                  </a:lnTo>
                  <a:lnTo>
                    <a:pt x="72319" y="13935"/>
                  </a:lnTo>
                  <a:lnTo>
                    <a:pt x="64449" y="10713"/>
                  </a:lnTo>
                  <a:lnTo>
                    <a:pt x="54495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255235" y="877841"/>
              <a:ext cx="135149" cy="311578"/>
            </a:xfrm>
            <a:custGeom>
              <a:avLst/>
              <a:gdLst/>
              <a:ahLst/>
              <a:cxnLst/>
              <a:rect l="0" t="0" r="0" b="0"/>
              <a:pathLst>
                <a:path w="135149" h="311578">
                  <a:moveTo>
                    <a:pt x="82506" y="248708"/>
                  </a:moveTo>
                  <a:lnTo>
                    <a:pt x="79438" y="237174"/>
                  </a:lnTo>
                  <a:lnTo>
                    <a:pt x="75375" y="227965"/>
                  </a:lnTo>
                  <a:lnTo>
                    <a:pt x="69883" y="220266"/>
                  </a:lnTo>
                  <a:lnTo>
                    <a:pt x="63123" y="214030"/>
                  </a:lnTo>
                  <a:lnTo>
                    <a:pt x="55325" y="209616"/>
                  </a:lnTo>
                  <a:lnTo>
                    <a:pt x="46733" y="207075"/>
                  </a:lnTo>
                  <a:lnTo>
                    <a:pt x="37720" y="206490"/>
                  </a:lnTo>
                  <a:lnTo>
                    <a:pt x="28763" y="208136"/>
                  </a:lnTo>
                  <a:lnTo>
                    <a:pt x="20130" y="211950"/>
                  </a:lnTo>
                  <a:lnTo>
                    <a:pt x="12371" y="217764"/>
                  </a:lnTo>
                  <a:lnTo>
                    <a:pt x="6371" y="225477"/>
                  </a:lnTo>
                  <a:lnTo>
                    <a:pt x="2452" y="234843"/>
                  </a:lnTo>
                  <a:lnTo>
                    <a:pt x="448" y="245367"/>
                  </a:lnTo>
                  <a:lnTo>
                    <a:pt x="0" y="256414"/>
                  </a:lnTo>
                  <a:lnTo>
                    <a:pt x="741" y="267571"/>
                  </a:lnTo>
                  <a:lnTo>
                    <a:pt x="2675" y="278331"/>
                  </a:lnTo>
                  <a:lnTo>
                    <a:pt x="6167" y="288023"/>
                  </a:lnTo>
                  <a:lnTo>
                    <a:pt x="11294" y="296381"/>
                  </a:lnTo>
                  <a:lnTo>
                    <a:pt x="18024" y="303162"/>
                  </a:lnTo>
                  <a:lnTo>
                    <a:pt x="26368" y="307976"/>
                  </a:lnTo>
                  <a:lnTo>
                    <a:pt x="36161" y="310799"/>
                  </a:lnTo>
                  <a:lnTo>
                    <a:pt x="46804" y="311577"/>
                  </a:lnTo>
                  <a:lnTo>
                    <a:pt x="57399" y="310063"/>
                  </a:lnTo>
                  <a:lnTo>
                    <a:pt x="67436" y="306339"/>
                  </a:lnTo>
                  <a:lnTo>
                    <a:pt x="76459" y="300586"/>
                  </a:lnTo>
                  <a:lnTo>
                    <a:pt x="83915" y="292914"/>
                  </a:lnTo>
                  <a:lnTo>
                    <a:pt x="89670" y="283570"/>
                  </a:lnTo>
                  <a:lnTo>
                    <a:pt x="94078" y="272891"/>
                  </a:lnTo>
                  <a:lnTo>
                    <a:pt x="97750" y="261208"/>
                  </a:lnTo>
                  <a:lnTo>
                    <a:pt x="101115" y="248792"/>
                  </a:lnTo>
                  <a:lnTo>
                    <a:pt x="104227" y="235694"/>
                  </a:lnTo>
                  <a:lnTo>
                    <a:pt x="106873" y="221764"/>
                  </a:lnTo>
                  <a:lnTo>
                    <a:pt x="108952" y="206983"/>
                  </a:lnTo>
                  <a:lnTo>
                    <a:pt x="110503" y="191463"/>
                  </a:lnTo>
                  <a:lnTo>
                    <a:pt x="111618" y="175360"/>
                  </a:lnTo>
                  <a:lnTo>
                    <a:pt x="112398" y="158830"/>
                  </a:lnTo>
                  <a:lnTo>
                    <a:pt x="112768" y="142323"/>
                  </a:lnTo>
                  <a:lnTo>
                    <a:pt x="112492" y="126546"/>
                  </a:lnTo>
                  <a:lnTo>
                    <a:pt x="111492" y="111817"/>
                  </a:lnTo>
                  <a:lnTo>
                    <a:pt x="109838" y="97792"/>
                  </a:lnTo>
                  <a:lnTo>
                    <a:pt x="107656" y="83687"/>
                  </a:lnTo>
                  <a:lnTo>
                    <a:pt x="105077" y="69053"/>
                  </a:lnTo>
                  <a:lnTo>
                    <a:pt x="102211" y="54102"/>
                  </a:lnTo>
                  <a:lnTo>
                    <a:pt x="99141" y="39511"/>
                  </a:lnTo>
                  <a:lnTo>
                    <a:pt x="95926" y="25678"/>
                  </a:lnTo>
                  <a:lnTo>
                    <a:pt x="92422" y="13481"/>
                  </a:lnTo>
                  <a:lnTo>
                    <a:pt x="87568" y="4545"/>
                  </a:lnTo>
                  <a:lnTo>
                    <a:pt x="81342" y="0"/>
                  </a:lnTo>
                  <a:lnTo>
                    <a:pt x="75756" y="77"/>
                  </a:lnTo>
                  <a:lnTo>
                    <a:pt x="71454" y="4084"/>
                  </a:lnTo>
                  <a:lnTo>
                    <a:pt x="68337" y="11258"/>
                  </a:lnTo>
                  <a:lnTo>
                    <a:pt x="66146" y="21086"/>
                  </a:lnTo>
                  <a:lnTo>
                    <a:pt x="64636" y="33056"/>
                  </a:lnTo>
                  <a:lnTo>
                    <a:pt x="63773" y="46666"/>
                  </a:lnTo>
                  <a:lnTo>
                    <a:pt x="63718" y="61478"/>
                  </a:lnTo>
                  <a:lnTo>
                    <a:pt x="64496" y="77148"/>
                  </a:lnTo>
                  <a:lnTo>
                    <a:pt x="66002" y="93416"/>
                  </a:lnTo>
                  <a:lnTo>
                    <a:pt x="68083" y="110098"/>
                  </a:lnTo>
                  <a:lnTo>
                    <a:pt x="70595" y="127062"/>
                  </a:lnTo>
                  <a:lnTo>
                    <a:pt x="73417" y="144217"/>
                  </a:lnTo>
                  <a:lnTo>
                    <a:pt x="76457" y="161501"/>
                  </a:lnTo>
                  <a:lnTo>
                    <a:pt x="79653" y="178863"/>
                  </a:lnTo>
                  <a:lnTo>
                    <a:pt x="83121" y="195947"/>
                  </a:lnTo>
                  <a:lnTo>
                    <a:pt x="87134" y="212119"/>
                  </a:lnTo>
                  <a:lnTo>
                    <a:pt x="91800" y="227103"/>
                  </a:lnTo>
                  <a:lnTo>
                    <a:pt x="97069" y="240792"/>
                  </a:lnTo>
                  <a:lnTo>
                    <a:pt x="102832" y="253074"/>
                  </a:lnTo>
                  <a:lnTo>
                    <a:pt x="108959" y="264032"/>
                  </a:lnTo>
                  <a:lnTo>
                    <a:pt x="115045" y="273591"/>
                  </a:lnTo>
                  <a:lnTo>
                    <a:pt x="121010" y="282371"/>
                  </a:lnTo>
                  <a:lnTo>
                    <a:pt x="127375" y="291147"/>
                  </a:lnTo>
                  <a:lnTo>
                    <a:pt x="135148" y="3013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698423" y="873865"/>
              <a:ext cx="28873" cy="294799"/>
            </a:xfrm>
            <a:custGeom>
              <a:avLst/>
              <a:gdLst/>
              <a:ahLst/>
              <a:cxnLst/>
              <a:rect l="0" t="0" r="0" b="0"/>
              <a:pathLst>
                <a:path w="28873" h="294799">
                  <a:moveTo>
                    <a:pt x="7815" y="0"/>
                  </a:moveTo>
                  <a:lnTo>
                    <a:pt x="4948" y="8868"/>
                  </a:lnTo>
                  <a:lnTo>
                    <a:pt x="2807" y="17855"/>
                  </a:lnTo>
                  <a:lnTo>
                    <a:pt x="1207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1" y="61031"/>
                  </a:lnTo>
                  <a:lnTo>
                    <a:pt x="1889" y="72489"/>
                  </a:lnTo>
                  <a:lnTo>
                    <a:pt x="3253" y="84770"/>
                  </a:lnTo>
                  <a:lnTo>
                    <a:pt x="4468" y="98142"/>
                  </a:lnTo>
                  <a:lnTo>
                    <a:pt x="5602" y="112563"/>
                  </a:lnTo>
                  <a:lnTo>
                    <a:pt x="6970" y="127854"/>
                  </a:lnTo>
                  <a:lnTo>
                    <a:pt x="8738" y="143806"/>
                  </a:lnTo>
                  <a:lnTo>
                    <a:pt x="10756" y="160078"/>
                  </a:lnTo>
                  <a:lnTo>
                    <a:pt x="12657" y="176222"/>
                  </a:lnTo>
                  <a:lnTo>
                    <a:pt x="14237" y="191997"/>
                  </a:lnTo>
                  <a:lnTo>
                    <a:pt x="15621" y="207198"/>
                  </a:lnTo>
                  <a:lnTo>
                    <a:pt x="17157" y="221567"/>
                  </a:lnTo>
                  <a:lnTo>
                    <a:pt x="19038" y="235038"/>
                  </a:lnTo>
                  <a:lnTo>
                    <a:pt x="21140" y="247461"/>
                  </a:lnTo>
                  <a:lnTo>
                    <a:pt x="23320" y="259823"/>
                  </a:lnTo>
                  <a:lnTo>
                    <a:pt x="25769" y="274329"/>
                  </a:lnTo>
                  <a:lnTo>
                    <a:pt x="28872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348062" y="1231834"/>
              <a:ext cx="1410819" cy="64921"/>
            </a:xfrm>
            <a:custGeom>
              <a:avLst/>
              <a:gdLst/>
              <a:ahLst/>
              <a:cxnLst/>
              <a:rect l="0" t="0" r="0" b="0"/>
              <a:pathLst>
                <a:path w="1410819" h="64921">
                  <a:moveTo>
                    <a:pt x="1410818" y="0"/>
                  </a:moveTo>
                  <a:lnTo>
                    <a:pt x="1402084" y="5867"/>
                  </a:lnTo>
                  <a:lnTo>
                    <a:pt x="1394378" y="11432"/>
                  </a:lnTo>
                  <a:lnTo>
                    <a:pt x="1386966" y="17222"/>
                  </a:lnTo>
                  <a:lnTo>
                    <a:pt x="1379359" y="22957"/>
                  </a:lnTo>
                  <a:lnTo>
                    <a:pt x="1370884" y="27990"/>
                  </a:lnTo>
                  <a:lnTo>
                    <a:pt x="1361257" y="32007"/>
                  </a:lnTo>
                  <a:lnTo>
                    <a:pt x="1350689" y="34859"/>
                  </a:lnTo>
                  <a:lnTo>
                    <a:pt x="1339677" y="36400"/>
                  </a:lnTo>
                  <a:lnTo>
                    <a:pt x="1328567" y="36693"/>
                  </a:lnTo>
                  <a:lnTo>
                    <a:pt x="1317516" y="35940"/>
                  </a:lnTo>
                  <a:lnTo>
                    <a:pt x="1306570" y="34380"/>
                  </a:lnTo>
                  <a:lnTo>
                    <a:pt x="1295734" y="32239"/>
                  </a:lnTo>
                  <a:lnTo>
                    <a:pt x="1285153" y="30178"/>
                  </a:lnTo>
                  <a:lnTo>
                    <a:pt x="1275115" y="29247"/>
                  </a:lnTo>
                  <a:lnTo>
                    <a:pt x="1265730" y="29926"/>
                  </a:lnTo>
                  <a:lnTo>
                    <a:pt x="1256952" y="32182"/>
                  </a:lnTo>
                  <a:lnTo>
                    <a:pt x="1248668" y="35757"/>
                  </a:lnTo>
                  <a:lnTo>
                    <a:pt x="1240757" y="40332"/>
                  </a:lnTo>
                  <a:lnTo>
                    <a:pt x="1232951" y="45146"/>
                  </a:lnTo>
                  <a:lnTo>
                    <a:pt x="1224862" y="49064"/>
                  </a:lnTo>
                  <a:lnTo>
                    <a:pt x="1216304" y="51536"/>
                  </a:lnTo>
                  <a:lnTo>
                    <a:pt x="1207267" y="52546"/>
                  </a:lnTo>
                  <a:lnTo>
                    <a:pt x="1197821" y="52316"/>
                  </a:lnTo>
                  <a:lnTo>
                    <a:pt x="1188059" y="51126"/>
                  </a:lnTo>
                  <a:lnTo>
                    <a:pt x="1178062" y="49228"/>
                  </a:lnTo>
                  <a:lnTo>
                    <a:pt x="1167900" y="46825"/>
                  </a:lnTo>
                  <a:lnTo>
                    <a:pt x="1157626" y="44083"/>
                  </a:lnTo>
                  <a:lnTo>
                    <a:pt x="1147439" y="41602"/>
                  </a:lnTo>
                  <a:lnTo>
                    <a:pt x="1137672" y="40382"/>
                  </a:lnTo>
                  <a:lnTo>
                    <a:pt x="1128464" y="40859"/>
                  </a:lnTo>
                  <a:lnTo>
                    <a:pt x="1119467" y="42808"/>
                  </a:lnTo>
                  <a:lnTo>
                    <a:pt x="1109973" y="45644"/>
                  </a:lnTo>
                  <a:lnTo>
                    <a:pt x="1099616" y="48914"/>
                  </a:lnTo>
                  <a:lnTo>
                    <a:pt x="1088371" y="52208"/>
                  </a:lnTo>
                  <a:lnTo>
                    <a:pt x="1076364" y="55098"/>
                  </a:lnTo>
                  <a:lnTo>
                    <a:pt x="1063769" y="57393"/>
                  </a:lnTo>
                  <a:lnTo>
                    <a:pt x="1050904" y="58778"/>
                  </a:lnTo>
                  <a:lnTo>
                    <a:pt x="1038203" y="58732"/>
                  </a:lnTo>
                  <a:lnTo>
                    <a:pt x="1025886" y="57112"/>
                  </a:lnTo>
                  <a:lnTo>
                    <a:pt x="1013991" y="54246"/>
                  </a:lnTo>
                  <a:lnTo>
                    <a:pt x="1002463" y="50721"/>
                  </a:lnTo>
                  <a:lnTo>
                    <a:pt x="991225" y="46957"/>
                  </a:lnTo>
                  <a:lnTo>
                    <a:pt x="980202" y="43484"/>
                  </a:lnTo>
                  <a:lnTo>
                    <a:pt x="969333" y="40999"/>
                  </a:lnTo>
                  <a:lnTo>
                    <a:pt x="958572" y="39785"/>
                  </a:lnTo>
                  <a:lnTo>
                    <a:pt x="947887" y="39940"/>
                  </a:lnTo>
                  <a:lnTo>
                    <a:pt x="937252" y="41557"/>
                  </a:lnTo>
                  <a:lnTo>
                    <a:pt x="926648" y="44523"/>
                  </a:lnTo>
                  <a:lnTo>
                    <a:pt x="915898" y="48274"/>
                  </a:lnTo>
                  <a:lnTo>
                    <a:pt x="904690" y="51935"/>
                  </a:lnTo>
                  <a:lnTo>
                    <a:pt x="892891" y="55013"/>
                  </a:lnTo>
                  <a:lnTo>
                    <a:pt x="880695" y="57227"/>
                  </a:lnTo>
                  <a:lnTo>
                    <a:pt x="868509" y="58337"/>
                  </a:lnTo>
                  <a:lnTo>
                    <a:pt x="856572" y="58334"/>
                  </a:lnTo>
                  <a:lnTo>
                    <a:pt x="844946" y="57214"/>
                  </a:lnTo>
                  <a:lnTo>
                    <a:pt x="833607" y="54874"/>
                  </a:lnTo>
                  <a:lnTo>
                    <a:pt x="822498" y="51383"/>
                  </a:lnTo>
                  <a:lnTo>
                    <a:pt x="811564" y="47093"/>
                  </a:lnTo>
                  <a:lnTo>
                    <a:pt x="800755" y="42530"/>
                  </a:lnTo>
                  <a:lnTo>
                    <a:pt x="790034" y="38029"/>
                  </a:lnTo>
                  <a:lnTo>
                    <a:pt x="779376" y="34045"/>
                  </a:lnTo>
                  <a:lnTo>
                    <a:pt x="768760" y="31207"/>
                  </a:lnTo>
                  <a:lnTo>
                    <a:pt x="758172" y="29748"/>
                  </a:lnTo>
                  <a:lnTo>
                    <a:pt x="747603" y="29567"/>
                  </a:lnTo>
                  <a:lnTo>
                    <a:pt x="737048" y="30426"/>
                  </a:lnTo>
                  <a:lnTo>
                    <a:pt x="726507" y="32079"/>
                  </a:lnTo>
                  <a:lnTo>
                    <a:pt x="716139" y="34473"/>
                  </a:lnTo>
                  <a:lnTo>
                    <a:pt x="706251" y="37750"/>
                  </a:lnTo>
                  <a:lnTo>
                    <a:pt x="696966" y="41909"/>
                  </a:lnTo>
                  <a:lnTo>
                    <a:pt x="688086" y="46667"/>
                  </a:lnTo>
                  <a:lnTo>
                    <a:pt x="679204" y="51552"/>
                  </a:lnTo>
                  <a:lnTo>
                    <a:pt x="670072" y="56272"/>
                  </a:lnTo>
                  <a:lnTo>
                    <a:pt x="660462" y="60406"/>
                  </a:lnTo>
                  <a:lnTo>
                    <a:pt x="650093" y="63344"/>
                  </a:lnTo>
                  <a:lnTo>
                    <a:pt x="638893" y="64866"/>
                  </a:lnTo>
                  <a:lnTo>
                    <a:pt x="627117" y="64920"/>
                  </a:lnTo>
                  <a:lnTo>
                    <a:pt x="615219" y="63443"/>
                  </a:lnTo>
                  <a:lnTo>
                    <a:pt x="603484" y="60562"/>
                  </a:lnTo>
                  <a:lnTo>
                    <a:pt x="592165" y="56528"/>
                  </a:lnTo>
                  <a:lnTo>
                    <a:pt x="581564" y="51612"/>
                  </a:lnTo>
                  <a:lnTo>
                    <a:pt x="571765" y="46057"/>
                  </a:lnTo>
                  <a:lnTo>
                    <a:pt x="562524" y="40210"/>
                  </a:lnTo>
                  <a:lnTo>
                    <a:pt x="553390" y="34520"/>
                  </a:lnTo>
                  <a:lnTo>
                    <a:pt x="544082" y="29224"/>
                  </a:lnTo>
                  <a:lnTo>
                    <a:pt x="534183" y="24686"/>
                  </a:lnTo>
                  <a:lnTo>
                    <a:pt x="523086" y="21469"/>
                  </a:lnTo>
                  <a:lnTo>
                    <a:pt x="510590" y="19756"/>
                  </a:lnTo>
                  <a:lnTo>
                    <a:pt x="497297" y="19573"/>
                  </a:lnTo>
                  <a:lnTo>
                    <a:pt x="484376" y="20963"/>
                  </a:lnTo>
                  <a:lnTo>
                    <a:pt x="472466" y="23780"/>
                  </a:lnTo>
                  <a:lnTo>
                    <a:pt x="461523" y="27602"/>
                  </a:lnTo>
                  <a:lnTo>
                    <a:pt x="451108" y="31843"/>
                  </a:lnTo>
                  <a:lnTo>
                    <a:pt x="440871" y="36123"/>
                  </a:lnTo>
                  <a:lnTo>
                    <a:pt x="430316" y="39959"/>
                  </a:lnTo>
                  <a:lnTo>
                    <a:pt x="418764" y="42697"/>
                  </a:lnTo>
                  <a:lnTo>
                    <a:pt x="405950" y="44083"/>
                  </a:lnTo>
                  <a:lnTo>
                    <a:pt x="392272" y="44046"/>
                  </a:lnTo>
                  <a:lnTo>
                    <a:pt x="378559" y="42509"/>
                  </a:lnTo>
                  <a:lnTo>
                    <a:pt x="365303" y="39587"/>
                  </a:lnTo>
                  <a:lnTo>
                    <a:pt x="352643" y="35526"/>
                  </a:lnTo>
                  <a:lnTo>
                    <a:pt x="340535" y="30592"/>
                  </a:lnTo>
                  <a:lnTo>
                    <a:pt x="328871" y="25024"/>
                  </a:lnTo>
                  <a:lnTo>
                    <a:pt x="317376" y="19170"/>
                  </a:lnTo>
                  <a:lnTo>
                    <a:pt x="305651" y="13474"/>
                  </a:lnTo>
                  <a:lnTo>
                    <a:pt x="293500" y="8178"/>
                  </a:lnTo>
                  <a:lnTo>
                    <a:pt x="281064" y="3811"/>
                  </a:lnTo>
                  <a:lnTo>
                    <a:pt x="268716" y="1241"/>
                  </a:lnTo>
                  <a:lnTo>
                    <a:pt x="256674" y="776"/>
                  </a:lnTo>
                  <a:lnTo>
                    <a:pt x="245147" y="2245"/>
                  </a:lnTo>
                  <a:lnTo>
                    <a:pt x="234407" y="5282"/>
                  </a:lnTo>
                  <a:lnTo>
                    <a:pt x="224519" y="9506"/>
                  </a:lnTo>
                  <a:lnTo>
                    <a:pt x="215388" y="14593"/>
                  </a:lnTo>
                  <a:lnTo>
                    <a:pt x="206861" y="20290"/>
                  </a:lnTo>
                  <a:lnTo>
                    <a:pt x="198778" y="26398"/>
                  </a:lnTo>
                  <a:lnTo>
                    <a:pt x="190685" y="32291"/>
                  </a:lnTo>
                  <a:lnTo>
                    <a:pt x="181872" y="36956"/>
                  </a:lnTo>
                  <a:lnTo>
                    <a:pt x="172014" y="39937"/>
                  </a:lnTo>
                  <a:lnTo>
                    <a:pt x="161288" y="41122"/>
                  </a:lnTo>
                  <a:lnTo>
                    <a:pt x="150171" y="40480"/>
                  </a:lnTo>
                  <a:lnTo>
                    <a:pt x="138995" y="38196"/>
                  </a:lnTo>
                  <a:lnTo>
                    <a:pt x="128069" y="34579"/>
                  </a:lnTo>
                  <a:lnTo>
                    <a:pt x="117740" y="29951"/>
                  </a:lnTo>
                  <a:lnTo>
                    <a:pt x="108122" y="24601"/>
                  </a:lnTo>
                  <a:lnTo>
                    <a:pt x="98834" y="19234"/>
                  </a:lnTo>
                  <a:lnTo>
                    <a:pt x="89138" y="14931"/>
                  </a:lnTo>
                  <a:lnTo>
                    <a:pt x="78652" y="12197"/>
                  </a:lnTo>
                  <a:lnTo>
                    <a:pt x="67657" y="11178"/>
                  </a:lnTo>
                  <a:lnTo>
                    <a:pt x="56882" y="11933"/>
                  </a:lnTo>
                  <a:lnTo>
                    <a:pt x="46750" y="14289"/>
                  </a:lnTo>
                  <a:lnTo>
                    <a:pt x="37449" y="17830"/>
                  </a:lnTo>
                  <a:lnTo>
                    <a:pt x="28077" y="22455"/>
                  </a:lnTo>
                  <a:lnTo>
                    <a:pt x="16698" y="2968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565855" y="272221"/>
            <a:ext cx="4247535" cy="484575"/>
            <a:chOff x="565855" y="272221"/>
            <a:chExt cx="4247535" cy="484575"/>
          </a:xfrm>
        </p:grpSpPr>
        <p:sp>
          <p:nvSpPr>
            <p:cNvPr id="2" name="Freeform 1"/>
            <p:cNvSpPr/>
            <p:nvPr/>
          </p:nvSpPr>
          <p:spPr>
            <a:xfrm>
              <a:off x="565855" y="272221"/>
              <a:ext cx="360653" cy="448744"/>
            </a:xfrm>
            <a:custGeom>
              <a:avLst/>
              <a:gdLst/>
              <a:ahLst/>
              <a:cxnLst/>
              <a:rect l="0" t="0" r="0" b="0"/>
              <a:pathLst>
                <a:path w="360653" h="448744">
                  <a:moveTo>
                    <a:pt x="202725" y="43633"/>
                  </a:moveTo>
                  <a:lnTo>
                    <a:pt x="196857" y="37766"/>
                  </a:lnTo>
                  <a:lnTo>
                    <a:pt x="191293" y="32201"/>
                  </a:lnTo>
                  <a:lnTo>
                    <a:pt x="185489" y="26407"/>
                  </a:lnTo>
                  <a:lnTo>
                    <a:pt x="179236" y="20499"/>
                  </a:lnTo>
                  <a:lnTo>
                    <a:pt x="172257" y="14817"/>
                  </a:lnTo>
                  <a:lnTo>
                    <a:pt x="164472" y="9552"/>
                  </a:lnTo>
                  <a:lnTo>
                    <a:pt x="155797" y="5047"/>
                  </a:lnTo>
                  <a:lnTo>
                    <a:pt x="146070" y="1858"/>
                  </a:lnTo>
                  <a:lnTo>
                    <a:pt x="135312" y="167"/>
                  </a:lnTo>
                  <a:lnTo>
                    <a:pt x="124004" y="0"/>
                  </a:lnTo>
                  <a:lnTo>
                    <a:pt x="112955" y="1400"/>
                  </a:lnTo>
                  <a:lnTo>
                    <a:pt x="102602" y="4231"/>
                  </a:lnTo>
                  <a:lnTo>
                    <a:pt x="93026" y="8230"/>
                  </a:lnTo>
                  <a:lnTo>
                    <a:pt x="84134" y="13123"/>
                  </a:lnTo>
                  <a:lnTo>
                    <a:pt x="75783" y="18678"/>
                  </a:lnTo>
                  <a:lnTo>
                    <a:pt x="67834" y="25032"/>
                  </a:lnTo>
                  <a:lnTo>
                    <a:pt x="60175" y="32661"/>
                  </a:lnTo>
                  <a:lnTo>
                    <a:pt x="52724" y="41721"/>
                  </a:lnTo>
                  <a:lnTo>
                    <a:pt x="45581" y="52078"/>
                  </a:lnTo>
                  <a:lnTo>
                    <a:pt x="39011" y="63480"/>
                  </a:lnTo>
                  <a:lnTo>
                    <a:pt x="33111" y="75670"/>
                  </a:lnTo>
                  <a:lnTo>
                    <a:pt x="27827" y="88431"/>
                  </a:lnTo>
                  <a:lnTo>
                    <a:pt x="23044" y="101596"/>
                  </a:lnTo>
                  <a:lnTo>
                    <a:pt x="18641" y="115045"/>
                  </a:lnTo>
                  <a:lnTo>
                    <a:pt x="14513" y="128856"/>
                  </a:lnTo>
                  <a:lnTo>
                    <a:pt x="10580" y="143272"/>
                  </a:lnTo>
                  <a:lnTo>
                    <a:pt x="6793" y="158382"/>
                  </a:lnTo>
                  <a:lnTo>
                    <a:pt x="3434" y="174125"/>
                  </a:lnTo>
                  <a:lnTo>
                    <a:pt x="1091" y="190378"/>
                  </a:lnTo>
                  <a:lnTo>
                    <a:pt x="0" y="207013"/>
                  </a:lnTo>
                  <a:lnTo>
                    <a:pt x="83" y="223760"/>
                  </a:lnTo>
                  <a:lnTo>
                    <a:pt x="1127" y="240230"/>
                  </a:lnTo>
                  <a:lnTo>
                    <a:pt x="2903" y="256228"/>
                  </a:lnTo>
                  <a:lnTo>
                    <a:pt x="5212" y="271580"/>
                  </a:lnTo>
                  <a:lnTo>
                    <a:pt x="7900" y="286050"/>
                  </a:lnTo>
                  <a:lnTo>
                    <a:pt x="10856" y="299604"/>
                  </a:lnTo>
                  <a:lnTo>
                    <a:pt x="14160" y="312521"/>
                  </a:lnTo>
                  <a:lnTo>
                    <a:pt x="18064" y="325276"/>
                  </a:lnTo>
                  <a:lnTo>
                    <a:pt x="22655" y="338155"/>
                  </a:lnTo>
                  <a:lnTo>
                    <a:pt x="27876" y="351096"/>
                  </a:lnTo>
                  <a:lnTo>
                    <a:pt x="33605" y="363791"/>
                  </a:lnTo>
                  <a:lnTo>
                    <a:pt x="39719" y="376069"/>
                  </a:lnTo>
                  <a:lnTo>
                    <a:pt x="46113" y="387755"/>
                  </a:lnTo>
                  <a:lnTo>
                    <a:pt x="52704" y="398603"/>
                  </a:lnTo>
                  <a:lnTo>
                    <a:pt x="59437" y="408559"/>
                  </a:lnTo>
                  <a:lnTo>
                    <a:pt x="66432" y="417566"/>
                  </a:lnTo>
                  <a:lnTo>
                    <a:pt x="73967" y="425477"/>
                  </a:lnTo>
                  <a:lnTo>
                    <a:pt x="82155" y="432315"/>
                  </a:lnTo>
                  <a:lnTo>
                    <a:pt x="91113" y="438078"/>
                  </a:lnTo>
                  <a:lnTo>
                    <a:pt x="101037" y="442659"/>
                  </a:lnTo>
                  <a:lnTo>
                    <a:pt x="111934" y="446104"/>
                  </a:lnTo>
                  <a:lnTo>
                    <a:pt x="123507" y="448266"/>
                  </a:lnTo>
                  <a:lnTo>
                    <a:pt x="135266" y="448743"/>
                  </a:lnTo>
                  <a:lnTo>
                    <a:pt x="146910" y="447471"/>
                  </a:lnTo>
                  <a:lnTo>
                    <a:pt x="158167" y="444667"/>
                  </a:lnTo>
                  <a:lnTo>
                    <a:pt x="168726" y="440652"/>
                  </a:lnTo>
                  <a:lnTo>
                    <a:pt x="178488" y="435726"/>
                  </a:lnTo>
                  <a:lnTo>
                    <a:pt x="187365" y="429981"/>
                  </a:lnTo>
                  <a:lnTo>
                    <a:pt x="195189" y="423301"/>
                  </a:lnTo>
                  <a:lnTo>
                    <a:pt x="201978" y="415698"/>
                  </a:lnTo>
                  <a:lnTo>
                    <a:pt x="208048" y="407306"/>
                  </a:lnTo>
                  <a:lnTo>
                    <a:pt x="213900" y="398294"/>
                  </a:lnTo>
                  <a:lnTo>
                    <a:pt x="219834" y="388819"/>
                  </a:lnTo>
                  <a:lnTo>
                    <a:pt x="225635" y="378846"/>
                  </a:lnTo>
                  <a:lnTo>
                    <a:pt x="230698" y="368165"/>
                  </a:lnTo>
                  <a:lnTo>
                    <a:pt x="234727" y="356725"/>
                  </a:lnTo>
                  <a:lnTo>
                    <a:pt x="237584" y="344771"/>
                  </a:lnTo>
                  <a:lnTo>
                    <a:pt x="239127" y="332747"/>
                  </a:lnTo>
                  <a:lnTo>
                    <a:pt x="239415" y="320923"/>
                  </a:lnTo>
                  <a:lnTo>
                    <a:pt x="238489" y="309543"/>
                  </a:lnTo>
                  <a:lnTo>
                    <a:pt x="236280" y="298901"/>
                  </a:lnTo>
                  <a:lnTo>
                    <a:pt x="232867" y="289078"/>
                  </a:lnTo>
                  <a:lnTo>
                    <a:pt x="228289" y="279990"/>
                  </a:lnTo>
                  <a:lnTo>
                    <a:pt x="222468" y="271493"/>
                  </a:lnTo>
                  <a:lnTo>
                    <a:pt x="215474" y="263447"/>
                  </a:lnTo>
                  <a:lnTo>
                    <a:pt x="207337" y="256059"/>
                  </a:lnTo>
                  <a:lnTo>
                    <a:pt x="197972" y="249848"/>
                  </a:lnTo>
                  <a:lnTo>
                    <a:pt x="187549" y="245029"/>
                  </a:lnTo>
                  <a:lnTo>
                    <a:pt x="179725" y="242348"/>
                  </a:lnTo>
                  <a:lnTo>
                    <a:pt x="178554" y="242286"/>
                  </a:lnTo>
                  <a:lnTo>
                    <a:pt x="182150" y="243726"/>
                  </a:lnTo>
                  <a:lnTo>
                    <a:pt x="188703" y="245798"/>
                  </a:lnTo>
                  <a:lnTo>
                    <a:pt x="197357" y="247859"/>
                  </a:lnTo>
                  <a:lnTo>
                    <a:pt x="207581" y="249600"/>
                  </a:lnTo>
                  <a:lnTo>
                    <a:pt x="219126" y="250948"/>
                  </a:lnTo>
                  <a:lnTo>
                    <a:pt x="231974" y="251941"/>
                  </a:lnTo>
                  <a:lnTo>
                    <a:pt x="246000" y="252645"/>
                  </a:lnTo>
                  <a:lnTo>
                    <a:pt x="260666" y="252968"/>
                  </a:lnTo>
                  <a:lnTo>
                    <a:pt x="275128" y="252661"/>
                  </a:lnTo>
                  <a:lnTo>
                    <a:pt x="288923" y="251646"/>
                  </a:lnTo>
                  <a:lnTo>
                    <a:pt x="301896" y="250143"/>
                  </a:lnTo>
                  <a:lnTo>
                    <a:pt x="315497" y="248441"/>
                  </a:lnTo>
                  <a:lnTo>
                    <a:pt x="333150" y="246389"/>
                  </a:lnTo>
                  <a:lnTo>
                    <a:pt x="360652" y="2436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90298" y="363247"/>
              <a:ext cx="209951" cy="364101"/>
            </a:xfrm>
            <a:custGeom>
              <a:avLst/>
              <a:gdLst/>
              <a:ahLst/>
              <a:cxnLst/>
              <a:rect l="0" t="0" r="0" b="0"/>
              <a:pathLst>
                <a:path w="209951" h="364101">
                  <a:moveTo>
                    <a:pt x="157308" y="36835"/>
                  </a:moveTo>
                  <a:lnTo>
                    <a:pt x="154240" y="28168"/>
                  </a:lnTo>
                  <a:lnTo>
                    <a:pt x="150177" y="21102"/>
                  </a:lnTo>
                  <a:lnTo>
                    <a:pt x="144680" y="15001"/>
                  </a:lnTo>
                  <a:lnTo>
                    <a:pt x="137748" y="9772"/>
                  </a:lnTo>
                  <a:lnTo>
                    <a:pt x="129301" y="5558"/>
                  </a:lnTo>
                  <a:lnTo>
                    <a:pt x="119460" y="2362"/>
                  </a:lnTo>
                  <a:lnTo>
                    <a:pt x="108795" y="366"/>
                  </a:lnTo>
                  <a:lnTo>
                    <a:pt x="98190" y="0"/>
                  </a:lnTo>
                  <a:lnTo>
                    <a:pt x="88136" y="1347"/>
                  </a:lnTo>
                  <a:lnTo>
                    <a:pt x="78593" y="4200"/>
                  </a:lnTo>
                  <a:lnTo>
                    <a:pt x="69192" y="8248"/>
                  </a:lnTo>
                  <a:lnTo>
                    <a:pt x="59691" y="13200"/>
                  </a:lnTo>
                  <a:lnTo>
                    <a:pt x="50325" y="19134"/>
                  </a:lnTo>
                  <a:lnTo>
                    <a:pt x="41708" y="26472"/>
                  </a:lnTo>
                  <a:lnTo>
                    <a:pt x="34131" y="35329"/>
                  </a:lnTo>
                  <a:lnTo>
                    <a:pt x="27568" y="45379"/>
                  </a:lnTo>
                  <a:lnTo>
                    <a:pt x="21850" y="56041"/>
                  </a:lnTo>
                  <a:lnTo>
                    <a:pt x="16788" y="66921"/>
                  </a:lnTo>
                  <a:lnTo>
                    <a:pt x="12371" y="77989"/>
                  </a:lnTo>
                  <a:lnTo>
                    <a:pt x="8768" y="89478"/>
                  </a:lnTo>
                  <a:lnTo>
                    <a:pt x="6008" y="101502"/>
                  </a:lnTo>
                  <a:lnTo>
                    <a:pt x="3982" y="114034"/>
                  </a:lnTo>
                  <a:lnTo>
                    <a:pt x="2539" y="126986"/>
                  </a:lnTo>
                  <a:lnTo>
                    <a:pt x="1531" y="140260"/>
                  </a:lnTo>
                  <a:lnTo>
                    <a:pt x="836" y="153768"/>
                  </a:lnTo>
                  <a:lnTo>
                    <a:pt x="362" y="167442"/>
                  </a:lnTo>
                  <a:lnTo>
                    <a:pt x="45" y="181233"/>
                  </a:lnTo>
                  <a:lnTo>
                    <a:pt x="0" y="195104"/>
                  </a:lnTo>
                  <a:lnTo>
                    <a:pt x="502" y="209029"/>
                  </a:lnTo>
                  <a:lnTo>
                    <a:pt x="1657" y="222987"/>
                  </a:lnTo>
                  <a:lnTo>
                    <a:pt x="3417" y="236802"/>
                  </a:lnTo>
                  <a:lnTo>
                    <a:pt x="5670" y="250157"/>
                  </a:lnTo>
                  <a:lnTo>
                    <a:pt x="8305" y="262919"/>
                  </a:lnTo>
                  <a:lnTo>
                    <a:pt x="11550" y="275117"/>
                  </a:lnTo>
                  <a:lnTo>
                    <a:pt x="15938" y="286848"/>
                  </a:lnTo>
                  <a:lnTo>
                    <a:pt x="21670" y="298219"/>
                  </a:lnTo>
                  <a:lnTo>
                    <a:pt x="28638" y="309161"/>
                  </a:lnTo>
                  <a:lnTo>
                    <a:pt x="36611" y="319443"/>
                  </a:lnTo>
                  <a:lnTo>
                    <a:pt x="45346" y="328987"/>
                  </a:lnTo>
                  <a:lnTo>
                    <a:pt x="54634" y="337702"/>
                  </a:lnTo>
                  <a:lnTo>
                    <a:pt x="64313" y="345411"/>
                  </a:lnTo>
                  <a:lnTo>
                    <a:pt x="74270" y="352104"/>
                  </a:lnTo>
                  <a:lnTo>
                    <a:pt x="84581" y="357600"/>
                  </a:lnTo>
                  <a:lnTo>
                    <a:pt x="95495" y="361468"/>
                  </a:lnTo>
                  <a:lnTo>
                    <a:pt x="107096" y="363620"/>
                  </a:lnTo>
                  <a:lnTo>
                    <a:pt x="119159" y="364100"/>
                  </a:lnTo>
                  <a:lnTo>
                    <a:pt x="131257" y="362910"/>
                  </a:lnTo>
                  <a:lnTo>
                    <a:pt x="143130" y="360222"/>
                  </a:lnTo>
                  <a:lnTo>
                    <a:pt x="154544" y="356317"/>
                  </a:lnTo>
                  <a:lnTo>
                    <a:pt x="165208" y="351487"/>
                  </a:lnTo>
                  <a:lnTo>
                    <a:pt x="175037" y="345984"/>
                  </a:lnTo>
                  <a:lnTo>
                    <a:pt x="183817" y="339923"/>
                  </a:lnTo>
                  <a:lnTo>
                    <a:pt x="191981" y="332491"/>
                  </a:lnTo>
                  <a:lnTo>
                    <a:pt x="200245" y="320803"/>
                  </a:lnTo>
                  <a:lnTo>
                    <a:pt x="209950" y="3000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84476" y="315854"/>
              <a:ext cx="200043" cy="362809"/>
            </a:xfrm>
            <a:custGeom>
              <a:avLst/>
              <a:gdLst/>
              <a:ahLst/>
              <a:cxnLst/>
              <a:rect l="0" t="0" r="0" b="0"/>
              <a:pathLst>
                <a:path w="200043" h="362809">
                  <a:moveTo>
                    <a:pt x="0" y="210570"/>
                  </a:moveTo>
                  <a:lnTo>
                    <a:pt x="2867" y="219439"/>
                  </a:lnTo>
                  <a:lnTo>
                    <a:pt x="5009" y="228426"/>
                  </a:lnTo>
                  <a:lnTo>
                    <a:pt x="6616" y="238421"/>
                  </a:lnTo>
                  <a:lnTo>
                    <a:pt x="7970" y="249402"/>
                  </a:lnTo>
                  <a:lnTo>
                    <a:pt x="9467" y="261213"/>
                  </a:lnTo>
                  <a:lnTo>
                    <a:pt x="11318" y="273671"/>
                  </a:lnTo>
                  <a:lnTo>
                    <a:pt x="13557" y="286609"/>
                  </a:lnTo>
                  <a:lnTo>
                    <a:pt x="16138" y="299890"/>
                  </a:lnTo>
                  <a:lnTo>
                    <a:pt x="18988" y="313407"/>
                  </a:lnTo>
                  <a:lnTo>
                    <a:pt x="22037" y="326923"/>
                  </a:lnTo>
                  <a:lnTo>
                    <a:pt x="25229" y="340076"/>
                  </a:lnTo>
                  <a:lnTo>
                    <a:pt x="28528" y="352613"/>
                  </a:lnTo>
                  <a:lnTo>
                    <a:pt x="32070" y="361397"/>
                  </a:lnTo>
                  <a:lnTo>
                    <a:pt x="35328" y="362808"/>
                  </a:lnTo>
                  <a:lnTo>
                    <a:pt x="37151" y="358509"/>
                  </a:lnTo>
                  <a:lnTo>
                    <a:pt x="37466" y="350575"/>
                  </a:lnTo>
                  <a:lnTo>
                    <a:pt x="36603" y="340392"/>
                  </a:lnTo>
                  <a:lnTo>
                    <a:pt x="34898" y="328814"/>
                  </a:lnTo>
                  <a:lnTo>
                    <a:pt x="32608" y="316355"/>
                  </a:lnTo>
                  <a:lnTo>
                    <a:pt x="29920" y="303173"/>
                  </a:lnTo>
                  <a:lnTo>
                    <a:pt x="26962" y="289159"/>
                  </a:lnTo>
                  <a:lnTo>
                    <a:pt x="23822" y="274313"/>
                  </a:lnTo>
                  <a:lnTo>
                    <a:pt x="20560" y="258914"/>
                  </a:lnTo>
                  <a:lnTo>
                    <a:pt x="17216" y="243420"/>
                  </a:lnTo>
                  <a:lnTo>
                    <a:pt x="13821" y="228102"/>
                  </a:lnTo>
                  <a:lnTo>
                    <a:pt x="10558" y="212883"/>
                  </a:lnTo>
                  <a:lnTo>
                    <a:pt x="7746" y="197445"/>
                  </a:lnTo>
                  <a:lnTo>
                    <a:pt x="5527" y="181622"/>
                  </a:lnTo>
                  <a:lnTo>
                    <a:pt x="4038" y="165724"/>
                  </a:lnTo>
                  <a:lnTo>
                    <a:pt x="3488" y="150423"/>
                  </a:lnTo>
                  <a:lnTo>
                    <a:pt x="3907" y="136055"/>
                  </a:lnTo>
                  <a:lnTo>
                    <a:pt x="5493" y="122628"/>
                  </a:lnTo>
                  <a:lnTo>
                    <a:pt x="8686" y="109995"/>
                  </a:lnTo>
                  <a:lnTo>
                    <a:pt x="13576" y="97984"/>
                  </a:lnTo>
                  <a:lnTo>
                    <a:pt x="19961" y="86595"/>
                  </a:lnTo>
                  <a:lnTo>
                    <a:pt x="27534" y="76005"/>
                  </a:lnTo>
                  <a:lnTo>
                    <a:pt x="35997" y="66251"/>
                  </a:lnTo>
                  <a:lnTo>
                    <a:pt x="45101" y="57394"/>
                  </a:lnTo>
                  <a:lnTo>
                    <a:pt x="54656" y="49589"/>
                  </a:lnTo>
                  <a:lnTo>
                    <a:pt x="64525" y="42822"/>
                  </a:lnTo>
                  <a:lnTo>
                    <a:pt x="74607" y="36938"/>
                  </a:lnTo>
                  <a:lnTo>
                    <a:pt x="84836" y="31744"/>
                  </a:lnTo>
                  <a:lnTo>
                    <a:pt x="95168" y="27065"/>
                  </a:lnTo>
                  <a:lnTo>
                    <a:pt x="105734" y="22922"/>
                  </a:lnTo>
                  <a:lnTo>
                    <a:pt x="116821" y="19510"/>
                  </a:lnTo>
                  <a:lnTo>
                    <a:pt x="128533" y="16876"/>
                  </a:lnTo>
                  <a:lnTo>
                    <a:pt x="140604" y="14735"/>
                  </a:lnTo>
                  <a:lnTo>
                    <a:pt x="153877" y="12238"/>
                  </a:lnTo>
                  <a:lnTo>
                    <a:pt x="171756" y="8049"/>
                  </a:lnTo>
                  <a:lnTo>
                    <a:pt x="2000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05533" y="515896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96484" y="2934"/>
                  </a:lnTo>
                  <a:lnTo>
                    <a:pt x="88137" y="5716"/>
                  </a:lnTo>
                  <a:lnTo>
                    <a:pt x="79439" y="8616"/>
                  </a:lnTo>
                  <a:lnTo>
                    <a:pt x="70318" y="11656"/>
                  </a:lnTo>
                  <a:lnTo>
                    <a:pt x="60823" y="14821"/>
                  </a:lnTo>
                  <a:lnTo>
                    <a:pt x="51040" y="18080"/>
                  </a:lnTo>
                  <a:lnTo>
                    <a:pt x="41307" y="21257"/>
                  </a:lnTo>
                  <a:lnTo>
                    <a:pt x="31142" y="24345"/>
                  </a:lnTo>
                  <a:lnTo>
                    <a:pt x="18535" y="2761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26673" y="484310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83022" y="0"/>
                  </a:lnTo>
                  <a:lnTo>
                    <a:pt x="71893" y="0"/>
                  </a:lnTo>
                  <a:lnTo>
                    <a:pt x="60308" y="0"/>
                  </a:lnTo>
                  <a:lnTo>
                    <a:pt x="48592" y="0"/>
                  </a:lnTo>
                  <a:lnTo>
                    <a:pt x="36375" y="0"/>
                  </a:lnTo>
                  <a:lnTo>
                    <a:pt x="2146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37202" y="536953"/>
              <a:ext cx="94757" cy="4613"/>
            </a:xfrm>
            <a:custGeom>
              <a:avLst/>
              <a:gdLst/>
              <a:ahLst/>
              <a:cxnLst/>
              <a:rect l="0" t="0" r="0" b="0"/>
              <a:pathLst>
                <a:path w="94757" h="4613">
                  <a:moveTo>
                    <a:pt x="94756" y="0"/>
                  </a:moveTo>
                  <a:lnTo>
                    <a:pt x="85954" y="2800"/>
                  </a:lnTo>
                  <a:lnTo>
                    <a:pt x="77608" y="4301"/>
                  </a:lnTo>
                  <a:lnTo>
                    <a:pt x="68909" y="4612"/>
                  </a:lnTo>
                  <a:lnTo>
                    <a:pt x="59668" y="4100"/>
                  </a:lnTo>
                  <a:lnTo>
                    <a:pt x="48477" y="3228"/>
                  </a:lnTo>
                  <a:lnTo>
                    <a:pt x="30996" y="192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36438" y="327520"/>
              <a:ext cx="264060" cy="378988"/>
            </a:xfrm>
            <a:custGeom>
              <a:avLst/>
              <a:gdLst/>
              <a:ahLst/>
              <a:cxnLst/>
              <a:rect l="0" t="0" r="0" b="0"/>
              <a:pathLst>
                <a:path w="264060" h="378988">
                  <a:moveTo>
                    <a:pt x="53489" y="9391"/>
                  </a:moveTo>
                  <a:lnTo>
                    <a:pt x="50556" y="18193"/>
                  </a:lnTo>
                  <a:lnTo>
                    <a:pt x="47773" y="26540"/>
                  </a:lnTo>
                  <a:lnTo>
                    <a:pt x="44874" y="35238"/>
                  </a:lnTo>
                  <a:lnTo>
                    <a:pt x="41833" y="44359"/>
                  </a:lnTo>
                  <a:lnTo>
                    <a:pt x="38668" y="53854"/>
                  </a:lnTo>
                  <a:lnTo>
                    <a:pt x="35391" y="63614"/>
                  </a:lnTo>
                  <a:lnTo>
                    <a:pt x="31558" y="72371"/>
                  </a:lnTo>
                  <a:lnTo>
                    <a:pt x="26940" y="76899"/>
                  </a:lnTo>
                  <a:lnTo>
                    <a:pt x="22864" y="75904"/>
                  </a:lnTo>
                  <a:lnTo>
                    <a:pt x="20550" y="71404"/>
                  </a:lnTo>
                  <a:lnTo>
                    <a:pt x="20122" y="64975"/>
                  </a:lnTo>
                  <a:lnTo>
                    <a:pt x="21468" y="57691"/>
                  </a:lnTo>
                  <a:lnTo>
                    <a:pt x="24331" y="50140"/>
                  </a:lnTo>
                  <a:lnTo>
                    <a:pt x="28389" y="42586"/>
                  </a:lnTo>
                  <a:lnTo>
                    <a:pt x="33339" y="35120"/>
                  </a:lnTo>
                  <a:lnTo>
                    <a:pt x="38936" y="27762"/>
                  </a:lnTo>
                  <a:lnTo>
                    <a:pt x="45154" y="20664"/>
                  </a:lnTo>
                  <a:lnTo>
                    <a:pt x="52160" y="14115"/>
                  </a:lnTo>
                  <a:lnTo>
                    <a:pt x="59982" y="8239"/>
                  </a:lnTo>
                  <a:lnTo>
                    <a:pt x="68353" y="3478"/>
                  </a:lnTo>
                  <a:lnTo>
                    <a:pt x="76819" y="643"/>
                  </a:lnTo>
                  <a:lnTo>
                    <a:pt x="85106" y="0"/>
                  </a:lnTo>
                  <a:lnTo>
                    <a:pt x="93127" y="1349"/>
                  </a:lnTo>
                  <a:lnTo>
                    <a:pt x="100894" y="4306"/>
                  </a:lnTo>
                  <a:lnTo>
                    <a:pt x="108450" y="8482"/>
                  </a:lnTo>
                  <a:lnTo>
                    <a:pt x="115847" y="13706"/>
                  </a:lnTo>
                  <a:lnTo>
                    <a:pt x="123128" y="20027"/>
                  </a:lnTo>
                  <a:lnTo>
                    <a:pt x="130326" y="27390"/>
                  </a:lnTo>
                  <a:lnTo>
                    <a:pt x="137467" y="35790"/>
                  </a:lnTo>
                  <a:lnTo>
                    <a:pt x="144568" y="45338"/>
                  </a:lnTo>
                  <a:lnTo>
                    <a:pt x="151638" y="55987"/>
                  </a:lnTo>
                  <a:lnTo>
                    <a:pt x="158522" y="67562"/>
                  </a:lnTo>
                  <a:lnTo>
                    <a:pt x="164917" y="79857"/>
                  </a:lnTo>
                  <a:lnTo>
                    <a:pt x="170695" y="92683"/>
                  </a:lnTo>
                  <a:lnTo>
                    <a:pt x="175727" y="105887"/>
                  </a:lnTo>
                  <a:lnTo>
                    <a:pt x="179808" y="119357"/>
                  </a:lnTo>
                  <a:lnTo>
                    <a:pt x="182923" y="133011"/>
                  </a:lnTo>
                  <a:lnTo>
                    <a:pt x="185202" y="146789"/>
                  </a:lnTo>
                  <a:lnTo>
                    <a:pt x="186822" y="160653"/>
                  </a:lnTo>
                  <a:lnTo>
                    <a:pt x="187948" y="174569"/>
                  </a:lnTo>
                  <a:lnTo>
                    <a:pt x="188553" y="188356"/>
                  </a:lnTo>
                  <a:lnTo>
                    <a:pt x="188436" y="201694"/>
                  </a:lnTo>
                  <a:lnTo>
                    <a:pt x="187543" y="214443"/>
                  </a:lnTo>
                  <a:lnTo>
                    <a:pt x="185960" y="226632"/>
                  </a:lnTo>
                  <a:lnTo>
                    <a:pt x="183827" y="238358"/>
                  </a:lnTo>
                  <a:lnTo>
                    <a:pt x="181277" y="249734"/>
                  </a:lnTo>
                  <a:lnTo>
                    <a:pt x="178259" y="261020"/>
                  </a:lnTo>
                  <a:lnTo>
                    <a:pt x="174555" y="272597"/>
                  </a:lnTo>
                  <a:lnTo>
                    <a:pt x="170101" y="284642"/>
                  </a:lnTo>
                  <a:lnTo>
                    <a:pt x="164974" y="296835"/>
                  </a:lnTo>
                  <a:lnTo>
                    <a:pt x="159308" y="308487"/>
                  </a:lnTo>
                  <a:lnTo>
                    <a:pt x="153232" y="319248"/>
                  </a:lnTo>
                  <a:lnTo>
                    <a:pt x="146694" y="329100"/>
                  </a:lnTo>
                  <a:lnTo>
                    <a:pt x="139474" y="338177"/>
                  </a:lnTo>
                  <a:lnTo>
                    <a:pt x="131501" y="346649"/>
                  </a:lnTo>
                  <a:lnTo>
                    <a:pt x="122689" y="354507"/>
                  </a:lnTo>
                  <a:lnTo>
                    <a:pt x="112863" y="361574"/>
                  </a:lnTo>
                  <a:lnTo>
                    <a:pt x="102032" y="367805"/>
                  </a:lnTo>
                  <a:lnTo>
                    <a:pt x="90504" y="372973"/>
                  </a:lnTo>
                  <a:lnTo>
                    <a:pt x="78774" y="376615"/>
                  </a:lnTo>
                  <a:lnTo>
                    <a:pt x="67151" y="378613"/>
                  </a:lnTo>
                  <a:lnTo>
                    <a:pt x="55907" y="378987"/>
                  </a:lnTo>
                  <a:lnTo>
                    <a:pt x="45357" y="377726"/>
                  </a:lnTo>
                  <a:lnTo>
                    <a:pt x="35600" y="374985"/>
                  </a:lnTo>
                  <a:lnTo>
                    <a:pt x="26727" y="370875"/>
                  </a:lnTo>
                  <a:lnTo>
                    <a:pt x="18906" y="365375"/>
                  </a:lnTo>
                  <a:lnTo>
                    <a:pt x="12132" y="358605"/>
                  </a:lnTo>
                  <a:lnTo>
                    <a:pt x="6582" y="350789"/>
                  </a:lnTo>
                  <a:lnTo>
                    <a:pt x="2676" y="342173"/>
                  </a:lnTo>
                  <a:lnTo>
                    <a:pt x="498" y="332976"/>
                  </a:lnTo>
                  <a:lnTo>
                    <a:pt x="0" y="323530"/>
                  </a:lnTo>
                  <a:lnTo>
                    <a:pt x="1179" y="314269"/>
                  </a:lnTo>
                  <a:lnTo>
                    <a:pt x="3869" y="305417"/>
                  </a:lnTo>
                  <a:lnTo>
                    <a:pt x="8114" y="297169"/>
                  </a:lnTo>
                  <a:lnTo>
                    <a:pt x="14237" y="289775"/>
                  </a:lnTo>
                  <a:lnTo>
                    <a:pt x="22244" y="283292"/>
                  </a:lnTo>
                  <a:lnTo>
                    <a:pt x="31874" y="277939"/>
                  </a:lnTo>
                  <a:lnTo>
                    <a:pt x="42779" y="274165"/>
                  </a:lnTo>
                  <a:lnTo>
                    <a:pt x="54631" y="272075"/>
                  </a:lnTo>
                  <a:lnTo>
                    <a:pt x="67165" y="271638"/>
                  </a:lnTo>
                  <a:lnTo>
                    <a:pt x="80177" y="272856"/>
                  </a:lnTo>
                  <a:lnTo>
                    <a:pt x="93519" y="275559"/>
                  </a:lnTo>
                  <a:lnTo>
                    <a:pt x="107088" y="279304"/>
                  </a:lnTo>
                  <a:lnTo>
                    <a:pt x="120810" y="283493"/>
                  </a:lnTo>
                  <a:lnTo>
                    <a:pt x="134635" y="287744"/>
                  </a:lnTo>
                  <a:lnTo>
                    <a:pt x="148532" y="291730"/>
                  </a:lnTo>
                  <a:lnTo>
                    <a:pt x="162475" y="295100"/>
                  </a:lnTo>
                  <a:lnTo>
                    <a:pt x="176445" y="297730"/>
                  </a:lnTo>
                  <a:lnTo>
                    <a:pt x="190268" y="299511"/>
                  </a:lnTo>
                  <a:lnTo>
                    <a:pt x="203629" y="300266"/>
                  </a:lnTo>
                  <a:lnTo>
                    <a:pt x="216381" y="300002"/>
                  </a:lnTo>
                  <a:lnTo>
                    <a:pt x="228102" y="299022"/>
                  </a:lnTo>
                  <a:lnTo>
                    <a:pt x="239166" y="297736"/>
                  </a:lnTo>
                  <a:lnTo>
                    <a:pt x="250540" y="296032"/>
                  </a:lnTo>
                  <a:lnTo>
                    <a:pt x="264059" y="2936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495253" y="494839"/>
              <a:ext cx="105286" cy="73700"/>
            </a:xfrm>
            <a:custGeom>
              <a:avLst/>
              <a:gdLst/>
              <a:ahLst/>
              <a:cxnLst/>
              <a:rect l="0" t="0" r="0" b="0"/>
              <a:pathLst>
                <a:path w="105286" h="73700">
                  <a:moveTo>
                    <a:pt x="105285" y="0"/>
                  </a:moveTo>
                  <a:lnTo>
                    <a:pt x="96484" y="5867"/>
                  </a:lnTo>
                  <a:lnTo>
                    <a:pt x="88137" y="11432"/>
                  </a:lnTo>
                  <a:lnTo>
                    <a:pt x="79443" y="17231"/>
                  </a:lnTo>
                  <a:lnTo>
                    <a:pt x="70495" y="23312"/>
                  </a:lnTo>
                  <a:lnTo>
                    <a:pt x="61648" y="29642"/>
                  </a:lnTo>
                  <a:lnTo>
                    <a:pt x="53110" y="36165"/>
                  </a:lnTo>
                  <a:lnTo>
                    <a:pt x="44836" y="42721"/>
                  </a:lnTo>
                  <a:lnTo>
                    <a:pt x="35597" y="49798"/>
                  </a:lnTo>
                  <a:lnTo>
                    <a:pt x="22346" y="59135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84725" y="473782"/>
              <a:ext cx="126343" cy="126343"/>
            </a:xfrm>
            <a:custGeom>
              <a:avLst/>
              <a:gdLst/>
              <a:ahLst/>
              <a:cxnLst/>
              <a:rect l="0" t="0" r="0" b="0"/>
              <a:pathLst>
                <a:path w="126343" h="126343">
                  <a:moveTo>
                    <a:pt x="0" y="0"/>
                  </a:moveTo>
                  <a:lnTo>
                    <a:pt x="5868" y="5934"/>
                  </a:lnTo>
                  <a:lnTo>
                    <a:pt x="11432" y="12139"/>
                  </a:lnTo>
                  <a:lnTo>
                    <a:pt x="17236" y="19230"/>
                  </a:lnTo>
                  <a:lnTo>
                    <a:pt x="23489" y="26998"/>
                  </a:lnTo>
                  <a:lnTo>
                    <a:pt x="30467" y="34996"/>
                  </a:lnTo>
                  <a:lnTo>
                    <a:pt x="38244" y="42942"/>
                  </a:lnTo>
                  <a:lnTo>
                    <a:pt x="46573" y="50889"/>
                  </a:lnTo>
                  <a:lnTo>
                    <a:pt x="55004" y="59130"/>
                  </a:lnTo>
                  <a:lnTo>
                    <a:pt x="63269" y="67816"/>
                  </a:lnTo>
                  <a:lnTo>
                    <a:pt x="71444" y="76784"/>
                  </a:lnTo>
                  <a:lnTo>
                    <a:pt x="79845" y="85657"/>
                  </a:lnTo>
                  <a:lnTo>
                    <a:pt x="88632" y="94211"/>
                  </a:lnTo>
                  <a:lnTo>
                    <a:pt x="97363" y="102101"/>
                  </a:lnTo>
                  <a:lnTo>
                    <a:pt x="105938" y="109554"/>
                  </a:lnTo>
                  <a:lnTo>
                    <a:pt x="115112" y="117224"/>
                  </a:lnTo>
                  <a:lnTo>
                    <a:pt x="126342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707785" y="379752"/>
              <a:ext cx="250724" cy="323889"/>
            </a:xfrm>
            <a:custGeom>
              <a:avLst/>
              <a:gdLst/>
              <a:ahLst/>
              <a:cxnLst/>
              <a:rect l="0" t="0" r="0" b="0"/>
              <a:pathLst>
                <a:path w="250724" h="323889">
                  <a:moveTo>
                    <a:pt x="8567" y="41387"/>
                  </a:moveTo>
                  <a:lnTo>
                    <a:pt x="14435" y="35520"/>
                  </a:lnTo>
                  <a:lnTo>
                    <a:pt x="19999" y="29955"/>
                  </a:lnTo>
                  <a:lnTo>
                    <a:pt x="25803" y="24161"/>
                  </a:lnTo>
                  <a:lnTo>
                    <a:pt x="32056" y="18253"/>
                  </a:lnTo>
                  <a:lnTo>
                    <a:pt x="39035" y="12571"/>
                  </a:lnTo>
                  <a:lnTo>
                    <a:pt x="46811" y="7310"/>
                  </a:lnTo>
                  <a:lnTo>
                    <a:pt x="55140" y="2978"/>
                  </a:lnTo>
                  <a:lnTo>
                    <a:pt x="63571" y="437"/>
                  </a:lnTo>
                  <a:lnTo>
                    <a:pt x="71831" y="0"/>
                  </a:lnTo>
                  <a:lnTo>
                    <a:pt x="79833" y="1658"/>
                  </a:lnTo>
                  <a:lnTo>
                    <a:pt x="87587" y="5355"/>
                  </a:lnTo>
                  <a:lnTo>
                    <a:pt x="95129" y="10842"/>
                  </a:lnTo>
                  <a:lnTo>
                    <a:pt x="102347" y="17760"/>
                  </a:lnTo>
                  <a:lnTo>
                    <a:pt x="108975" y="25757"/>
                  </a:lnTo>
                  <a:lnTo>
                    <a:pt x="114916" y="34541"/>
                  </a:lnTo>
                  <a:lnTo>
                    <a:pt x="120230" y="44046"/>
                  </a:lnTo>
                  <a:lnTo>
                    <a:pt x="125033" y="54410"/>
                  </a:lnTo>
                  <a:lnTo>
                    <a:pt x="129451" y="65643"/>
                  </a:lnTo>
                  <a:lnTo>
                    <a:pt x="133588" y="77627"/>
                  </a:lnTo>
                  <a:lnTo>
                    <a:pt x="137527" y="90204"/>
                  </a:lnTo>
                  <a:lnTo>
                    <a:pt x="141320" y="103218"/>
                  </a:lnTo>
                  <a:lnTo>
                    <a:pt x="144681" y="116380"/>
                  </a:lnTo>
                  <a:lnTo>
                    <a:pt x="147026" y="129290"/>
                  </a:lnTo>
                  <a:lnTo>
                    <a:pt x="148123" y="141755"/>
                  </a:lnTo>
                  <a:lnTo>
                    <a:pt x="148214" y="153921"/>
                  </a:lnTo>
                  <a:lnTo>
                    <a:pt x="147819" y="166163"/>
                  </a:lnTo>
                  <a:lnTo>
                    <a:pt x="147292" y="178694"/>
                  </a:lnTo>
                  <a:lnTo>
                    <a:pt x="146635" y="191400"/>
                  </a:lnTo>
                  <a:lnTo>
                    <a:pt x="145596" y="203938"/>
                  </a:lnTo>
                  <a:lnTo>
                    <a:pt x="144043" y="216115"/>
                  </a:lnTo>
                  <a:lnTo>
                    <a:pt x="141832" y="227902"/>
                  </a:lnTo>
                  <a:lnTo>
                    <a:pt x="138736" y="239351"/>
                  </a:lnTo>
                  <a:lnTo>
                    <a:pt x="134722" y="250529"/>
                  </a:lnTo>
                  <a:lnTo>
                    <a:pt x="129907" y="261340"/>
                  </a:lnTo>
                  <a:lnTo>
                    <a:pt x="124457" y="271533"/>
                  </a:lnTo>
                  <a:lnTo>
                    <a:pt x="118530" y="281022"/>
                  </a:lnTo>
                  <a:lnTo>
                    <a:pt x="112093" y="289870"/>
                  </a:lnTo>
                  <a:lnTo>
                    <a:pt x="104941" y="298200"/>
                  </a:lnTo>
                  <a:lnTo>
                    <a:pt x="97014" y="306125"/>
                  </a:lnTo>
                  <a:lnTo>
                    <a:pt x="88233" y="313260"/>
                  </a:lnTo>
                  <a:lnTo>
                    <a:pt x="78428" y="318769"/>
                  </a:lnTo>
                  <a:lnTo>
                    <a:pt x="67615" y="322319"/>
                  </a:lnTo>
                  <a:lnTo>
                    <a:pt x="56269" y="323888"/>
                  </a:lnTo>
                  <a:lnTo>
                    <a:pt x="45194" y="323503"/>
                  </a:lnTo>
                  <a:lnTo>
                    <a:pt x="34828" y="321387"/>
                  </a:lnTo>
                  <a:lnTo>
                    <a:pt x="25412" y="317713"/>
                  </a:lnTo>
                  <a:lnTo>
                    <a:pt x="17160" y="312514"/>
                  </a:lnTo>
                  <a:lnTo>
                    <a:pt x="10071" y="305948"/>
                  </a:lnTo>
                  <a:lnTo>
                    <a:pt x="4462" y="298272"/>
                  </a:lnTo>
                  <a:lnTo>
                    <a:pt x="1042" y="289750"/>
                  </a:lnTo>
                  <a:lnTo>
                    <a:pt x="0" y="280616"/>
                  </a:lnTo>
                  <a:lnTo>
                    <a:pt x="1079" y="271212"/>
                  </a:lnTo>
                  <a:lnTo>
                    <a:pt x="3853" y="261980"/>
                  </a:lnTo>
                  <a:lnTo>
                    <a:pt x="7906" y="253147"/>
                  </a:lnTo>
                  <a:lnTo>
                    <a:pt x="13048" y="244912"/>
                  </a:lnTo>
                  <a:lnTo>
                    <a:pt x="19314" y="237526"/>
                  </a:lnTo>
                  <a:lnTo>
                    <a:pt x="26635" y="231049"/>
                  </a:lnTo>
                  <a:lnTo>
                    <a:pt x="34837" y="225699"/>
                  </a:lnTo>
                  <a:lnTo>
                    <a:pt x="43721" y="221928"/>
                  </a:lnTo>
                  <a:lnTo>
                    <a:pt x="53105" y="219836"/>
                  </a:lnTo>
                  <a:lnTo>
                    <a:pt x="62848" y="219226"/>
                  </a:lnTo>
                  <a:lnTo>
                    <a:pt x="72842" y="219797"/>
                  </a:lnTo>
                  <a:lnTo>
                    <a:pt x="83008" y="221252"/>
                  </a:lnTo>
                  <a:lnTo>
                    <a:pt x="93292" y="223344"/>
                  </a:lnTo>
                  <a:lnTo>
                    <a:pt x="103656" y="225885"/>
                  </a:lnTo>
                  <a:lnTo>
                    <a:pt x="114074" y="228738"/>
                  </a:lnTo>
                  <a:lnTo>
                    <a:pt x="124529" y="231804"/>
                  </a:lnTo>
                  <a:lnTo>
                    <a:pt x="135008" y="235015"/>
                  </a:lnTo>
                  <a:lnTo>
                    <a:pt x="145508" y="238319"/>
                  </a:lnTo>
                  <a:lnTo>
                    <a:pt x="156188" y="241522"/>
                  </a:lnTo>
                  <a:lnTo>
                    <a:pt x="167350" y="244293"/>
                  </a:lnTo>
                  <a:lnTo>
                    <a:pt x="179113" y="246485"/>
                  </a:lnTo>
                  <a:lnTo>
                    <a:pt x="191217" y="247931"/>
                  </a:lnTo>
                  <a:lnTo>
                    <a:pt x="204517" y="248396"/>
                  </a:lnTo>
                  <a:lnTo>
                    <a:pt x="222417" y="246802"/>
                  </a:lnTo>
                  <a:lnTo>
                    <a:pt x="250723" y="2414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042735" y="505367"/>
              <a:ext cx="52644" cy="63172"/>
            </a:xfrm>
            <a:custGeom>
              <a:avLst/>
              <a:gdLst/>
              <a:ahLst/>
              <a:cxnLst/>
              <a:rect l="0" t="0" r="0" b="0"/>
              <a:pathLst>
                <a:path w="52644" h="63172">
                  <a:moveTo>
                    <a:pt x="52643" y="0"/>
                  </a:moveTo>
                  <a:lnTo>
                    <a:pt x="49642" y="8735"/>
                  </a:lnTo>
                  <a:lnTo>
                    <a:pt x="46220" y="16441"/>
                  </a:lnTo>
                  <a:lnTo>
                    <a:pt x="42024" y="23839"/>
                  </a:lnTo>
                  <a:lnTo>
                    <a:pt x="37046" y="30981"/>
                  </a:lnTo>
                  <a:lnTo>
                    <a:pt x="30564" y="38518"/>
                  </a:lnTo>
                  <a:lnTo>
                    <a:pt x="19771" y="4823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011150" y="484310"/>
              <a:ext cx="136871" cy="105286"/>
            </a:xfrm>
            <a:custGeom>
              <a:avLst/>
              <a:gdLst/>
              <a:ahLst/>
              <a:cxnLst/>
              <a:rect l="0" t="0" r="0" b="0"/>
              <a:pathLst>
                <a:path w="136871" h="105286">
                  <a:moveTo>
                    <a:pt x="0" y="0"/>
                  </a:moveTo>
                  <a:lnTo>
                    <a:pt x="8734" y="5868"/>
                  </a:lnTo>
                  <a:lnTo>
                    <a:pt x="16441" y="11432"/>
                  </a:lnTo>
                  <a:lnTo>
                    <a:pt x="23848" y="17236"/>
                  </a:lnTo>
                  <a:lnTo>
                    <a:pt x="31281" y="23490"/>
                  </a:lnTo>
                  <a:lnTo>
                    <a:pt x="39108" y="30468"/>
                  </a:lnTo>
                  <a:lnTo>
                    <a:pt x="47487" y="38245"/>
                  </a:lnTo>
                  <a:lnTo>
                    <a:pt x="56403" y="46573"/>
                  </a:lnTo>
                  <a:lnTo>
                    <a:pt x="65766" y="55004"/>
                  </a:lnTo>
                  <a:lnTo>
                    <a:pt x="75469" y="63260"/>
                  </a:lnTo>
                  <a:lnTo>
                    <a:pt x="85348" y="71145"/>
                  </a:lnTo>
                  <a:lnTo>
                    <a:pt x="96372" y="79338"/>
                  </a:lnTo>
                  <a:lnTo>
                    <a:pt x="111744" y="89673"/>
                  </a:lnTo>
                  <a:lnTo>
                    <a:pt x="13687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201648" y="390929"/>
              <a:ext cx="272757" cy="327114"/>
            </a:xfrm>
            <a:custGeom>
              <a:avLst/>
              <a:gdLst/>
              <a:ahLst/>
              <a:cxnLst/>
              <a:rect l="0" t="0" r="0" b="0"/>
              <a:pathLst>
                <a:path w="272757" h="327114">
                  <a:moveTo>
                    <a:pt x="51657" y="82853"/>
                  </a:moveTo>
                  <a:lnTo>
                    <a:pt x="54658" y="74119"/>
                  </a:lnTo>
                  <a:lnTo>
                    <a:pt x="58080" y="66412"/>
                  </a:lnTo>
                  <a:lnTo>
                    <a:pt x="62276" y="59010"/>
                  </a:lnTo>
                  <a:lnTo>
                    <a:pt x="67176" y="51749"/>
                  </a:lnTo>
                  <a:lnTo>
                    <a:pt x="72658" y="44570"/>
                  </a:lnTo>
                  <a:lnTo>
                    <a:pt x="78588" y="37445"/>
                  </a:lnTo>
                  <a:lnTo>
                    <a:pt x="84851" y="30354"/>
                  </a:lnTo>
                  <a:lnTo>
                    <a:pt x="91349" y="23288"/>
                  </a:lnTo>
                  <a:lnTo>
                    <a:pt x="98018" y="16250"/>
                  </a:lnTo>
                  <a:lnTo>
                    <a:pt x="104969" y="9728"/>
                  </a:lnTo>
                  <a:lnTo>
                    <a:pt x="112474" y="4640"/>
                  </a:lnTo>
                  <a:lnTo>
                    <a:pt x="120633" y="1376"/>
                  </a:lnTo>
                  <a:lnTo>
                    <a:pt x="129232" y="0"/>
                  </a:lnTo>
                  <a:lnTo>
                    <a:pt x="137850" y="515"/>
                  </a:lnTo>
                  <a:lnTo>
                    <a:pt x="146234" y="2719"/>
                  </a:lnTo>
                  <a:lnTo>
                    <a:pt x="154151" y="6451"/>
                  </a:lnTo>
                  <a:lnTo>
                    <a:pt x="161316" y="11689"/>
                  </a:lnTo>
                  <a:lnTo>
                    <a:pt x="167649" y="18290"/>
                  </a:lnTo>
                  <a:lnTo>
                    <a:pt x="173241" y="26330"/>
                  </a:lnTo>
                  <a:lnTo>
                    <a:pt x="178239" y="36160"/>
                  </a:lnTo>
                  <a:lnTo>
                    <a:pt x="182786" y="47808"/>
                  </a:lnTo>
                  <a:lnTo>
                    <a:pt x="186842" y="60868"/>
                  </a:lnTo>
                  <a:lnTo>
                    <a:pt x="190194" y="74697"/>
                  </a:lnTo>
                  <a:lnTo>
                    <a:pt x="192783" y="88849"/>
                  </a:lnTo>
                  <a:lnTo>
                    <a:pt x="194693" y="103095"/>
                  </a:lnTo>
                  <a:lnTo>
                    <a:pt x="196057" y="117339"/>
                  </a:lnTo>
                  <a:lnTo>
                    <a:pt x="197012" y="131547"/>
                  </a:lnTo>
                  <a:lnTo>
                    <a:pt x="197672" y="145715"/>
                  </a:lnTo>
                  <a:lnTo>
                    <a:pt x="198123" y="159848"/>
                  </a:lnTo>
                  <a:lnTo>
                    <a:pt x="198420" y="173949"/>
                  </a:lnTo>
                  <a:lnTo>
                    <a:pt x="198280" y="187861"/>
                  </a:lnTo>
                  <a:lnTo>
                    <a:pt x="197123" y="201283"/>
                  </a:lnTo>
                  <a:lnTo>
                    <a:pt x="194710" y="214090"/>
                  </a:lnTo>
                  <a:lnTo>
                    <a:pt x="191122" y="226317"/>
                  </a:lnTo>
                  <a:lnTo>
                    <a:pt x="186570" y="238068"/>
                  </a:lnTo>
                  <a:lnTo>
                    <a:pt x="181286" y="249453"/>
                  </a:lnTo>
                  <a:lnTo>
                    <a:pt x="175468" y="260404"/>
                  </a:lnTo>
                  <a:lnTo>
                    <a:pt x="169272" y="270692"/>
                  </a:lnTo>
                  <a:lnTo>
                    <a:pt x="162807" y="280240"/>
                  </a:lnTo>
                  <a:lnTo>
                    <a:pt x="155993" y="288958"/>
                  </a:lnTo>
                  <a:lnTo>
                    <a:pt x="148581" y="296668"/>
                  </a:lnTo>
                  <a:lnTo>
                    <a:pt x="140479" y="303372"/>
                  </a:lnTo>
                  <a:lnTo>
                    <a:pt x="131750" y="309214"/>
                  </a:lnTo>
                  <a:lnTo>
                    <a:pt x="122511" y="314379"/>
                  </a:lnTo>
                  <a:lnTo>
                    <a:pt x="112887" y="319034"/>
                  </a:lnTo>
                  <a:lnTo>
                    <a:pt x="102984" y="322992"/>
                  </a:lnTo>
                  <a:lnTo>
                    <a:pt x="92884" y="325747"/>
                  </a:lnTo>
                  <a:lnTo>
                    <a:pt x="82641" y="327113"/>
                  </a:lnTo>
                  <a:lnTo>
                    <a:pt x="72137" y="327046"/>
                  </a:lnTo>
                  <a:lnTo>
                    <a:pt x="61092" y="325481"/>
                  </a:lnTo>
                  <a:lnTo>
                    <a:pt x="49412" y="322533"/>
                  </a:lnTo>
                  <a:lnTo>
                    <a:pt x="37637" y="318282"/>
                  </a:lnTo>
                  <a:lnTo>
                    <a:pt x="26797" y="312688"/>
                  </a:lnTo>
                  <a:lnTo>
                    <a:pt x="17407" y="305853"/>
                  </a:lnTo>
                  <a:lnTo>
                    <a:pt x="9801" y="297995"/>
                  </a:lnTo>
                  <a:lnTo>
                    <a:pt x="4366" y="289350"/>
                  </a:lnTo>
                  <a:lnTo>
                    <a:pt x="1095" y="280134"/>
                  </a:lnTo>
                  <a:lnTo>
                    <a:pt x="0" y="270675"/>
                  </a:lnTo>
                  <a:lnTo>
                    <a:pt x="1294" y="261405"/>
                  </a:lnTo>
                  <a:lnTo>
                    <a:pt x="4868" y="252553"/>
                  </a:lnTo>
                  <a:lnTo>
                    <a:pt x="10518" y="244474"/>
                  </a:lnTo>
                  <a:lnTo>
                    <a:pt x="18121" y="237726"/>
                  </a:lnTo>
                  <a:lnTo>
                    <a:pt x="27419" y="232485"/>
                  </a:lnTo>
                  <a:lnTo>
                    <a:pt x="38066" y="228610"/>
                  </a:lnTo>
                  <a:lnTo>
                    <a:pt x="49728" y="225835"/>
                  </a:lnTo>
                  <a:lnTo>
                    <a:pt x="62129" y="223895"/>
                  </a:lnTo>
                  <a:lnTo>
                    <a:pt x="75218" y="222724"/>
                  </a:lnTo>
                  <a:lnTo>
                    <a:pt x="89142" y="222454"/>
                  </a:lnTo>
                  <a:lnTo>
                    <a:pt x="103914" y="223079"/>
                  </a:lnTo>
                  <a:lnTo>
                    <a:pt x="119258" y="224310"/>
                  </a:lnTo>
                  <a:lnTo>
                    <a:pt x="134712" y="225674"/>
                  </a:lnTo>
                  <a:lnTo>
                    <a:pt x="149997" y="226887"/>
                  </a:lnTo>
                  <a:lnTo>
                    <a:pt x="165023" y="227852"/>
                  </a:lnTo>
                  <a:lnTo>
                    <a:pt x="179799" y="228574"/>
                  </a:lnTo>
                  <a:lnTo>
                    <a:pt x="194360" y="229090"/>
                  </a:lnTo>
                  <a:lnTo>
                    <a:pt x="208533" y="229256"/>
                  </a:lnTo>
                  <a:lnTo>
                    <a:pt x="223535" y="228649"/>
                  </a:lnTo>
                  <a:lnTo>
                    <a:pt x="242922" y="226099"/>
                  </a:lnTo>
                  <a:lnTo>
                    <a:pt x="272756" y="2197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600746" y="536953"/>
              <a:ext cx="63172" cy="73700"/>
            </a:xfrm>
            <a:custGeom>
              <a:avLst/>
              <a:gdLst/>
              <a:ahLst/>
              <a:cxnLst/>
              <a:rect l="0" t="0" r="0" b="0"/>
              <a:pathLst>
                <a:path w="63172" h="73700">
                  <a:moveTo>
                    <a:pt x="63171" y="0"/>
                  </a:moveTo>
                  <a:lnTo>
                    <a:pt x="57303" y="5934"/>
                  </a:lnTo>
                  <a:lnTo>
                    <a:pt x="51739" y="12139"/>
                  </a:lnTo>
                  <a:lnTo>
                    <a:pt x="45939" y="19230"/>
                  </a:lnTo>
                  <a:lnTo>
                    <a:pt x="39859" y="26998"/>
                  </a:lnTo>
                  <a:lnTo>
                    <a:pt x="33529" y="34996"/>
                  </a:lnTo>
                  <a:lnTo>
                    <a:pt x="27010" y="42928"/>
                  </a:lnTo>
                  <a:lnTo>
                    <a:pt x="20656" y="50383"/>
                  </a:lnTo>
                  <a:lnTo>
                    <a:pt x="14481" y="57490"/>
                  </a:lnTo>
                  <a:lnTo>
                    <a:pt x="7942" y="6486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579689" y="505367"/>
              <a:ext cx="157928" cy="136872"/>
            </a:xfrm>
            <a:custGeom>
              <a:avLst/>
              <a:gdLst/>
              <a:ahLst/>
              <a:cxnLst/>
              <a:rect l="0" t="0" r="0" b="0"/>
              <a:pathLst>
                <a:path w="157928" h="136872">
                  <a:moveTo>
                    <a:pt x="0" y="0"/>
                  </a:moveTo>
                  <a:lnTo>
                    <a:pt x="5934" y="8802"/>
                  </a:lnTo>
                  <a:lnTo>
                    <a:pt x="12139" y="17148"/>
                  </a:lnTo>
                  <a:lnTo>
                    <a:pt x="19235" y="25847"/>
                  </a:lnTo>
                  <a:lnTo>
                    <a:pt x="27175" y="34968"/>
                  </a:lnTo>
                  <a:lnTo>
                    <a:pt x="35821" y="44463"/>
                  </a:lnTo>
                  <a:lnTo>
                    <a:pt x="45016" y="54250"/>
                  </a:lnTo>
                  <a:lnTo>
                    <a:pt x="54615" y="64092"/>
                  </a:lnTo>
                  <a:lnTo>
                    <a:pt x="64505" y="73617"/>
                  </a:lnTo>
                  <a:lnTo>
                    <a:pt x="74598" y="82646"/>
                  </a:lnTo>
                  <a:lnTo>
                    <a:pt x="84831" y="91012"/>
                  </a:lnTo>
                  <a:lnTo>
                    <a:pt x="95161" y="98484"/>
                  </a:lnTo>
                  <a:lnTo>
                    <a:pt x="105546" y="105029"/>
                  </a:lnTo>
                  <a:lnTo>
                    <a:pt x="115705" y="110809"/>
                  </a:lnTo>
                  <a:lnTo>
                    <a:pt x="126211" y="116765"/>
                  </a:lnTo>
                  <a:lnTo>
                    <a:pt x="139106" y="124538"/>
                  </a:lnTo>
                  <a:lnTo>
                    <a:pt x="157927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791615" y="409536"/>
              <a:ext cx="240800" cy="347260"/>
            </a:xfrm>
            <a:custGeom>
              <a:avLst/>
              <a:gdLst/>
              <a:ahLst/>
              <a:cxnLst/>
              <a:rect l="0" t="0" r="0" b="0"/>
              <a:pathLst>
                <a:path w="240800" h="347260">
                  <a:moveTo>
                    <a:pt x="19701" y="53717"/>
                  </a:moveTo>
                  <a:lnTo>
                    <a:pt x="25568" y="44983"/>
                  </a:lnTo>
                  <a:lnTo>
                    <a:pt x="31133" y="37277"/>
                  </a:lnTo>
                  <a:lnTo>
                    <a:pt x="36936" y="29879"/>
                  </a:lnTo>
                  <a:lnTo>
                    <a:pt x="43190" y="22791"/>
                  </a:lnTo>
                  <a:lnTo>
                    <a:pt x="50168" y="16260"/>
                  </a:lnTo>
                  <a:lnTo>
                    <a:pt x="57954" y="10397"/>
                  </a:lnTo>
                  <a:lnTo>
                    <a:pt x="66628" y="5478"/>
                  </a:lnTo>
                  <a:lnTo>
                    <a:pt x="76356" y="2005"/>
                  </a:lnTo>
                  <a:lnTo>
                    <a:pt x="87114" y="125"/>
                  </a:lnTo>
                  <a:lnTo>
                    <a:pt x="98421" y="0"/>
                  </a:lnTo>
                  <a:lnTo>
                    <a:pt x="109470" y="1961"/>
                  </a:lnTo>
                  <a:lnTo>
                    <a:pt x="119819" y="5989"/>
                  </a:lnTo>
                  <a:lnTo>
                    <a:pt x="129222" y="11948"/>
                  </a:lnTo>
                  <a:lnTo>
                    <a:pt x="137466" y="19759"/>
                  </a:lnTo>
                  <a:lnTo>
                    <a:pt x="144564" y="29196"/>
                  </a:lnTo>
                  <a:lnTo>
                    <a:pt x="150687" y="39937"/>
                  </a:lnTo>
                  <a:lnTo>
                    <a:pt x="156050" y="51662"/>
                  </a:lnTo>
                  <a:lnTo>
                    <a:pt x="160849" y="64101"/>
                  </a:lnTo>
                  <a:lnTo>
                    <a:pt x="165246" y="77044"/>
                  </a:lnTo>
                  <a:lnTo>
                    <a:pt x="169361" y="90339"/>
                  </a:lnTo>
                  <a:lnTo>
                    <a:pt x="173271" y="103875"/>
                  </a:lnTo>
                  <a:lnTo>
                    <a:pt x="176711" y="117575"/>
                  </a:lnTo>
                  <a:lnTo>
                    <a:pt x="179110" y="131385"/>
                  </a:lnTo>
                  <a:lnTo>
                    <a:pt x="180242" y="145271"/>
                  </a:lnTo>
                  <a:lnTo>
                    <a:pt x="180357" y="159207"/>
                  </a:lnTo>
                  <a:lnTo>
                    <a:pt x="179977" y="173177"/>
                  </a:lnTo>
                  <a:lnTo>
                    <a:pt x="179456" y="187170"/>
                  </a:lnTo>
                  <a:lnTo>
                    <a:pt x="178634" y="201177"/>
                  </a:lnTo>
                  <a:lnTo>
                    <a:pt x="176951" y="215195"/>
                  </a:lnTo>
                  <a:lnTo>
                    <a:pt x="174153" y="229219"/>
                  </a:lnTo>
                  <a:lnTo>
                    <a:pt x="170291" y="243248"/>
                  </a:lnTo>
                  <a:lnTo>
                    <a:pt x="165548" y="257280"/>
                  </a:lnTo>
                  <a:lnTo>
                    <a:pt x="160129" y="271301"/>
                  </a:lnTo>
                  <a:lnTo>
                    <a:pt x="154048" y="284817"/>
                  </a:lnTo>
                  <a:lnTo>
                    <a:pt x="147143" y="296909"/>
                  </a:lnTo>
                  <a:lnTo>
                    <a:pt x="139384" y="307190"/>
                  </a:lnTo>
                  <a:lnTo>
                    <a:pt x="130717" y="315924"/>
                  </a:lnTo>
                  <a:lnTo>
                    <a:pt x="120989" y="323720"/>
                  </a:lnTo>
                  <a:lnTo>
                    <a:pt x="110224" y="331029"/>
                  </a:lnTo>
                  <a:lnTo>
                    <a:pt x="98740" y="337619"/>
                  </a:lnTo>
                  <a:lnTo>
                    <a:pt x="87040" y="342695"/>
                  </a:lnTo>
                  <a:lnTo>
                    <a:pt x="75437" y="345922"/>
                  </a:lnTo>
                  <a:lnTo>
                    <a:pt x="64206" y="347259"/>
                  </a:lnTo>
                  <a:lnTo>
                    <a:pt x="53664" y="346712"/>
                  </a:lnTo>
                  <a:lnTo>
                    <a:pt x="43909" y="344487"/>
                  </a:lnTo>
                  <a:lnTo>
                    <a:pt x="34867" y="340909"/>
                  </a:lnTo>
                  <a:lnTo>
                    <a:pt x="26400" y="336306"/>
                  </a:lnTo>
                  <a:lnTo>
                    <a:pt x="18380" y="330949"/>
                  </a:lnTo>
                  <a:lnTo>
                    <a:pt x="11179" y="324728"/>
                  </a:lnTo>
                  <a:lnTo>
                    <a:pt x="5625" y="317190"/>
                  </a:lnTo>
                  <a:lnTo>
                    <a:pt x="2040" y="308195"/>
                  </a:lnTo>
                  <a:lnTo>
                    <a:pt x="277" y="298052"/>
                  </a:lnTo>
                  <a:lnTo>
                    <a:pt x="0" y="287326"/>
                  </a:lnTo>
                  <a:lnTo>
                    <a:pt x="858" y="276416"/>
                  </a:lnTo>
                  <a:lnTo>
                    <a:pt x="2873" y="265838"/>
                  </a:lnTo>
                  <a:lnTo>
                    <a:pt x="6420" y="256275"/>
                  </a:lnTo>
                  <a:lnTo>
                    <a:pt x="11589" y="248002"/>
                  </a:lnTo>
                  <a:lnTo>
                    <a:pt x="18517" y="241111"/>
                  </a:lnTo>
                  <a:lnTo>
                    <a:pt x="27526" y="235691"/>
                  </a:lnTo>
                  <a:lnTo>
                    <a:pt x="38583" y="231640"/>
                  </a:lnTo>
                  <a:lnTo>
                    <a:pt x="51059" y="228882"/>
                  </a:lnTo>
                  <a:lnTo>
                    <a:pt x="63957" y="227464"/>
                  </a:lnTo>
                  <a:lnTo>
                    <a:pt x="76666" y="227284"/>
                  </a:lnTo>
                  <a:lnTo>
                    <a:pt x="89128" y="228126"/>
                  </a:lnTo>
                  <a:lnTo>
                    <a:pt x="101634" y="229753"/>
                  </a:lnTo>
                  <a:lnTo>
                    <a:pt x="114381" y="231951"/>
                  </a:lnTo>
                  <a:lnTo>
                    <a:pt x="127416" y="234391"/>
                  </a:lnTo>
                  <a:lnTo>
                    <a:pt x="140714" y="236642"/>
                  </a:lnTo>
                  <a:lnTo>
                    <a:pt x="154219" y="238486"/>
                  </a:lnTo>
                  <a:lnTo>
                    <a:pt x="167849" y="239894"/>
                  </a:lnTo>
                  <a:lnTo>
                    <a:pt x="183157" y="241075"/>
                  </a:lnTo>
                  <a:lnTo>
                    <a:pt x="204840" y="242128"/>
                  </a:lnTo>
                  <a:lnTo>
                    <a:pt x="240799" y="2432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179813" y="515896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0"/>
                  </a:moveTo>
                  <a:lnTo>
                    <a:pt x="64899" y="2934"/>
                  </a:lnTo>
                  <a:lnTo>
                    <a:pt x="56552" y="5716"/>
                  </a:lnTo>
                  <a:lnTo>
                    <a:pt x="47862" y="8611"/>
                  </a:lnTo>
                  <a:lnTo>
                    <a:pt x="39025" y="11490"/>
                  </a:lnTo>
                  <a:lnTo>
                    <a:pt x="29637" y="14318"/>
                  </a:lnTo>
                  <a:lnTo>
                    <a:pt x="17752" y="173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90342" y="600124"/>
              <a:ext cx="105285" cy="1"/>
            </a:xfrm>
            <a:custGeom>
              <a:avLst/>
              <a:gdLst/>
              <a:ahLst/>
              <a:cxnLst/>
              <a:rect l="0" t="0" r="0" b="0"/>
              <a:pathLst>
                <a:path w="105285" h="1">
                  <a:moveTo>
                    <a:pt x="105284" y="0"/>
                  </a:moveTo>
                  <a:lnTo>
                    <a:pt x="93550" y="0"/>
                  </a:lnTo>
                  <a:lnTo>
                    <a:pt x="82421" y="0"/>
                  </a:lnTo>
                  <a:lnTo>
                    <a:pt x="70832" y="0"/>
                  </a:lnTo>
                  <a:lnTo>
                    <a:pt x="58914" y="0"/>
                  </a:lnTo>
                  <a:lnTo>
                    <a:pt x="45795" y="0"/>
                  </a:lnTo>
                  <a:lnTo>
                    <a:pt x="2808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485140" y="368497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57"/>
                  </a:lnTo>
                  <a:lnTo>
                    <a:pt x="177" y="50132"/>
                  </a:lnTo>
                  <a:lnTo>
                    <a:pt x="825" y="63812"/>
                  </a:lnTo>
                  <a:lnTo>
                    <a:pt x="2074" y="77042"/>
                  </a:lnTo>
                  <a:lnTo>
                    <a:pt x="3727" y="90185"/>
                  </a:lnTo>
                  <a:lnTo>
                    <a:pt x="5375" y="104209"/>
                  </a:lnTo>
                  <a:lnTo>
                    <a:pt x="6782" y="119594"/>
                  </a:lnTo>
                  <a:lnTo>
                    <a:pt x="8048" y="135858"/>
                  </a:lnTo>
                  <a:lnTo>
                    <a:pt x="9505" y="151868"/>
                  </a:lnTo>
                  <a:lnTo>
                    <a:pt x="11331" y="166977"/>
                  </a:lnTo>
                  <a:lnTo>
                    <a:pt x="13389" y="181206"/>
                  </a:lnTo>
                  <a:lnTo>
                    <a:pt x="15317" y="194975"/>
                  </a:lnTo>
                  <a:lnTo>
                    <a:pt x="16910" y="208604"/>
                  </a:lnTo>
                  <a:lnTo>
                    <a:pt x="18133" y="222249"/>
                  </a:lnTo>
                  <a:lnTo>
                    <a:pt x="19028" y="235964"/>
                  </a:lnTo>
                  <a:lnTo>
                    <a:pt x="19666" y="249751"/>
                  </a:lnTo>
                  <a:lnTo>
                    <a:pt x="20110" y="263572"/>
                  </a:lnTo>
                  <a:lnTo>
                    <a:pt x="20465" y="279030"/>
                  </a:lnTo>
                  <a:lnTo>
                    <a:pt x="20763" y="300836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632538" y="400082"/>
              <a:ext cx="180852" cy="333937"/>
            </a:xfrm>
            <a:custGeom>
              <a:avLst/>
              <a:gdLst/>
              <a:ahLst/>
              <a:cxnLst/>
              <a:rect l="0" t="0" r="0" b="0"/>
              <a:pathLst>
                <a:path w="180852" h="333937">
                  <a:moveTo>
                    <a:pt x="136871" y="0"/>
                  </a:moveTo>
                  <a:lnTo>
                    <a:pt x="128137" y="5935"/>
                  </a:lnTo>
                  <a:lnTo>
                    <a:pt x="120430" y="12140"/>
                  </a:lnTo>
                  <a:lnTo>
                    <a:pt x="113028" y="19240"/>
                  </a:lnTo>
                  <a:lnTo>
                    <a:pt x="105767" y="27353"/>
                  </a:lnTo>
                  <a:lnTo>
                    <a:pt x="98588" y="36648"/>
                  </a:lnTo>
                  <a:lnTo>
                    <a:pt x="91467" y="47091"/>
                  </a:lnTo>
                  <a:lnTo>
                    <a:pt x="84550" y="58343"/>
                  </a:lnTo>
                  <a:lnTo>
                    <a:pt x="78131" y="69881"/>
                  </a:lnTo>
                  <a:lnTo>
                    <a:pt x="72329" y="81382"/>
                  </a:lnTo>
                  <a:lnTo>
                    <a:pt x="66942" y="92881"/>
                  </a:lnTo>
                  <a:lnTo>
                    <a:pt x="61556" y="104666"/>
                  </a:lnTo>
                  <a:lnTo>
                    <a:pt x="55931" y="116892"/>
                  </a:lnTo>
                  <a:lnTo>
                    <a:pt x="49998" y="129561"/>
                  </a:lnTo>
                  <a:lnTo>
                    <a:pt x="43783" y="142606"/>
                  </a:lnTo>
                  <a:lnTo>
                    <a:pt x="37348" y="155941"/>
                  </a:lnTo>
                  <a:lnTo>
                    <a:pt x="31078" y="169491"/>
                  </a:lnTo>
                  <a:lnTo>
                    <a:pt x="25634" y="183194"/>
                  </a:lnTo>
                  <a:lnTo>
                    <a:pt x="21312" y="197003"/>
                  </a:lnTo>
                  <a:lnTo>
                    <a:pt x="18073" y="210887"/>
                  </a:lnTo>
                  <a:lnTo>
                    <a:pt x="15734" y="224820"/>
                  </a:lnTo>
                  <a:lnTo>
                    <a:pt x="14095" y="238784"/>
                  </a:lnTo>
                  <a:lnTo>
                    <a:pt x="13298" y="252602"/>
                  </a:lnTo>
                  <a:lnTo>
                    <a:pt x="13811" y="265960"/>
                  </a:lnTo>
                  <a:lnTo>
                    <a:pt x="15784" y="278719"/>
                  </a:lnTo>
                  <a:lnTo>
                    <a:pt x="19075" y="290745"/>
                  </a:lnTo>
                  <a:lnTo>
                    <a:pt x="23425" y="301828"/>
                  </a:lnTo>
                  <a:lnTo>
                    <a:pt x="28579" y="311937"/>
                  </a:lnTo>
                  <a:lnTo>
                    <a:pt x="34478" y="320709"/>
                  </a:lnTo>
                  <a:lnTo>
                    <a:pt x="41262" y="327398"/>
                  </a:lnTo>
                  <a:lnTo>
                    <a:pt x="48935" y="331780"/>
                  </a:lnTo>
                  <a:lnTo>
                    <a:pt x="57374" y="333926"/>
                  </a:lnTo>
                  <a:lnTo>
                    <a:pt x="66417" y="333936"/>
                  </a:lnTo>
                  <a:lnTo>
                    <a:pt x="75903" y="332089"/>
                  </a:lnTo>
                  <a:lnTo>
                    <a:pt x="85545" y="328597"/>
                  </a:lnTo>
                  <a:lnTo>
                    <a:pt x="94938" y="323520"/>
                  </a:lnTo>
                  <a:lnTo>
                    <a:pt x="103888" y="317042"/>
                  </a:lnTo>
                  <a:lnTo>
                    <a:pt x="112540" y="309593"/>
                  </a:lnTo>
                  <a:lnTo>
                    <a:pt x="121271" y="301757"/>
                  </a:lnTo>
                  <a:lnTo>
                    <a:pt x="130287" y="293891"/>
                  </a:lnTo>
                  <a:lnTo>
                    <a:pt x="139310" y="285984"/>
                  </a:lnTo>
                  <a:lnTo>
                    <a:pt x="147688" y="277763"/>
                  </a:lnTo>
                  <a:lnTo>
                    <a:pt x="155102" y="269078"/>
                  </a:lnTo>
                  <a:lnTo>
                    <a:pt x="161554" y="259769"/>
                  </a:lnTo>
                  <a:lnTo>
                    <a:pt x="167197" y="249602"/>
                  </a:lnTo>
                  <a:lnTo>
                    <a:pt x="172204" y="238538"/>
                  </a:lnTo>
                  <a:lnTo>
                    <a:pt x="176414" y="226852"/>
                  </a:lnTo>
                  <a:lnTo>
                    <a:pt x="179346" y="215015"/>
                  </a:lnTo>
                  <a:lnTo>
                    <a:pt x="180834" y="203320"/>
                  </a:lnTo>
                  <a:lnTo>
                    <a:pt x="180851" y="192028"/>
                  </a:lnTo>
                  <a:lnTo>
                    <a:pt x="179342" y="181446"/>
                  </a:lnTo>
                  <a:lnTo>
                    <a:pt x="176422" y="171677"/>
                  </a:lnTo>
                  <a:lnTo>
                    <a:pt x="171852" y="163135"/>
                  </a:lnTo>
                  <a:lnTo>
                    <a:pt x="164978" y="156600"/>
                  </a:lnTo>
                  <a:lnTo>
                    <a:pt x="155653" y="152327"/>
                  </a:lnTo>
                  <a:lnTo>
                    <a:pt x="144324" y="150424"/>
                  </a:lnTo>
                  <a:lnTo>
                    <a:pt x="131740" y="151108"/>
                  </a:lnTo>
                  <a:lnTo>
                    <a:pt x="118473" y="154235"/>
                  </a:lnTo>
                  <a:lnTo>
                    <a:pt x="105178" y="159401"/>
                  </a:lnTo>
                  <a:lnTo>
                    <a:pt x="92646" y="166139"/>
                  </a:lnTo>
                  <a:lnTo>
                    <a:pt x="81226" y="174034"/>
                  </a:lnTo>
                  <a:lnTo>
                    <a:pt x="70900" y="182754"/>
                  </a:lnTo>
                  <a:lnTo>
                    <a:pt x="61489" y="192052"/>
                  </a:lnTo>
                  <a:lnTo>
                    <a:pt x="52781" y="201742"/>
                  </a:lnTo>
                  <a:lnTo>
                    <a:pt x="44591" y="211535"/>
                  </a:lnTo>
                  <a:lnTo>
                    <a:pt x="36769" y="221038"/>
                  </a:lnTo>
                  <a:lnTo>
                    <a:pt x="29212" y="230051"/>
                  </a:lnTo>
                  <a:lnTo>
                    <a:pt x="22144" y="238266"/>
                  </a:lnTo>
                  <a:lnTo>
                    <a:pt x="15403" y="245982"/>
                  </a:lnTo>
                  <a:lnTo>
                    <a:pt x="8398" y="253873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200248" y="1537160"/>
            <a:ext cx="768582" cy="1094965"/>
            <a:chOff x="1200248" y="1537160"/>
            <a:chExt cx="768582" cy="1094965"/>
          </a:xfrm>
        </p:grpSpPr>
        <p:sp>
          <p:nvSpPr>
            <p:cNvPr id="23" name="Freeform 22"/>
            <p:cNvSpPr/>
            <p:nvPr/>
          </p:nvSpPr>
          <p:spPr>
            <a:xfrm>
              <a:off x="1400290" y="1547689"/>
              <a:ext cx="31586" cy="410612"/>
            </a:xfrm>
            <a:custGeom>
              <a:avLst/>
              <a:gdLst/>
              <a:ahLst/>
              <a:cxnLst/>
              <a:rect l="0" t="0" r="0" b="0"/>
              <a:pathLst>
                <a:path w="31586" h="410612">
                  <a:moveTo>
                    <a:pt x="31585" y="0"/>
                  </a:moveTo>
                  <a:lnTo>
                    <a:pt x="28718" y="11802"/>
                  </a:lnTo>
                  <a:lnTo>
                    <a:pt x="26576" y="23571"/>
                  </a:lnTo>
                  <a:lnTo>
                    <a:pt x="24973" y="36461"/>
                  </a:lnTo>
                  <a:lnTo>
                    <a:pt x="23793" y="50309"/>
                  </a:lnTo>
                  <a:lnTo>
                    <a:pt x="22944" y="64637"/>
                  </a:lnTo>
                  <a:lnTo>
                    <a:pt x="22347" y="79120"/>
                  </a:lnTo>
                  <a:lnTo>
                    <a:pt x="21932" y="94089"/>
                  </a:lnTo>
                  <a:lnTo>
                    <a:pt x="21648" y="110410"/>
                  </a:lnTo>
                  <a:lnTo>
                    <a:pt x="21455" y="128459"/>
                  </a:lnTo>
                  <a:lnTo>
                    <a:pt x="21324" y="147988"/>
                  </a:lnTo>
                  <a:lnTo>
                    <a:pt x="21236" y="168399"/>
                  </a:lnTo>
                  <a:lnTo>
                    <a:pt x="21172" y="189239"/>
                  </a:lnTo>
                  <a:lnTo>
                    <a:pt x="20959" y="210097"/>
                  </a:lnTo>
                  <a:lnTo>
                    <a:pt x="20285" y="230546"/>
                  </a:lnTo>
                  <a:lnTo>
                    <a:pt x="19018" y="250402"/>
                  </a:lnTo>
                  <a:lnTo>
                    <a:pt x="17354" y="269513"/>
                  </a:lnTo>
                  <a:lnTo>
                    <a:pt x="15697" y="287667"/>
                  </a:lnTo>
                  <a:lnTo>
                    <a:pt x="14285" y="304846"/>
                  </a:lnTo>
                  <a:lnTo>
                    <a:pt x="13016" y="321181"/>
                  </a:lnTo>
                  <a:lnTo>
                    <a:pt x="11557" y="336853"/>
                  </a:lnTo>
                  <a:lnTo>
                    <a:pt x="9729" y="352013"/>
                  </a:lnTo>
                  <a:lnTo>
                    <a:pt x="7661" y="366195"/>
                  </a:lnTo>
                  <a:lnTo>
                    <a:pt x="5509" y="379716"/>
                  </a:lnTo>
                  <a:lnTo>
                    <a:pt x="3082" y="393769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612294" y="1537160"/>
              <a:ext cx="178543" cy="400010"/>
            </a:xfrm>
            <a:custGeom>
              <a:avLst/>
              <a:gdLst/>
              <a:ahLst/>
              <a:cxnLst/>
              <a:rect l="0" t="0" r="0" b="0"/>
              <a:pathLst>
                <a:path w="178543" h="400010">
                  <a:moveTo>
                    <a:pt x="93322" y="0"/>
                  </a:moveTo>
                  <a:lnTo>
                    <a:pt x="84588" y="6002"/>
                  </a:lnTo>
                  <a:lnTo>
                    <a:pt x="76881" y="12847"/>
                  </a:lnTo>
                  <a:lnTo>
                    <a:pt x="69484" y="21244"/>
                  </a:lnTo>
                  <a:lnTo>
                    <a:pt x="62396" y="31216"/>
                  </a:lnTo>
                  <a:lnTo>
                    <a:pt x="55865" y="42828"/>
                  </a:lnTo>
                  <a:lnTo>
                    <a:pt x="49993" y="55933"/>
                  </a:lnTo>
                  <a:lnTo>
                    <a:pt x="44728" y="69936"/>
                  </a:lnTo>
                  <a:lnTo>
                    <a:pt x="39958" y="83932"/>
                  </a:lnTo>
                  <a:lnTo>
                    <a:pt x="35563" y="97419"/>
                  </a:lnTo>
                  <a:lnTo>
                    <a:pt x="31441" y="110590"/>
                  </a:lnTo>
                  <a:lnTo>
                    <a:pt x="27512" y="124112"/>
                  </a:lnTo>
                  <a:lnTo>
                    <a:pt x="23718" y="138360"/>
                  </a:lnTo>
                  <a:lnTo>
                    <a:pt x="20016" y="153390"/>
                  </a:lnTo>
                  <a:lnTo>
                    <a:pt x="16376" y="169098"/>
                  </a:lnTo>
                  <a:lnTo>
                    <a:pt x="12785" y="185335"/>
                  </a:lnTo>
                  <a:lnTo>
                    <a:pt x="9389" y="201800"/>
                  </a:lnTo>
                  <a:lnTo>
                    <a:pt x="6489" y="218073"/>
                  </a:lnTo>
                  <a:lnTo>
                    <a:pt x="4207" y="233940"/>
                  </a:lnTo>
                  <a:lnTo>
                    <a:pt x="2505" y="249372"/>
                  </a:lnTo>
                  <a:lnTo>
                    <a:pt x="1281" y="264428"/>
                  </a:lnTo>
                  <a:lnTo>
                    <a:pt x="424" y="279183"/>
                  </a:lnTo>
                  <a:lnTo>
                    <a:pt x="0" y="293552"/>
                  </a:lnTo>
                  <a:lnTo>
                    <a:pt x="240" y="307287"/>
                  </a:lnTo>
                  <a:lnTo>
                    <a:pt x="1220" y="320308"/>
                  </a:lnTo>
                  <a:lnTo>
                    <a:pt x="3031" y="332681"/>
                  </a:lnTo>
                  <a:lnTo>
                    <a:pt x="5849" y="344530"/>
                  </a:lnTo>
                  <a:lnTo>
                    <a:pt x="9683" y="355975"/>
                  </a:lnTo>
                  <a:lnTo>
                    <a:pt x="14715" y="366798"/>
                  </a:lnTo>
                  <a:lnTo>
                    <a:pt x="21375" y="376467"/>
                  </a:lnTo>
                  <a:lnTo>
                    <a:pt x="29741" y="384777"/>
                  </a:lnTo>
                  <a:lnTo>
                    <a:pt x="39444" y="391510"/>
                  </a:lnTo>
                  <a:lnTo>
                    <a:pt x="49866" y="396284"/>
                  </a:lnTo>
                  <a:lnTo>
                    <a:pt x="60572" y="399080"/>
                  </a:lnTo>
                  <a:lnTo>
                    <a:pt x="71181" y="400009"/>
                  </a:lnTo>
                  <a:lnTo>
                    <a:pt x="81298" y="399128"/>
                  </a:lnTo>
                  <a:lnTo>
                    <a:pt x="90768" y="396650"/>
                  </a:lnTo>
                  <a:lnTo>
                    <a:pt x="99788" y="392888"/>
                  </a:lnTo>
                  <a:lnTo>
                    <a:pt x="108772" y="388155"/>
                  </a:lnTo>
                  <a:lnTo>
                    <a:pt x="117967" y="382708"/>
                  </a:lnTo>
                  <a:lnTo>
                    <a:pt x="127280" y="376425"/>
                  </a:lnTo>
                  <a:lnTo>
                    <a:pt x="136388" y="368845"/>
                  </a:lnTo>
                  <a:lnTo>
                    <a:pt x="145104" y="359821"/>
                  </a:lnTo>
                  <a:lnTo>
                    <a:pt x="153245" y="349658"/>
                  </a:lnTo>
                  <a:lnTo>
                    <a:pt x="160560" y="338919"/>
                  </a:lnTo>
                  <a:lnTo>
                    <a:pt x="166986" y="327992"/>
                  </a:lnTo>
                  <a:lnTo>
                    <a:pt x="172300" y="317063"/>
                  </a:lnTo>
                  <a:lnTo>
                    <a:pt x="176047" y="306199"/>
                  </a:lnTo>
                  <a:lnTo>
                    <a:pt x="178117" y="295417"/>
                  </a:lnTo>
                  <a:lnTo>
                    <a:pt x="178542" y="284873"/>
                  </a:lnTo>
                  <a:lnTo>
                    <a:pt x="177315" y="274859"/>
                  </a:lnTo>
                  <a:lnTo>
                    <a:pt x="174593" y="265499"/>
                  </a:lnTo>
                  <a:lnTo>
                    <a:pt x="170326" y="257077"/>
                  </a:lnTo>
                  <a:lnTo>
                    <a:pt x="164189" y="250098"/>
                  </a:lnTo>
                  <a:lnTo>
                    <a:pt x="156181" y="244712"/>
                  </a:lnTo>
                  <a:lnTo>
                    <a:pt x="146891" y="241078"/>
                  </a:lnTo>
                  <a:lnTo>
                    <a:pt x="137278" y="239530"/>
                  </a:lnTo>
                  <a:lnTo>
                    <a:pt x="127929" y="240050"/>
                  </a:lnTo>
                  <a:lnTo>
                    <a:pt x="119044" y="242499"/>
                  </a:lnTo>
                  <a:lnTo>
                    <a:pt x="110625" y="246801"/>
                  </a:lnTo>
                  <a:lnTo>
                    <a:pt x="102593" y="252729"/>
                  </a:lnTo>
                  <a:lnTo>
                    <a:pt x="94861" y="259960"/>
                  </a:lnTo>
                  <a:lnTo>
                    <a:pt x="87348" y="268176"/>
                  </a:lnTo>
                  <a:lnTo>
                    <a:pt x="79990" y="277101"/>
                  </a:lnTo>
                  <a:lnTo>
                    <a:pt x="72740" y="286362"/>
                  </a:lnTo>
                  <a:lnTo>
                    <a:pt x="65565" y="295499"/>
                  </a:lnTo>
                  <a:lnTo>
                    <a:pt x="58445" y="304277"/>
                  </a:lnTo>
                  <a:lnTo>
                    <a:pt x="51529" y="312814"/>
                  </a:lnTo>
                  <a:lnTo>
                    <a:pt x="45111" y="321467"/>
                  </a:lnTo>
                  <a:lnTo>
                    <a:pt x="39317" y="330432"/>
                  </a:lnTo>
                  <a:lnTo>
                    <a:pt x="34260" y="339483"/>
                  </a:lnTo>
                  <a:lnTo>
                    <a:pt x="29620" y="349051"/>
                  </a:lnTo>
                  <a:lnTo>
                    <a:pt x="24993" y="361100"/>
                  </a:lnTo>
                  <a:lnTo>
                    <a:pt x="19623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200248" y="2000414"/>
              <a:ext cx="768582" cy="115814"/>
            </a:xfrm>
            <a:custGeom>
              <a:avLst/>
              <a:gdLst/>
              <a:ahLst/>
              <a:cxnLst/>
              <a:rect l="0" t="0" r="0" b="0"/>
              <a:pathLst>
                <a:path w="768582" h="115814">
                  <a:moveTo>
                    <a:pt x="768581" y="0"/>
                  </a:moveTo>
                  <a:lnTo>
                    <a:pt x="756778" y="2934"/>
                  </a:lnTo>
                  <a:lnTo>
                    <a:pt x="745009" y="5716"/>
                  </a:lnTo>
                  <a:lnTo>
                    <a:pt x="732123" y="8616"/>
                  </a:lnTo>
                  <a:lnTo>
                    <a:pt x="718448" y="11656"/>
                  </a:lnTo>
                  <a:lnTo>
                    <a:pt x="704769" y="14821"/>
                  </a:lnTo>
                  <a:lnTo>
                    <a:pt x="691539" y="18085"/>
                  </a:lnTo>
                  <a:lnTo>
                    <a:pt x="678396" y="21423"/>
                  </a:lnTo>
                  <a:lnTo>
                    <a:pt x="664371" y="24814"/>
                  </a:lnTo>
                  <a:lnTo>
                    <a:pt x="648983" y="28239"/>
                  </a:lnTo>
                  <a:lnTo>
                    <a:pt x="632545" y="31520"/>
                  </a:lnTo>
                  <a:lnTo>
                    <a:pt x="615887" y="34345"/>
                  </a:lnTo>
                  <a:lnTo>
                    <a:pt x="599516" y="36581"/>
                  </a:lnTo>
                  <a:lnTo>
                    <a:pt x="583116" y="38421"/>
                  </a:lnTo>
                  <a:lnTo>
                    <a:pt x="565753" y="40271"/>
                  </a:lnTo>
                  <a:lnTo>
                    <a:pt x="546975" y="42365"/>
                  </a:lnTo>
                  <a:lnTo>
                    <a:pt x="527280" y="44604"/>
                  </a:lnTo>
                  <a:lnTo>
                    <a:pt x="507812" y="46654"/>
                  </a:lnTo>
                  <a:lnTo>
                    <a:pt x="489234" y="48335"/>
                  </a:lnTo>
                  <a:lnTo>
                    <a:pt x="471692" y="49785"/>
                  </a:lnTo>
                  <a:lnTo>
                    <a:pt x="455077" y="51366"/>
                  </a:lnTo>
                  <a:lnTo>
                    <a:pt x="439202" y="53281"/>
                  </a:lnTo>
                  <a:lnTo>
                    <a:pt x="423880" y="55567"/>
                  </a:lnTo>
                  <a:lnTo>
                    <a:pt x="408957" y="58181"/>
                  </a:lnTo>
                  <a:lnTo>
                    <a:pt x="394315" y="61048"/>
                  </a:lnTo>
                  <a:lnTo>
                    <a:pt x="379867" y="63941"/>
                  </a:lnTo>
                  <a:lnTo>
                    <a:pt x="365552" y="66496"/>
                  </a:lnTo>
                  <a:lnTo>
                    <a:pt x="351328" y="68547"/>
                  </a:lnTo>
                  <a:lnTo>
                    <a:pt x="337165" y="70262"/>
                  </a:lnTo>
                  <a:lnTo>
                    <a:pt x="323043" y="72028"/>
                  </a:lnTo>
                  <a:lnTo>
                    <a:pt x="308949" y="74066"/>
                  </a:lnTo>
                  <a:lnTo>
                    <a:pt x="294874" y="76267"/>
                  </a:lnTo>
                  <a:lnTo>
                    <a:pt x="280810" y="78291"/>
                  </a:lnTo>
                  <a:lnTo>
                    <a:pt x="266760" y="79954"/>
                  </a:lnTo>
                  <a:lnTo>
                    <a:pt x="252884" y="81393"/>
                  </a:lnTo>
                  <a:lnTo>
                    <a:pt x="239487" y="82967"/>
                  </a:lnTo>
                  <a:lnTo>
                    <a:pt x="226693" y="84877"/>
                  </a:lnTo>
                  <a:lnTo>
                    <a:pt x="214304" y="87160"/>
                  </a:lnTo>
                  <a:lnTo>
                    <a:pt x="201912" y="89771"/>
                  </a:lnTo>
                  <a:lnTo>
                    <a:pt x="189262" y="92637"/>
                  </a:lnTo>
                  <a:lnTo>
                    <a:pt x="175797" y="95528"/>
                  </a:lnTo>
                  <a:lnTo>
                    <a:pt x="160621" y="98082"/>
                  </a:lnTo>
                  <a:lnTo>
                    <a:pt x="143410" y="100134"/>
                  </a:lnTo>
                  <a:lnTo>
                    <a:pt x="124646" y="101849"/>
                  </a:lnTo>
                  <a:lnTo>
                    <a:pt x="105294" y="103614"/>
                  </a:lnTo>
                  <a:lnTo>
                    <a:pt x="86004" y="105652"/>
                  </a:lnTo>
                  <a:lnTo>
                    <a:pt x="67590" y="107862"/>
                  </a:lnTo>
                  <a:lnTo>
                    <a:pt x="49279" y="110125"/>
                  </a:lnTo>
                  <a:lnTo>
                    <a:pt x="28358" y="112644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464514" y="2263626"/>
              <a:ext cx="9476" cy="368499"/>
            </a:xfrm>
            <a:custGeom>
              <a:avLst/>
              <a:gdLst/>
              <a:ahLst/>
              <a:cxnLst/>
              <a:rect l="0" t="0" r="0" b="0"/>
              <a:pathLst>
                <a:path w="9476" h="368499">
                  <a:moveTo>
                    <a:pt x="9475" y="0"/>
                  </a:moveTo>
                  <a:lnTo>
                    <a:pt x="6608" y="11802"/>
                  </a:lnTo>
                  <a:lnTo>
                    <a:pt x="4466" y="23572"/>
                  </a:lnTo>
                  <a:lnTo>
                    <a:pt x="2863" y="36471"/>
                  </a:lnTo>
                  <a:lnTo>
                    <a:pt x="1683" y="50665"/>
                  </a:lnTo>
                  <a:lnTo>
                    <a:pt x="834" y="66290"/>
                  </a:lnTo>
                  <a:lnTo>
                    <a:pt x="241" y="83266"/>
                  </a:lnTo>
                  <a:lnTo>
                    <a:pt x="0" y="101367"/>
                  </a:lnTo>
                  <a:lnTo>
                    <a:pt x="364" y="120335"/>
                  </a:lnTo>
                  <a:lnTo>
                    <a:pt x="1419" y="139937"/>
                  </a:lnTo>
                  <a:lnTo>
                    <a:pt x="2941" y="159826"/>
                  </a:lnTo>
                  <a:lnTo>
                    <a:pt x="4501" y="179557"/>
                  </a:lnTo>
                  <a:lnTo>
                    <a:pt x="5845" y="198897"/>
                  </a:lnTo>
                  <a:lnTo>
                    <a:pt x="6898" y="217646"/>
                  </a:lnTo>
                  <a:lnTo>
                    <a:pt x="7679" y="235550"/>
                  </a:lnTo>
                  <a:lnTo>
                    <a:pt x="8239" y="252558"/>
                  </a:lnTo>
                  <a:lnTo>
                    <a:pt x="8632" y="268778"/>
                  </a:lnTo>
                  <a:lnTo>
                    <a:pt x="8904" y="284372"/>
                  </a:lnTo>
                  <a:lnTo>
                    <a:pt x="9090" y="299483"/>
                  </a:lnTo>
                  <a:lnTo>
                    <a:pt x="9216" y="313831"/>
                  </a:lnTo>
                  <a:lnTo>
                    <a:pt x="9315" y="328227"/>
                  </a:lnTo>
                  <a:lnTo>
                    <a:pt x="9397" y="345056"/>
                  </a:lnTo>
                  <a:lnTo>
                    <a:pt x="9475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261852" y="2295212"/>
              <a:ext cx="170024" cy="252188"/>
            </a:xfrm>
            <a:custGeom>
              <a:avLst/>
              <a:gdLst/>
              <a:ahLst/>
              <a:cxnLst/>
              <a:rect l="0" t="0" r="0" b="0"/>
              <a:pathLst>
                <a:path w="170024" h="252188">
                  <a:moveTo>
                    <a:pt x="170023" y="157927"/>
                  </a:moveTo>
                  <a:lnTo>
                    <a:pt x="161289" y="160928"/>
                  </a:lnTo>
                  <a:lnTo>
                    <a:pt x="153582" y="164351"/>
                  </a:lnTo>
                  <a:lnTo>
                    <a:pt x="146171" y="168547"/>
                  </a:lnTo>
                  <a:lnTo>
                    <a:pt x="138564" y="173447"/>
                  </a:lnTo>
                  <a:lnTo>
                    <a:pt x="130089" y="178928"/>
                  </a:lnTo>
                  <a:lnTo>
                    <a:pt x="120462" y="184859"/>
                  </a:lnTo>
                  <a:lnTo>
                    <a:pt x="109893" y="191120"/>
                  </a:lnTo>
                  <a:lnTo>
                    <a:pt x="98882" y="197619"/>
                  </a:lnTo>
                  <a:lnTo>
                    <a:pt x="87772" y="204283"/>
                  </a:lnTo>
                  <a:lnTo>
                    <a:pt x="76720" y="211062"/>
                  </a:lnTo>
                  <a:lnTo>
                    <a:pt x="65775" y="217919"/>
                  </a:lnTo>
                  <a:lnTo>
                    <a:pt x="54939" y="224829"/>
                  </a:lnTo>
                  <a:lnTo>
                    <a:pt x="44358" y="231775"/>
                  </a:lnTo>
                  <a:lnTo>
                    <a:pt x="34319" y="238745"/>
                  </a:lnTo>
                  <a:lnTo>
                    <a:pt x="24930" y="245685"/>
                  </a:lnTo>
                  <a:lnTo>
                    <a:pt x="15994" y="250972"/>
                  </a:lnTo>
                  <a:lnTo>
                    <a:pt x="8071" y="252187"/>
                  </a:lnTo>
                  <a:lnTo>
                    <a:pt x="2618" y="249430"/>
                  </a:lnTo>
                  <a:lnTo>
                    <a:pt x="33" y="243849"/>
                  </a:lnTo>
                  <a:lnTo>
                    <a:pt x="0" y="236454"/>
                  </a:lnTo>
                  <a:lnTo>
                    <a:pt x="1828" y="227922"/>
                  </a:lnTo>
                  <a:lnTo>
                    <a:pt x="4696" y="218676"/>
                  </a:lnTo>
                  <a:lnTo>
                    <a:pt x="8054" y="208975"/>
                  </a:lnTo>
                  <a:lnTo>
                    <a:pt x="11773" y="198815"/>
                  </a:lnTo>
                  <a:lnTo>
                    <a:pt x="16027" y="187994"/>
                  </a:lnTo>
                  <a:lnTo>
                    <a:pt x="20885" y="176441"/>
                  </a:lnTo>
                  <a:lnTo>
                    <a:pt x="26132" y="164069"/>
                  </a:lnTo>
                  <a:lnTo>
                    <a:pt x="31354" y="150698"/>
                  </a:lnTo>
                  <a:lnTo>
                    <a:pt x="36314" y="136337"/>
                  </a:lnTo>
                  <a:lnTo>
                    <a:pt x="40950" y="121456"/>
                  </a:lnTo>
                  <a:lnTo>
                    <a:pt x="45291" y="106853"/>
                  </a:lnTo>
                  <a:lnTo>
                    <a:pt x="49395" y="92961"/>
                  </a:lnTo>
                  <a:lnTo>
                    <a:pt x="53320" y="79855"/>
                  </a:lnTo>
                  <a:lnTo>
                    <a:pt x="57117" y="67440"/>
                  </a:lnTo>
                  <a:lnTo>
                    <a:pt x="60818" y="55579"/>
                  </a:lnTo>
                  <a:lnTo>
                    <a:pt x="64300" y="44393"/>
                  </a:lnTo>
                  <a:lnTo>
                    <a:pt x="67630" y="33070"/>
                  </a:lnTo>
                  <a:lnTo>
                    <a:pt x="71100" y="19493"/>
                  </a:lnTo>
                  <a:lnTo>
                    <a:pt x="7526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628670" y="2104652"/>
              <a:ext cx="205617" cy="501685"/>
            </a:xfrm>
            <a:custGeom>
              <a:avLst/>
              <a:gdLst/>
              <a:ahLst/>
              <a:cxnLst/>
              <a:rect l="0" t="0" r="0" b="0"/>
              <a:pathLst>
                <a:path w="205617" h="501685">
                  <a:moveTo>
                    <a:pt x="161174" y="158974"/>
                  </a:moveTo>
                  <a:lnTo>
                    <a:pt x="155307" y="164976"/>
                  </a:lnTo>
                  <a:lnTo>
                    <a:pt x="149742" y="171821"/>
                  </a:lnTo>
                  <a:lnTo>
                    <a:pt x="143938" y="180209"/>
                  </a:lnTo>
                  <a:lnTo>
                    <a:pt x="137685" y="189836"/>
                  </a:lnTo>
                  <a:lnTo>
                    <a:pt x="130707" y="200150"/>
                  </a:lnTo>
                  <a:lnTo>
                    <a:pt x="122930" y="210763"/>
                  </a:lnTo>
                  <a:lnTo>
                    <a:pt x="114601" y="221633"/>
                  </a:lnTo>
                  <a:lnTo>
                    <a:pt x="106171" y="232982"/>
                  </a:lnTo>
                  <a:lnTo>
                    <a:pt x="97910" y="244908"/>
                  </a:lnTo>
                  <a:lnTo>
                    <a:pt x="89908" y="257372"/>
                  </a:lnTo>
                  <a:lnTo>
                    <a:pt x="82155" y="270278"/>
                  </a:lnTo>
                  <a:lnTo>
                    <a:pt x="74608" y="283520"/>
                  </a:lnTo>
                  <a:lnTo>
                    <a:pt x="67217" y="297007"/>
                  </a:lnTo>
                  <a:lnTo>
                    <a:pt x="59941" y="310667"/>
                  </a:lnTo>
                  <a:lnTo>
                    <a:pt x="52750" y="324449"/>
                  </a:lnTo>
                  <a:lnTo>
                    <a:pt x="45784" y="338313"/>
                  </a:lnTo>
                  <a:lnTo>
                    <a:pt x="39333" y="352235"/>
                  </a:lnTo>
                  <a:lnTo>
                    <a:pt x="33517" y="366194"/>
                  </a:lnTo>
                  <a:lnTo>
                    <a:pt x="28459" y="380179"/>
                  </a:lnTo>
                  <a:lnTo>
                    <a:pt x="24361" y="394182"/>
                  </a:lnTo>
                  <a:lnTo>
                    <a:pt x="21239" y="408196"/>
                  </a:lnTo>
                  <a:lnTo>
                    <a:pt x="19126" y="422219"/>
                  </a:lnTo>
                  <a:lnTo>
                    <a:pt x="18149" y="436246"/>
                  </a:lnTo>
                  <a:lnTo>
                    <a:pt x="18278" y="450263"/>
                  </a:lnTo>
                  <a:lnTo>
                    <a:pt x="19668" y="463778"/>
                  </a:lnTo>
                  <a:lnTo>
                    <a:pt x="22729" y="475868"/>
                  </a:lnTo>
                  <a:lnTo>
                    <a:pt x="27534" y="486131"/>
                  </a:lnTo>
                  <a:lnTo>
                    <a:pt x="34033" y="494172"/>
                  </a:lnTo>
                  <a:lnTo>
                    <a:pt x="42215" y="499375"/>
                  </a:lnTo>
                  <a:lnTo>
                    <a:pt x="51899" y="501684"/>
                  </a:lnTo>
                  <a:lnTo>
                    <a:pt x="62638" y="501490"/>
                  </a:lnTo>
                  <a:lnTo>
                    <a:pt x="73830" y="499325"/>
                  </a:lnTo>
                  <a:lnTo>
                    <a:pt x="85089" y="495693"/>
                  </a:lnTo>
                  <a:lnTo>
                    <a:pt x="96086" y="491006"/>
                  </a:lnTo>
                  <a:lnTo>
                    <a:pt x="106471" y="485578"/>
                  </a:lnTo>
                  <a:lnTo>
                    <a:pt x="116121" y="479634"/>
                  </a:lnTo>
                  <a:lnTo>
                    <a:pt x="125092" y="473170"/>
                  </a:lnTo>
                  <a:lnTo>
                    <a:pt x="133512" y="465993"/>
                  </a:lnTo>
                  <a:lnTo>
                    <a:pt x="141515" y="458049"/>
                  </a:lnTo>
                  <a:lnTo>
                    <a:pt x="149214" y="449425"/>
                  </a:lnTo>
                  <a:lnTo>
                    <a:pt x="156699" y="440256"/>
                  </a:lnTo>
                  <a:lnTo>
                    <a:pt x="164029" y="430675"/>
                  </a:lnTo>
                  <a:lnTo>
                    <a:pt x="171089" y="420631"/>
                  </a:lnTo>
                  <a:lnTo>
                    <a:pt x="177604" y="409903"/>
                  </a:lnTo>
                  <a:lnTo>
                    <a:pt x="183466" y="398431"/>
                  </a:lnTo>
                  <a:lnTo>
                    <a:pt x="188725" y="386455"/>
                  </a:lnTo>
                  <a:lnTo>
                    <a:pt x="193490" y="374417"/>
                  </a:lnTo>
                  <a:lnTo>
                    <a:pt x="197873" y="362579"/>
                  </a:lnTo>
                  <a:lnTo>
                    <a:pt x="201647" y="351020"/>
                  </a:lnTo>
                  <a:lnTo>
                    <a:pt x="204278" y="339725"/>
                  </a:lnTo>
                  <a:lnTo>
                    <a:pt x="205565" y="328646"/>
                  </a:lnTo>
                  <a:lnTo>
                    <a:pt x="205616" y="317731"/>
                  </a:lnTo>
                  <a:lnTo>
                    <a:pt x="204662" y="306936"/>
                  </a:lnTo>
                  <a:lnTo>
                    <a:pt x="202941" y="296229"/>
                  </a:lnTo>
                  <a:lnTo>
                    <a:pt x="200500" y="285749"/>
                  </a:lnTo>
                  <a:lnTo>
                    <a:pt x="197191" y="275785"/>
                  </a:lnTo>
                  <a:lnTo>
                    <a:pt x="193005" y="266453"/>
                  </a:lnTo>
                  <a:lnTo>
                    <a:pt x="188060" y="257712"/>
                  </a:lnTo>
                  <a:lnTo>
                    <a:pt x="182516" y="249455"/>
                  </a:lnTo>
                  <a:lnTo>
                    <a:pt x="176527" y="241565"/>
                  </a:lnTo>
                  <a:lnTo>
                    <a:pt x="170218" y="233944"/>
                  </a:lnTo>
                  <a:lnTo>
                    <a:pt x="163683" y="226512"/>
                  </a:lnTo>
                  <a:lnTo>
                    <a:pt x="156987" y="219217"/>
                  </a:lnTo>
                  <a:lnTo>
                    <a:pt x="150017" y="212181"/>
                  </a:lnTo>
                  <a:lnTo>
                    <a:pt x="142499" y="205683"/>
                  </a:lnTo>
                  <a:lnTo>
                    <a:pt x="134327" y="199827"/>
                  </a:lnTo>
                  <a:lnTo>
                    <a:pt x="125549" y="194403"/>
                  </a:lnTo>
                  <a:lnTo>
                    <a:pt x="116278" y="188994"/>
                  </a:lnTo>
                  <a:lnTo>
                    <a:pt x="106633" y="183352"/>
                  </a:lnTo>
                  <a:lnTo>
                    <a:pt x="96716" y="177408"/>
                  </a:lnTo>
                  <a:lnTo>
                    <a:pt x="86606" y="171186"/>
                  </a:lnTo>
                  <a:lnTo>
                    <a:pt x="76367" y="164737"/>
                  </a:lnTo>
                  <a:lnTo>
                    <a:pt x="66203" y="158118"/>
                  </a:lnTo>
                  <a:lnTo>
                    <a:pt x="56452" y="151375"/>
                  </a:lnTo>
                  <a:lnTo>
                    <a:pt x="47264" y="144545"/>
                  </a:lnTo>
                  <a:lnTo>
                    <a:pt x="38619" y="137654"/>
                  </a:lnTo>
                  <a:lnTo>
                    <a:pt x="30426" y="130722"/>
                  </a:lnTo>
                  <a:lnTo>
                    <a:pt x="22589" y="123752"/>
                  </a:lnTo>
                  <a:lnTo>
                    <a:pt x="15342" y="116427"/>
                  </a:lnTo>
                  <a:lnTo>
                    <a:pt x="9226" y="108137"/>
                  </a:lnTo>
                  <a:lnTo>
                    <a:pt x="4455" y="98634"/>
                  </a:lnTo>
                  <a:lnTo>
                    <a:pt x="1252" y="88148"/>
                  </a:lnTo>
                  <a:lnTo>
                    <a:pt x="0" y="77193"/>
                  </a:lnTo>
                  <a:lnTo>
                    <a:pt x="718" y="66124"/>
                  </a:lnTo>
                  <a:lnTo>
                    <a:pt x="3132" y="55271"/>
                  </a:lnTo>
                  <a:lnTo>
                    <a:pt x="6878" y="44990"/>
                  </a:lnTo>
                  <a:lnTo>
                    <a:pt x="11623" y="35418"/>
                  </a:lnTo>
                  <a:lnTo>
                    <a:pt x="17417" y="26670"/>
                  </a:lnTo>
                  <a:lnTo>
                    <a:pt x="24661" y="18933"/>
                  </a:lnTo>
                  <a:lnTo>
                    <a:pt x="33455" y="12217"/>
                  </a:lnTo>
                  <a:lnTo>
                    <a:pt x="43462" y="6705"/>
                  </a:lnTo>
                  <a:lnTo>
                    <a:pt x="54096" y="2824"/>
                  </a:lnTo>
                  <a:lnTo>
                    <a:pt x="64952" y="659"/>
                  </a:lnTo>
                  <a:lnTo>
                    <a:pt x="75834" y="0"/>
                  </a:lnTo>
                  <a:lnTo>
                    <a:pt x="86666" y="538"/>
                  </a:lnTo>
                  <a:lnTo>
                    <a:pt x="97431" y="1975"/>
                  </a:lnTo>
                  <a:lnTo>
                    <a:pt x="108134" y="4226"/>
                  </a:lnTo>
                  <a:lnTo>
                    <a:pt x="118787" y="7406"/>
                  </a:lnTo>
                  <a:lnTo>
                    <a:pt x="129398" y="11505"/>
                  </a:lnTo>
                  <a:lnTo>
                    <a:pt x="139814" y="16392"/>
                  </a:lnTo>
                  <a:lnTo>
                    <a:pt x="149735" y="21897"/>
                  </a:lnTo>
                  <a:lnTo>
                    <a:pt x="159033" y="27865"/>
                  </a:lnTo>
                  <a:lnTo>
                    <a:pt x="167582" y="34330"/>
                  </a:lnTo>
                  <a:lnTo>
                    <a:pt x="175179" y="41501"/>
                  </a:lnTo>
                  <a:lnTo>
                    <a:pt x="181797" y="49438"/>
                  </a:lnTo>
                  <a:lnTo>
                    <a:pt x="187242" y="58055"/>
                  </a:lnTo>
                  <a:lnTo>
                    <a:pt x="191077" y="67218"/>
                  </a:lnTo>
                  <a:lnTo>
                    <a:pt x="193211" y="76796"/>
                  </a:lnTo>
                  <a:lnTo>
                    <a:pt x="193849" y="86837"/>
                  </a:lnTo>
                  <a:lnTo>
                    <a:pt x="193297" y="97563"/>
                  </a:lnTo>
                  <a:lnTo>
                    <a:pt x="191850" y="109034"/>
                  </a:lnTo>
                  <a:lnTo>
                    <a:pt x="189594" y="121009"/>
                  </a:lnTo>
                  <a:lnTo>
                    <a:pt x="186409" y="133047"/>
                  </a:lnTo>
                  <a:lnTo>
                    <a:pt x="182298" y="144884"/>
                  </a:lnTo>
                  <a:lnTo>
                    <a:pt x="177063" y="156443"/>
                  </a:lnTo>
                  <a:lnTo>
                    <a:pt x="170261" y="167737"/>
                  </a:lnTo>
                  <a:lnTo>
                    <a:pt x="161808" y="178803"/>
                  </a:lnTo>
                  <a:lnTo>
                    <a:pt x="152516" y="189236"/>
                  </a:lnTo>
                  <a:lnTo>
                    <a:pt x="142988" y="199220"/>
                  </a:lnTo>
                  <a:lnTo>
                    <a:pt x="132388" y="209634"/>
                  </a:lnTo>
                  <a:lnTo>
                    <a:pt x="119060" y="2221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2200455" y="1568746"/>
            <a:ext cx="1495048" cy="907673"/>
            <a:chOff x="2200455" y="1568746"/>
            <a:chExt cx="1495048" cy="907673"/>
          </a:xfrm>
        </p:grpSpPr>
        <p:sp>
          <p:nvSpPr>
            <p:cNvPr id="30" name="Freeform 29"/>
            <p:cNvSpPr/>
            <p:nvPr/>
          </p:nvSpPr>
          <p:spPr>
            <a:xfrm>
              <a:off x="2200455" y="2010943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222759" y="2867"/>
                  </a:lnTo>
                  <a:lnTo>
                    <a:pt x="213772" y="5008"/>
                  </a:lnTo>
                  <a:lnTo>
                    <a:pt x="203777" y="6616"/>
                  </a:lnTo>
                  <a:lnTo>
                    <a:pt x="192796" y="7969"/>
                  </a:lnTo>
                  <a:lnTo>
                    <a:pt x="180985" y="9467"/>
                  </a:lnTo>
                  <a:lnTo>
                    <a:pt x="168526" y="11313"/>
                  </a:lnTo>
                  <a:lnTo>
                    <a:pt x="155589" y="13380"/>
                  </a:lnTo>
                  <a:lnTo>
                    <a:pt x="142308" y="15312"/>
                  </a:lnTo>
                  <a:lnTo>
                    <a:pt x="128786" y="16908"/>
                  </a:lnTo>
                  <a:lnTo>
                    <a:pt x="115098" y="18132"/>
                  </a:lnTo>
                  <a:lnTo>
                    <a:pt x="101296" y="19028"/>
                  </a:lnTo>
                  <a:lnTo>
                    <a:pt x="87421" y="19665"/>
                  </a:lnTo>
                  <a:lnTo>
                    <a:pt x="73527" y="20110"/>
                  </a:lnTo>
                  <a:lnTo>
                    <a:pt x="58006" y="20465"/>
                  </a:lnTo>
                  <a:lnTo>
                    <a:pt x="36141" y="2076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253098" y="1916186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358383" y="2158342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832165" y="1600331"/>
              <a:ext cx="52644" cy="336913"/>
            </a:xfrm>
            <a:custGeom>
              <a:avLst/>
              <a:gdLst/>
              <a:ahLst/>
              <a:cxnLst/>
              <a:rect l="0" t="0" r="0" b="0"/>
              <a:pathLst>
                <a:path w="52644" h="336913">
                  <a:moveTo>
                    <a:pt x="52643" y="0"/>
                  </a:moveTo>
                  <a:lnTo>
                    <a:pt x="49709" y="11735"/>
                  </a:lnTo>
                  <a:lnTo>
                    <a:pt x="46927" y="22864"/>
                  </a:lnTo>
                  <a:lnTo>
                    <a:pt x="44027" y="34467"/>
                  </a:lnTo>
                  <a:lnTo>
                    <a:pt x="40987" y="46801"/>
                  </a:lnTo>
                  <a:lnTo>
                    <a:pt x="37822" y="60110"/>
                  </a:lnTo>
                  <a:lnTo>
                    <a:pt x="34562" y="74423"/>
                  </a:lnTo>
                  <a:lnTo>
                    <a:pt x="31397" y="89773"/>
                  </a:lnTo>
                  <a:lnTo>
                    <a:pt x="28654" y="106284"/>
                  </a:lnTo>
                  <a:lnTo>
                    <a:pt x="26474" y="123894"/>
                  </a:lnTo>
                  <a:lnTo>
                    <a:pt x="24672" y="141939"/>
                  </a:lnTo>
                  <a:lnTo>
                    <a:pt x="22848" y="159285"/>
                  </a:lnTo>
                  <a:lnTo>
                    <a:pt x="20771" y="175363"/>
                  </a:lnTo>
                  <a:lnTo>
                    <a:pt x="18543" y="190445"/>
                  </a:lnTo>
                  <a:lnTo>
                    <a:pt x="16502" y="205333"/>
                  </a:lnTo>
                  <a:lnTo>
                    <a:pt x="14826" y="220535"/>
                  </a:lnTo>
                  <a:lnTo>
                    <a:pt x="13379" y="236052"/>
                  </a:lnTo>
                  <a:lnTo>
                    <a:pt x="11801" y="251564"/>
                  </a:lnTo>
                  <a:lnTo>
                    <a:pt x="9892" y="266845"/>
                  </a:lnTo>
                  <a:lnTo>
                    <a:pt x="7770" y="281426"/>
                  </a:lnTo>
                  <a:lnTo>
                    <a:pt x="5576" y="296061"/>
                  </a:lnTo>
                  <a:lnTo>
                    <a:pt x="3115" y="313151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926922" y="1568746"/>
              <a:ext cx="198761" cy="351478"/>
            </a:xfrm>
            <a:custGeom>
              <a:avLst/>
              <a:gdLst/>
              <a:ahLst/>
              <a:cxnLst/>
              <a:rect l="0" t="0" r="0" b="0"/>
              <a:pathLst>
                <a:path w="198761" h="351478">
                  <a:moveTo>
                    <a:pt x="126342" y="0"/>
                  </a:moveTo>
                  <a:lnTo>
                    <a:pt x="120474" y="5934"/>
                  </a:lnTo>
                  <a:lnTo>
                    <a:pt x="114910" y="12139"/>
                  </a:lnTo>
                  <a:lnTo>
                    <a:pt x="109111" y="19239"/>
                  </a:lnTo>
                  <a:lnTo>
                    <a:pt x="103030" y="27352"/>
                  </a:lnTo>
                  <a:lnTo>
                    <a:pt x="96700" y="36647"/>
                  </a:lnTo>
                  <a:lnTo>
                    <a:pt x="90172" y="47100"/>
                  </a:lnTo>
                  <a:lnTo>
                    <a:pt x="83496" y="58697"/>
                  </a:lnTo>
                  <a:lnTo>
                    <a:pt x="76714" y="71532"/>
                  </a:lnTo>
                  <a:lnTo>
                    <a:pt x="69861" y="85530"/>
                  </a:lnTo>
                  <a:lnTo>
                    <a:pt x="63124" y="100334"/>
                  </a:lnTo>
                  <a:lnTo>
                    <a:pt x="56827" y="115416"/>
                  </a:lnTo>
                  <a:lnTo>
                    <a:pt x="51111" y="130443"/>
                  </a:lnTo>
                  <a:lnTo>
                    <a:pt x="45951" y="145125"/>
                  </a:lnTo>
                  <a:lnTo>
                    <a:pt x="41251" y="159137"/>
                  </a:lnTo>
                  <a:lnTo>
                    <a:pt x="36907" y="172380"/>
                  </a:lnTo>
                  <a:lnTo>
                    <a:pt x="32989" y="185087"/>
                  </a:lnTo>
                  <a:lnTo>
                    <a:pt x="29730" y="197700"/>
                  </a:lnTo>
                  <a:lnTo>
                    <a:pt x="27207" y="210489"/>
                  </a:lnTo>
                  <a:lnTo>
                    <a:pt x="25513" y="223539"/>
                  </a:lnTo>
                  <a:lnTo>
                    <a:pt x="24824" y="236841"/>
                  </a:lnTo>
                  <a:lnTo>
                    <a:pt x="25146" y="250344"/>
                  </a:lnTo>
                  <a:lnTo>
                    <a:pt x="26498" y="263836"/>
                  </a:lnTo>
                  <a:lnTo>
                    <a:pt x="29000" y="276968"/>
                  </a:lnTo>
                  <a:lnTo>
                    <a:pt x="32609" y="289572"/>
                  </a:lnTo>
                  <a:lnTo>
                    <a:pt x="37150" y="301491"/>
                  </a:lnTo>
                  <a:lnTo>
                    <a:pt x="42414" y="312503"/>
                  </a:lnTo>
                  <a:lnTo>
                    <a:pt x="48227" y="322568"/>
                  </a:lnTo>
                  <a:lnTo>
                    <a:pt x="54926" y="331480"/>
                  </a:lnTo>
                  <a:lnTo>
                    <a:pt x="63318" y="338795"/>
                  </a:lnTo>
                  <a:lnTo>
                    <a:pt x="73701" y="344416"/>
                  </a:lnTo>
                  <a:lnTo>
                    <a:pt x="85589" y="348377"/>
                  </a:lnTo>
                  <a:lnTo>
                    <a:pt x="98025" y="350678"/>
                  </a:lnTo>
                  <a:lnTo>
                    <a:pt x="110383" y="351477"/>
                  </a:lnTo>
                  <a:lnTo>
                    <a:pt x="122255" y="350728"/>
                  </a:lnTo>
                  <a:lnTo>
                    <a:pt x="133293" y="348106"/>
                  </a:lnTo>
                  <a:lnTo>
                    <a:pt x="143414" y="343602"/>
                  </a:lnTo>
                  <a:lnTo>
                    <a:pt x="152717" y="337478"/>
                  </a:lnTo>
                  <a:lnTo>
                    <a:pt x="161367" y="330080"/>
                  </a:lnTo>
                  <a:lnTo>
                    <a:pt x="169522" y="321726"/>
                  </a:lnTo>
                  <a:lnTo>
                    <a:pt x="177156" y="312355"/>
                  </a:lnTo>
                  <a:lnTo>
                    <a:pt x="184064" y="301555"/>
                  </a:lnTo>
                  <a:lnTo>
                    <a:pt x="190181" y="289229"/>
                  </a:lnTo>
                  <a:lnTo>
                    <a:pt x="195102" y="276037"/>
                  </a:lnTo>
                  <a:lnTo>
                    <a:pt x="198046" y="263176"/>
                  </a:lnTo>
                  <a:lnTo>
                    <a:pt x="198760" y="251303"/>
                  </a:lnTo>
                  <a:lnTo>
                    <a:pt x="197459" y="240383"/>
                  </a:lnTo>
                  <a:lnTo>
                    <a:pt x="194534" y="229982"/>
                  </a:lnTo>
                  <a:lnTo>
                    <a:pt x="190371" y="219777"/>
                  </a:lnTo>
                  <a:lnTo>
                    <a:pt x="184815" y="210092"/>
                  </a:lnTo>
                  <a:lnTo>
                    <a:pt x="177207" y="201786"/>
                  </a:lnTo>
                  <a:lnTo>
                    <a:pt x="167358" y="195241"/>
                  </a:lnTo>
                  <a:lnTo>
                    <a:pt x="155829" y="190693"/>
                  </a:lnTo>
                  <a:lnTo>
                    <a:pt x="143636" y="188463"/>
                  </a:lnTo>
                  <a:lnTo>
                    <a:pt x="131441" y="188488"/>
                  </a:lnTo>
                  <a:lnTo>
                    <a:pt x="119680" y="190420"/>
                  </a:lnTo>
                  <a:lnTo>
                    <a:pt x="108714" y="193835"/>
                  </a:lnTo>
                  <a:lnTo>
                    <a:pt x="98643" y="198350"/>
                  </a:lnTo>
                  <a:lnTo>
                    <a:pt x="89372" y="203818"/>
                  </a:lnTo>
                  <a:lnTo>
                    <a:pt x="80744" y="210310"/>
                  </a:lnTo>
                  <a:lnTo>
                    <a:pt x="72599" y="217787"/>
                  </a:lnTo>
                  <a:lnTo>
                    <a:pt x="64803" y="226094"/>
                  </a:lnTo>
                  <a:lnTo>
                    <a:pt x="57252" y="235049"/>
                  </a:lnTo>
                  <a:lnTo>
                    <a:pt x="49873" y="244482"/>
                  </a:lnTo>
                  <a:lnTo>
                    <a:pt x="42610" y="254257"/>
                  </a:lnTo>
                  <a:lnTo>
                    <a:pt x="35427" y="264272"/>
                  </a:lnTo>
                  <a:lnTo>
                    <a:pt x="28307" y="274443"/>
                  </a:lnTo>
                  <a:lnTo>
                    <a:pt x="21536" y="284456"/>
                  </a:lnTo>
                  <a:lnTo>
                    <a:pt x="15028" y="294849"/>
                  </a:lnTo>
                  <a:lnTo>
                    <a:pt x="8213" y="307651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558425" y="2032000"/>
              <a:ext cx="642239" cy="31586"/>
            </a:xfrm>
            <a:custGeom>
              <a:avLst/>
              <a:gdLst/>
              <a:ahLst/>
              <a:cxnLst/>
              <a:rect l="0" t="0" r="0" b="0"/>
              <a:pathLst>
                <a:path w="642239" h="31586">
                  <a:moveTo>
                    <a:pt x="642238" y="0"/>
                  </a:moveTo>
                  <a:lnTo>
                    <a:pt x="630503" y="0"/>
                  </a:lnTo>
                  <a:lnTo>
                    <a:pt x="619374" y="0"/>
                  </a:lnTo>
                  <a:lnTo>
                    <a:pt x="607780" y="4"/>
                  </a:lnTo>
                  <a:lnTo>
                    <a:pt x="595792" y="177"/>
                  </a:lnTo>
                  <a:lnTo>
                    <a:pt x="583780" y="825"/>
                  </a:lnTo>
                  <a:lnTo>
                    <a:pt x="571963" y="2074"/>
                  </a:lnTo>
                  <a:lnTo>
                    <a:pt x="559918" y="3727"/>
                  </a:lnTo>
                  <a:lnTo>
                    <a:pt x="546705" y="5375"/>
                  </a:lnTo>
                  <a:lnTo>
                    <a:pt x="531886" y="6778"/>
                  </a:lnTo>
                  <a:lnTo>
                    <a:pt x="515509" y="7871"/>
                  </a:lnTo>
                  <a:lnTo>
                    <a:pt x="497833" y="8678"/>
                  </a:lnTo>
                  <a:lnTo>
                    <a:pt x="479170" y="9256"/>
                  </a:lnTo>
                  <a:lnTo>
                    <a:pt x="460113" y="9661"/>
                  </a:lnTo>
                  <a:lnTo>
                    <a:pt x="441487" y="9941"/>
                  </a:lnTo>
                  <a:lnTo>
                    <a:pt x="423695" y="10137"/>
                  </a:lnTo>
                  <a:lnTo>
                    <a:pt x="406293" y="10439"/>
                  </a:lnTo>
                  <a:lnTo>
                    <a:pt x="388236" y="11175"/>
                  </a:lnTo>
                  <a:lnTo>
                    <a:pt x="368967" y="12483"/>
                  </a:lnTo>
                  <a:lnTo>
                    <a:pt x="348429" y="14175"/>
                  </a:lnTo>
                  <a:lnTo>
                    <a:pt x="326798" y="15850"/>
                  </a:lnTo>
                  <a:lnTo>
                    <a:pt x="304326" y="17271"/>
                  </a:lnTo>
                  <a:lnTo>
                    <a:pt x="281726" y="18375"/>
                  </a:lnTo>
                  <a:lnTo>
                    <a:pt x="260100" y="19191"/>
                  </a:lnTo>
                  <a:lnTo>
                    <a:pt x="239959" y="19774"/>
                  </a:lnTo>
                  <a:lnTo>
                    <a:pt x="220810" y="20183"/>
                  </a:lnTo>
                  <a:lnTo>
                    <a:pt x="201498" y="20465"/>
                  </a:lnTo>
                  <a:lnTo>
                    <a:pt x="181357" y="20662"/>
                  </a:lnTo>
                  <a:lnTo>
                    <a:pt x="160555" y="20966"/>
                  </a:lnTo>
                  <a:lnTo>
                    <a:pt x="139803" y="21702"/>
                  </a:lnTo>
                  <a:lnTo>
                    <a:pt x="119544" y="23010"/>
                  </a:lnTo>
                  <a:lnTo>
                    <a:pt x="100058" y="24703"/>
                  </a:lnTo>
                  <a:lnTo>
                    <a:pt x="81600" y="26378"/>
                  </a:lnTo>
                  <a:lnTo>
                    <a:pt x="64209" y="27799"/>
                  </a:lnTo>
                  <a:lnTo>
                    <a:pt x="48343" y="28906"/>
                  </a:lnTo>
                  <a:lnTo>
                    <a:pt x="33421" y="29843"/>
                  </a:lnTo>
                  <a:lnTo>
                    <a:pt x="18129" y="3068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811108" y="2200455"/>
              <a:ext cx="10530" cy="263214"/>
            </a:xfrm>
            <a:custGeom>
              <a:avLst/>
              <a:gdLst/>
              <a:ahLst/>
              <a:cxnLst/>
              <a:rect l="0" t="0" r="0" b="0"/>
              <a:pathLst>
                <a:path w="10530" h="263214">
                  <a:moveTo>
                    <a:pt x="10529" y="0"/>
                  </a:moveTo>
                  <a:lnTo>
                    <a:pt x="7662" y="11803"/>
                  </a:lnTo>
                  <a:lnTo>
                    <a:pt x="5520" y="23572"/>
                  </a:lnTo>
                  <a:lnTo>
                    <a:pt x="3917" y="36462"/>
                  </a:lnTo>
                  <a:lnTo>
                    <a:pt x="2737" y="50310"/>
                  </a:lnTo>
                  <a:lnTo>
                    <a:pt x="1888" y="64638"/>
                  </a:lnTo>
                  <a:lnTo>
                    <a:pt x="1291" y="79108"/>
                  </a:lnTo>
                  <a:lnTo>
                    <a:pt x="876" y="93558"/>
                  </a:lnTo>
                  <a:lnTo>
                    <a:pt x="592" y="107934"/>
                  </a:lnTo>
                  <a:lnTo>
                    <a:pt x="399" y="122228"/>
                  </a:lnTo>
                  <a:lnTo>
                    <a:pt x="268" y="136453"/>
                  </a:lnTo>
                  <a:lnTo>
                    <a:pt x="180" y="150623"/>
                  </a:lnTo>
                  <a:lnTo>
                    <a:pt x="120" y="164752"/>
                  </a:lnTo>
                  <a:lnTo>
                    <a:pt x="81" y="178854"/>
                  </a:lnTo>
                  <a:lnTo>
                    <a:pt x="54" y="192935"/>
                  </a:lnTo>
                  <a:lnTo>
                    <a:pt x="36" y="206983"/>
                  </a:lnTo>
                  <a:lnTo>
                    <a:pt x="24" y="220399"/>
                  </a:lnTo>
                  <a:lnTo>
                    <a:pt x="15" y="233313"/>
                  </a:lnTo>
                  <a:lnTo>
                    <a:pt x="8" y="246863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942044" y="2168870"/>
              <a:ext cx="179485" cy="307549"/>
            </a:xfrm>
            <a:custGeom>
              <a:avLst/>
              <a:gdLst/>
              <a:ahLst/>
              <a:cxnLst/>
              <a:rect l="0" t="0" r="0" b="0"/>
              <a:pathLst>
                <a:path w="179485" h="307549">
                  <a:moveTo>
                    <a:pt x="100691" y="0"/>
                  </a:moveTo>
                  <a:lnTo>
                    <a:pt x="94824" y="5935"/>
                  </a:lnTo>
                  <a:lnTo>
                    <a:pt x="89259" y="12139"/>
                  </a:lnTo>
                  <a:lnTo>
                    <a:pt x="83460" y="19235"/>
                  </a:lnTo>
                  <a:lnTo>
                    <a:pt x="77380" y="27175"/>
                  </a:lnTo>
                  <a:lnTo>
                    <a:pt x="71050" y="35822"/>
                  </a:lnTo>
                  <a:lnTo>
                    <a:pt x="64522" y="45021"/>
                  </a:lnTo>
                  <a:lnTo>
                    <a:pt x="57846" y="54793"/>
                  </a:lnTo>
                  <a:lnTo>
                    <a:pt x="51063" y="65331"/>
                  </a:lnTo>
                  <a:lnTo>
                    <a:pt x="44210" y="76678"/>
                  </a:lnTo>
                  <a:lnTo>
                    <a:pt x="37473" y="88736"/>
                  </a:lnTo>
                  <a:lnTo>
                    <a:pt x="31177" y="101362"/>
                  </a:lnTo>
                  <a:lnTo>
                    <a:pt x="25461" y="114413"/>
                  </a:lnTo>
                  <a:lnTo>
                    <a:pt x="20300" y="127770"/>
                  </a:lnTo>
                  <a:lnTo>
                    <a:pt x="15600" y="141343"/>
                  </a:lnTo>
                  <a:lnTo>
                    <a:pt x="11257" y="155070"/>
                  </a:lnTo>
                  <a:lnTo>
                    <a:pt x="7339" y="169067"/>
                  </a:lnTo>
                  <a:lnTo>
                    <a:pt x="4080" y="183610"/>
                  </a:lnTo>
                  <a:lnTo>
                    <a:pt x="1562" y="198796"/>
                  </a:lnTo>
                  <a:lnTo>
                    <a:pt x="40" y="214250"/>
                  </a:lnTo>
                  <a:lnTo>
                    <a:pt x="0" y="229244"/>
                  </a:lnTo>
                  <a:lnTo>
                    <a:pt x="1570" y="243398"/>
                  </a:lnTo>
                  <a:lnTo>
                    <a:pt x="4574" y="256512"/>
                  </a:lnTo>
                  <a:lnTo>
                    <a:pt x="8725" y="268400"/>
                  </a:lnTo>
                  <a:lnTo>
                    <a:pt x="13750" y="279089"/>
                  </a:lnTo>
                  <a:lnTo>
                    <a:pt x="19903" y="288437"/>
                  </a:lnTo>
                  <a:lnTo>
                    <a:pt x="27920" y="296053"/>
                  </a:lnTo>
                  <a:lnTo>
                    <a:pt x="38047" y="301874"/>
                  </a:lnTo>
                  <a:lnTo>
                    <a:pt x="49763" y="305802"/>
                  </a:lnTo>
                  <a:lnTo>
                    <a:pt x="62083" y="307548"/>
                  </a:lnTo>
                  <a:lnTo>
                    <a:pt x="74368" y="307162"/>
                  </a:lnTo>
                  <a:lnTo>
                    <a:pt x="86359" y="304802"/>
                  </a:lnTo>
                  <a:lnTo>
                    <a:pt x="98011" y="300560"/>
                  </a:lnTo>
                  <a:lnTo>
                    <a:pt x="109357" y="294677"/>
                  </a:lnTo>
                  <a:lnTo>
                    <a:pt x="120296" y="287646"/>
                  </a:lnTo>
                  <a:lnTo>
                    <a:pt x="130584" y="280096"/>
                  </a:lnTo>
                  <a:lnTo>
                    <a:pt x="140140" y="272423"/>
                  </a:lnTo>
                  <a:lnTo>
                    <a:pt x="149034" y="264476"/>
                  </a:lnTo>
                  <a:lnTo>
                    <a:pt x="157396" y="255696"/>
                  </a:lnTo>
                  <a:lnTo>
                    <a:pt x="165338" y="245828"/>
                  </a:lnTo>
                  <a:lnTo>
                    <a:pt x="172315" y="235080"/>
                  </a:lnTo>
                  <a:lnTo>
                    <a:pt x="177186" y="223940"/>
                  </a:lnTo>
                  <a:lnTo>
                    <a:pt x="179484" y="212749"/>
                  </a:lnTo>
                  <a:lnTo>
                    <a:pt x="179059" y="201981"/>
                  </a:lnTo>
                  <a:lnTo>
                    <a:pt x="175733" y="192289"/>
                  </a:lnTo>
                  <a:lnTo>
                    <a:pt x="169718" y="183935"/>
                  </a:lnTo>
                  <a:lnTo>
                    <a:pt x="161648" y="177159"/>
                  </a:lnTo>
                  <a:lnTo>
                    <a:pt x="152345" y="172349"/>
                  </a:lnTo>
                  <a:lnTo>
                    <a:pt x="142396" y="169520"/>
                  </a:lnTo>
                  <a:lnTo>
                    <a:pt x="132130" y="168398"/>
                  </a:lnTo>
                  <a:lnTo>
                    <a:pt x="121712" y="168617"/>
                  </a:lnTo>
                  <a:lnTo>
                    <a:pt x="111231" y="169836"/>
                  </a:lnTo>
                  <a:lnTo>
                    <a:pt x="100888" y="171938"/>
                  </a:lnTo>
                  <a:lnTo>
                    <a:pt x="91009" y="175018"/>
                  </a:lnTo>
                  <a:lnTo>
                    <a:pt x="81731" y="179059"/>
                  </a:lnTo>
                  <a:lnTo>
                    <a:pt x="73024" y="184247"/>
                  </a:lnTo>
                  <a:lnTo>
                    <a:pt x="64788" y="191018"/>
                  </a:lnTo>
                  <a:lnTo>
                    <a:pt x="56922" y="199454"/>
                  </a:lnTo>
                  <a:lnTo>
                    <a:pt x="49630" y="208934"/>
                  </a:lnTo>
                  <a:lnTo>
                    <a:pt x="42708" y="219353"/>
                  </a:lnTo>
                  <a:lnTo>
                    <a:pt x="35547" y="232743"/>
                  </a:lnTo>
                  <a:lnTo>
                    <a:pt x="26992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569160" y="1947771"/>
              <a:ext cx="105286" cy="2"/>
            </a:xfrm>
            <a:custGeom>
              <a:avLst/>
              <a:gdLst/>
              <a:ahLst/>
              <a:cxnLst/>
              <a:rect l="0" t="0" r="0" b="0"/>
              <a:pathLst>
                <a:path w="105286" h="2">
                  <a:moveTo>
                    <a:pt x="105285" y="1"/>
                  </a:moveTo>
                  <a:lnTo>
                    <a:pt x="93550" y="0"/>
                  </a:lnTo>
                  <a:lnTo>
                    <a:pt x="82421" y="0"/>
                  </a:lnTo>
                  <a:lnTo>
                    <a:pt x="70832" y="0"/>
                  </a:lnTo>
                  <a:lnTo>
                    <a:pt x="58914" y="0"/>
                  </a:lnTo>
                  <a:lnTo>
                    <a:pt x="45796" y="1"/>
                  </a:lnTo>
                  <a:lnTo>
                    <a:pt x="28083" y="1"/>
                  </a:lnTo>
                  <a:lnTo>
                    <a:pt x="0" y="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537575" y="2010943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148992" y="2867"/>
                  </a:lnTo>
                  <a:lnTo>
                    <a:pt x="139364" y="5008"/>
                  </a:lnTo>
                  <a:lnTo>
                    <a:pt x="128077" y="6611"/>
                  </a:lnTo>
                  <a:lnTo>
                    <a:pt x="115410" y="7792"/>
                  </a:lnTo>
                  <a:lnTo>
                    <a:pt x="101931" y="8641"/>
                  </a:lnTo>
                  <a:lnTo>
                    <a:pt x="88063" y="9238"/>
                  </a:lnTo>
                  <a:lnTo>
                    <a:pt x="74064" y="9653"/>
                  </a:lnTo>
                  <a:lnTo>
                    <a:pt x="58407" y="9983"/>
                  </a:lnTo>
                  <a:lnTo>
                    <a:pt x="36369" y="1025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4179813" y="1473989"/>
            <a:ext cx="431670" cy="484312"/>
            <a:chOff x="4179813" y="1473989"/>
            <a:chExt cx="431670" cy="484312"/>
          </a:xfrm>
        </p:grpSpPr>
        <p:sp>
          <p:nvSpPr>
            <p:cNvPr id="41" name="Freeform 40"/>
            <p:cNvSpPr/>
            <p:nvPr/>
          </p:nvSpPr>
          <p:spPr>
            <a:xfrm>
              <a:off x="4337741" y="1473989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66"/>
                  </a:lnTo>
                  <a:lnTo>
                    <a:pt x="177" y="50487"/>
                  </a:lnTo>
                  <a:lnTo>
                    <a:pt x="825" y="65464"/>
                  </a:lnTo>
                  <a:lnTo>
                    <a:pt x="2074" y="81191"/>
                  </a:lnTo>
                  <a:lnTo>
                    <a:pt x="3727" y="97639"/>
                  </a:lnTo>
                  <a:lnTo>
                    <a:pt x="5374" y="114960"/>
                  </a:lnTo>
                  <a:lnTo>
                    <a:pt x="6777" y="133159"/>
                  </a:lnTo>
                  <a:lnTo>
                    <a:pt x="7871" y="151954"/>
                  </a:lnTo>
                  <a:lnTo>
                    <a:pt x="8678" y="170877"/>
                  </a:lnTo>
                  <a:lnTo>
                    <a:pt x="9256" y="189644"/>
                  </a:lnTo>
                  <a:lnTo>
                    <a:pt x="9661" y="208161"/>
                  </a:lnTo>
                  <a:lnTo>
                    <a:pt x="9941" y="226434"/>
                  </a:lnTo>
                  <a:lnTo>
                    <a:pt x="10137" y="244496"/>
                  </a:lnTo>
                  <a:lnTo>
                    <a:pt x="10439" y="262065"/>
                  </a:lnTo>
                  <a:lnTo>
                    <a:pt x="11175" y="278571"/>
                  </a:lnTo>
                  <a:lnTo>
                    <a:pt x="12483" y="293778"/>
                  </a:lnTo>
                  <a:lnTo>
                    <a:pt x="14184" y="307520"/>
                  </a:lnTo>
                  <a:lnTo>
                    <a:pt x="16041" y="320986"/>
                  </a:lnTo>
                  <a:lnTo>
                    <a:pt x="18221" y="336474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179813" y="1937243"/>
              <a:ext cx="431670" cy="21058"/>
            </a:xfrm>
            <a:custGeom>
              <a:avLst/>
              <a:gdLst/>
              <a:ahLst/>
              <a:cxnLst/>
              <a:rect l="0" t="0" r="0" b="0"/>
              <a:pathLst>
                <a:path w="431670" h="21058">
                  <a:moveTo>
                    <a:pt x="431669" y="0"/>
                  </a:moveTo>
                  <a:lnTo>
                    <a:pt x="422985" y="0"/>
                  </a:lnTo>
                  <a:lnTo>
                    <a:pt x="410292" y="0"/>
                  </a:lnTo>
                  <a:lnTo>
                    <a:pt x="394817" y="0"/>
                  </a:lnTo>
                  <a:lnTo>
                    <a:pt x="377061" y="0"/>
                  </a:lnTo>
                  <a:lnTo>
                    <a:pt x="357944" y="0"/>
                  </a:lnTo>
                  <a:lnTo>
                    <a:pt x="338815" y="0"/>
                  </a:lnTo>
                  <a:lnTo>
                    <a:pt x="320438" y="0"/>
                  </a:lnTo>
                  <a:lnTo>
                    <a:pt x="303019" y="0"/>
                  </a:lnTo>
                  <a:lnTo>
                    <a:pt x="286482" y="0"/>
                  </a:lnTo>
                  <a:lnTo>
                    <a:pt x="270656" y="5"/>
                  </a:lnTo>
                  <a:lnTo>
                    <a:pt x="255365" y="177"/>
                  </a:lnTo>
                  <a:lnTo>
                    <a:pt x="240463" y="826"/>
                  </a:lnTo>
                  <a:lnTo>
                    <a:pt x="225829" y="2074"/>
                  </a:lnTo>
                  <a:lnTo>
                    <a:pt x="211216" y="3727"/>
                  </a:lnTo>
                  <a:lnTo>
                    <a:pt x="196259" y="5375"/>
                  </a:lnTo>
                  <a:lnTo>
                    <a:pt x="180785" y="6778"/>
                  </a:lnTo>
                  <a:lnTo>
                    <a:pt x="164799" y="7871"/>
                  </a:lnTo>
                  <a:lnTo>
                    <a:pt x="148382" y="8679"/>
                  </a:lnTo>
                  <a:lnTo>
                    <a:pt x="131643" y="9262"/>
                  </a:lnTo>
                  <a:lnTo>
                    <a:pt x="114995" y="9839"/>
                  </a:lnTo>
                  <a:lnTo>
                    <a:pt x="99125" y="10767"/>
                  </a:lnTo>
                  <a:lnTo>
                    <a:pt x="84343" y="12207"/>
                  </a:lnTo>
                  <a:lnTo>
                    <a:pt x="70491" y="13998"/>
                  </a:lnTo>
                  <a:lnTo>
                    <a:pt x="55454" y="15927"/>
                  </a:lnTo>
                  <a:lnTo>
                    <a:pt x="34558" y="181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3969243" y="1186168"/>
            <a:ext cx="861911" cy="1420696"/>
            <a:chOff x="3969243" y="1186168"/>
            <a:chExt cx="861911" cy="1420696"/>
          </a:xfrm>
        </p:grpSpPr>
        <p:sp>
          <p:nvSpPr>
            <p:cNvPr id="44" name="Freeform 43"/>
            <p:cNvSpPr/>
            <p:nvPr/>
          </p:nvSpPr>
          <p:spPr>
            <a:xfrm>
              <a:off x="4264041" y="2074114"/>
              <a:ext cx="263150" cy="311602"/>
            </a:xfrm>
            <a:custGeom>
              <a:avLst/>
              <a:gdLst/>
              <a:ahLst/>
              <a:cxnLst/>
              <a:rect l="0" t="0" r="0" b="0"/>
              <a:pathLst>
                <a:path w="263150" h="311602">
                  <a:moveTo>
                    <a:pt x="105285" y="0"/>
                  </a:moveTo>
                  <a:lnTo>
                    <a:pt x="99417" y="5867"/>
                  </a:lnTo>
                  <a:lnTo>
                    <a:pt x="93853" y="11432"/>
                  </a:lnTo>
                  <a:lnTo>
                    <a:pt x="88053" y="17235"/>
                  </a:lnTo>
                  <a:lnTo>
                    <a:pt x="81973" y="23489"/>
                  </a:lnTo>
                  <a:lnTo>
                    <a:pt x="75643" y="30467"/>
                  </a:lnTo>
                  <a:lnTo>
                    <a:pt x="69110" y="38239"/>
                  </a:lnTo>
                  <a:lnTo>
                    <a:pt x="62262" y="46395"/>
                  </a:lnTo>
                  <a:lnTo>
                    <a:pt x="54831" y="54177"/>
                  </a:lnTo>
                  <a:lnTo>
                    <a:pt x="46750" y="61129"/>
                  </a:lnTo>
                  <a:lnTo>
                    <a:pt x="39156" y="65279"/>
                  </a:lnTo>
                  <a:lnTo>
                    <a:pt x="34315" y="64840"/>
                  </a:lnTo>
                  <a:lnTo>
                    <a:pt x="33062" y="61476"/>
                  </a:lnTo>
                  <a:lnTo>
                    <a:pt x="34659" y="56531"/>
                  </a:lnTo>
                  <a:lnTo>
                    <a:pt x="38342" y="50721"/>
                  </a:lnTo>
                  <a:lnTo>
                    <a:pt x="43740" y="44424"/>
                  </a:lnTo>
                  <a:lnTo>
                    <a:pt x="50537" y="37849"/>
                  </a:lnTo>
                  <a:lnTo>
                    <a:pt x="58418" y="31276"/>
                  </a:lnTo>
                  <a:lnTo>
                    <a:pt x="67100" y="25077"/>
                  </a:lnTo>
                  <a:lnTo>
                    <a:pt x="76358" y="19430"/>
                  </a:lnTo>
                  <a:lnTo>
                    <a:pt x="86020" y="14653"/>
                  </a:lnTo>
                  <a:lnTo>
                    <a:pt x="95960" y="11273"/>
                  </a:lnTo>
                  <a:lnTo>
                    <a:pt x="106088" y="9451"/>
                  </a:lnTo>
                  <a:lnTo>
                    <a:pt x="116176" y="9194"/>
                  </a:lnTo>
                  <a:lnTo>
                    <a:pt x="125878" y="10534"/>
                  </a:lnTo>
                  <a:lnTo>
                    <a:pt x="135033" y="13323"/>
                  </a:lnTo>
                  <a:lnTo>
                    <a:pt x="143656" y="17295"/>
                  </a:lnTo>
                  <a:lnTo>
                    <a:pt x="151834" y="22169"/>
                  </a:lnTo>
                  <a:lnTo>
                    <a:pt x="159662" y="27711"/>
                  </a:lnTo>
                  <a:lnTo>
                    <a:pt x="166903" y="34058"/>
                  </a:lnTo>
                  <a:lnTo>
                    <a:pt x="173014" y="41681"/>
                  </a:lnTo>
                  <a:lnTo>
                    <a:pt x="177782" y="50733"/>
                  </a:lnTo>
                  <a:lnTo>
                    <a:pt x="180984" y="60914"/>
                  </a:lnTo>
                  <a:lnTo>
                    <a:pt x="182234" y="71666"/>
                  </a:lnTo>
                  <a:lnTo>
                    <a:pt x="181515" y="82597"/>
                  </a:lnTo>
                  <a:lnTo>
                    <a:pt x="179101" y="93359"/>
                  </a:lnTo>
                  <a:lnTo>
                    <a:pt x="175354" y="103579"/>
                  </a:lnTo>
                  <a:lnTo>
                    <a:pt x="170613" y="113110"/>
                  </a:lnTo>
                  <a:lnTo>
                    <a:pt x="164992" y="121830"/>
                  </a:lnTo>
                  <a:lnTo>
                    <a:pt x="158397" y="129549"/>
                  </a:lnTo>
                  <a:lnTo>
                    <a:pt x="150934" y="136224"/>
                  </a:lnTo>
                  <a:lnTo>
                    <a:pt x="145653" y="140663"/>
                  </a:lnTo>
                  <a:lnTo>
                    <a:pt x="146141" y="142229"/>
                  </a:lnTo>
                  <a:lnTo>
                    <a:pt x="151181" y="142952"/>
                  </a:lnTo>
                  <a:lnTo>
                    <a:pt x="159252" y="143905"/>
                  </a:lnTo>
                  <a:lnTo>
                    <a:pt x="169326" y="145380"/>
                  </a:lnTo>
                  <a:lnTo>
                    <a:pt x="180723" y="147379"/>
                  </a:lnTo>
                  <a:lnTo>
                    <a:pt x="192835" y="149974"/>
                  </a:lnTo>
                  <a:lnTo>
                    <a:pt x="205057" y="153369"/>
                  </a:lnTo>
                  <a:lnTo>
                    <a:pt x="217054" y="157609"/>
                  </a:lnTo>
                  <a:lnTo>
                    <a:pt x="228403" y="162757"/>
                  </a:lnTo>
                  <a:lnTo>
                    <a:pt x="238502" y="168966"/>
                  </a:lnTo>
                  <a:lnTo>
                    <a:pt x="247139" y="176219"/>
                  </a:lnTo>
                  <a:lnTo>
                    <a:pt x="254109" y="184361"/>
                  </a:lnTo>
                  <a:lnTo>
                    <a:pt x="259050" y="193197"/>
                  </a:lnTo>
                  <a:lnTo>
                    <a:pt x="261967" y="202546"/>
                  </a:lnTo>
                  <a:lnTo>
                    <a:pt x="263149" y="212264"/>
                  </a:lnTo>
                  <a:lnTo>
                    <a:pt x="262971" y="222240"/>
                  </a:lnTo>
                  <a:lnTo>
                    <a:pt x="261774" y="232384"/>
                  </a:lnTo>
                  <a:lnTo>
                    <a:pt x="259516" y="242314"/>
                  </a:lnTo>
                  <a:lnTo>
                    <a:pt x="255800" y="251376"/>
                  </a:lnTo>
                  <a:lnTo>
                    <a:pt x="250523" y="259289"/>
                  </a:lnTo>
                  <a:lnTo>
                    <a:pt x="243861" y="266263"/>
                  </a:lnTo>
                  <a:lnTo>
                    <a:pt x="236094" y="272795"/>
                  </a:lnTo>
                  <a:lnTo>
                    <a:pt x="227497" y="279227"/>
                  </a:lnTo>
                  <a:lnTo>
                    <a:pt x="218301" y="285548"/>
                  </a:lnTo>
                  <a:lnTo>
                    <a:pt x="208684" y="291501"/>
                  </a:lnTo>
                  <a:lnTo>
                    <a:pt x="198769" y="296949"/>
                  </a:lnTo>
                  <a:lnTo>
                    <a:pt x="188486" y="301744"/>
                  </a:lnTo>
                  <a:lnTo>
                    <a:pt x="177589" y="305660"/>
                  </a:lnTo>
                  <a:lnTo>
                    <a:pt x="165992" y="308655"/>
                  </a:lnTo>
                  <a:lnTo>
                    <a:pt x="153591" y="310682"/>
                  </a:lnTo>
                  <a:lnTo>
                    <a:pt x="140202" y="311601"/>
                  </a:lnTo>
                  <a:lnTo>
                    <a:pt x="125826" y="311442"/>
                  </a:lnTo>
                  <a:lnTo>
                    <a:pt x="110764" y="310370"/>
                  </a:lnTo>
                  <a:lnTo>
                    <a:pt x="95508" y="308589"/>
                  </a:lnTo>
                  <a:lnTo>
                    <a:pt x="80369" y="306286"/>
                  </a:lnTo>
                  <a:lnTo>
                    <a:pt x="65672" y="303766"/>
                  </a:lnTo>
                  <a:lnTo>
                    <a:pt x="50196" y="301196"/>
                  </a:lnTo>
                  <a:lnTo>
                    <a:pt x="30350" y="298353"/>
                  </a:lnTo>
                  <a:lnTo>
                    <a:pt x="0" y="2947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969243" y="1186168"/>
              <a:ext cx="861911" cy="1420696"/>
            </a:xfrm>
            <a:custGeom>
              <a:avLst/>
              <a:gdLst/>
              <a:ahLst/>
              <a:cxnLst/>
              <a:rect l="0" t="0" r="0" b="0"/>
              <a:pathLst>
                <a:path w="861911" h="1420696">
                  <a:moveTo>
                    <a:pt x="273741" y="203593"/>
                  </a:moveTo>
                  <a:lnTo>
                    <a:pt x="265007" y="212328"/>
                  </a:lnTo>
                  <a:lnTo>
                    <a:pt x="257300" y="220034"/>
                  </a:lnTo>
                  <a:lnTo>
                    <a:pt x="249898" y="227436"/>
                  </a:lnTo>
                  <a:lnTo>
                    <a:pt x="242637" y="234697"/>
                  </a:lnTo>
                  <a:lnTo>
                    <a:pt x="235458" y="241876"/>
                  </a:lnTo>
                  <a:lnTo>
                    <a:pt x="228333" y="249006"/>
                  </a:lnTo>
                  <a:lnTo>
                    <a:pt x="221242" y="256269"/>
                  </a:lnTo>
                  <a:lnTo>
                    <a:pt x="214176" y="263984"/>
                  </a:lnTo>
                  <a:lnTo>
                    <a:pt x="207125" y="272289"/>
                  </a:lnTo>
                  <a:lnTo>
                    <a:pt x="200085" y="281154"/>
                  </a:lnTo>
                  <a:lnTo>
                    <a:pt x="193051" y="290484"/>
                  </a:lnTo>
                  <a:lnTo>
                    <a:pt x="186018" y="300182"/>
                  </a:lnTo>
                  <a:lnTo>
                    <a:pt x="178820" y="310644"/>
                  </a:lnTo>
                  <a:lnTo>
                    <a:pt x="171148" y="322717"/>
                  </a:lnTo>
                  <a:lnTo>
                    <a:pt x="162883" y="336719"/>
                  </a:lnTo>
                  <a:lnTo>
                    <a:pt x="154382" y="352021"/>
                  </a:lnTo>
                  <a:lnTo>
                    <a:pt x="146361" y="367370"/>
                  </a:lnTo>
                  <a:lnTo>
                    <a:pt x="139192" y="382028"/>
                  </a:lnTo>
                  <a:lnTo>
                    <a:pt x="132905" y="395952"/>
                  </a:lnTo>
                  <a:lnTo>
                    <a:pt x="127374" y="409515"/>
                  </a:lnTo>
                  <a:lnTo>
                    <a:pt x="122429" y="423006"/>
                  </a:lnTo>
                  <a:lnTo>
                    <a:pt x="117750" y="436558"/>
                  </a:lnTo>
                  <a:lnTo>
                    <a:pt x="112908" y="450211"/>
                  </a:lnTo>
                  <a:lnTo>
                    <a:pt x="107683" y="463966"/>
                  </a:lnTo>
                  <a:lnTo>
                    <a:pt x="102204" y="477969"/>
                  </a:lnTo>
                  <a:lnTo>
                    <a:pt x="96834" y="492510"/>
                  </a:lnTo>
                  <a:lnTo>
                    <a:pt x="91778" y="507697"/>
                  </a:lnTo>
                  <a:lnTo>
                    <a:pt x="87080" y="523318"/>
                  </a:lnTo>
                  <a:lnTo>
                    <a:pt x="82698" y="538958"/>
                  </a:lnTo>
                  <a:lnTo>
                    <a:pt x="78567" y="554371"/>
                  </a:lnTo>
                  <a:lnTo>
                    <a:pt x="74624" y="569653"/>
                  </a:lnTo>
                  <a:lnTo>
                    <a:pt x="70816" y="585133"/>
                  </a:lnTo>
                  <a:lnTo>
                    <a:pt x="67103" y="600998"/>
                  </a:lnTo>
                  <a:lnTo>
                    <a:pt x="63455" y="617433"/>
                  </a:lnTo>
                  <a:lnTo>
                    <a:pt x="59852" y="634691"/>
                  </a:lnTo>
                  <a:lnTo>
                    <a:pt x="56280" y="652822"/>
                  </a:lnTo>
                  <a:lnTo>
                    <a:pt x="52728" y="671559"/>
                  </a:lnTo>
                  <a:lnTo>
                    <a:pt x="49190" y="690436"/>
                  </a:lnTo>
                  <a:lnTo>
                    <a:pt x="45666" y="709169"/>
                  </a:lnTo>
                  <a:lnTo>
                    <a:pt x="42317" y="727662"/>
                  </a:lnTo>
                  <a:lnTo>
                    <a:pt x="39447" y="745918"/>
                  </a:lnTo>
                  <a:lnTo>
                    <a:pt x="37181" y="763977"/>
                  </a:lnTo>
                  <a:lnTo>
                    <a:pt x="35320" y="781884"/>
                  </a:lnTo>
                  <a:lnTo>
                    <a:pt x="33456" y="799681"/>
                  </a:lnTo>
                  <a:lnTo>
                    <a:pt x="31352" y="817404"/>
                  </a:lnTo>
                  <a:lnTo>
                    <a:pt x="29107" y="835241"/>
                  </a:lnTo>
                  <a:lnTo>
                    <a:pt x="27054" y="853516"/>
                  </a:lnTo>
                  <a:lnTo>
                    <a:pt x="25380" y="872360"/>
                  </a:lnTo>
                  <a:lnTo>
                    <a:pt x="24273" y="891423"/>
                  </a:lnTo>
                  <a:lnTo>
                    <a:pt x="23988" y="909994"/>
                  </a:lnTo>
                  <a:lnTo>
                    <a:pt x="24573" y="927712"/>
                  </a:lnTo>
                  <a:lnTo>
                    <a:pt x="25765" y="944710"/>
                  </a:lnTo>
                  <a:lnTo>
                    <a:pt x="27096" y="961425"/>
                  </a:lnTo>
                  <a:lnTo>
                    <a:pt x="28286" y="978152"/>
                  </a:lnTo>
                  <a:lnTo>
                    <a:pt x="29405" y="995015"/>
                  </a:lnTo>
                  <a:lnTo>
                    <a:pt x="30763" y="1012036"/>
                  </a:lnTo>
                  <a:lnTo>
                    <a:pt x="32528" y="1029194"/>
                  </a:lnTo>
                  <a:lnTo>
                    <a:pt x="34714" y="1046294"/>
                  </a:lnTo>
                  <a:lnTo>
                    <a:pt x="37260" y="1063002"/>
                  </a:lnTo>
                  <a:lnTo>
                    <a:pt x="40092" y="1079165"/>
                  </a:lnTo>
                  <a:lnTo>
                    <a:pt x="43299" y="1094797"/>
                  </a:lnTo>
                  <a:lnTo>
                    <a:pt x="47131" y="1109987"/>
                  </a:lnTo>
                  <a:lnTo>
                    <a:pt x="51666" y="1124837"/>
                  </a:lnTo>
                  <a:lnTo>
                    <a:pt x="56678" y="1139439"/>
                  </a:lnTo>
                  <a:lnTo>
                    <a:pt x="61734" y="1153863"/>
                  </a:lnTo>
                  <a:lnTo>
                    <a:pt x="66587" y="1168164"/>
                  </a:lnTo>
                  <a:lnTo>
                    <a:pt x="71489" y="1182380"/>
                  </a:lnTo>
                  <a:lnTo>
                    <a:pt x="77073" y="1196538"/>
                  </a:lnTo>
                  <a:lnTo>
                    <a:pt x="83642" y="1210652"/>
                  </a:lnTo>
                  <a:lnTo>
                    <a:pt x="91021" y="1224571"/>
                  </a:lnTo>
                  <a:lnTo>
                    <a:pt x="98745" y="1237997"/>
                  </a:lnTo>
                  <a:lnTo>
                    <a:pt x="106498" y="1250806"/>
                  </a:lnTo>
                  <a:lnTo>
                    <a:pt x="114144" y="1263034"/>
                  </a:lnTo>
                  <a:lnTo>
                    <a:pt x="121651" y="1274787"/>
                  </a:lnTo>
                  <a:lnTo>
                    <a:pt x="129035" y="1286176"/>
                  </a:lnTo>
                  <a:lnTo>
                    <a:pt x="136484" y="1297300"/>
                  </a:lnTo>
                  <a:lnTo>
                    <a:pt x="144331" y="1308237"/>
                  </a:lnTo>
                  <a:lnTo>
                    <a:pt x="152727" y="1319038"/>
                  </a:lnTo>
                  <a:lnTo>
                    <a:pt x="161657" y="1329582"/>
                  </a:lnTo>
                  <a:lnTo>
                    <a:pt x="171030" y="1339589"/>
                  </a:lnTo>
                  <a:lnTo>
                    <a:pt x="180743" y="1348944"/>
                  </a:lnTo>
                  <a:lnTo>
                    <a:pt x="190707" y="1357531"/>
                  </a:lnTo>
                  <a:lnTo>
                    <a:pt x="200848" y="1365153"/>
                  </a:lnTo>
                  <a:lnTo>
                    <a:pt x="211113" y="1371802"/>
                  </a:lnTo>
                  <a:lnTo>
                    <a:pt x="221463" y="1377777"/>
                  </a:lnTo>
                  <a:lnTo>
                    <a:pt x="231871" y="1383564"/>
                  </a:lnTo>
                  <a:lnTo>
                    <a:pt x="242323" y="1389459"/>
                  </a:lnTo>
                  <a:lnTo>
                    <a:pt x="252971" y="1395403"/>
                  </a:lnTo>
                  <a:lnTo>
                    <a:pt x="264112" y="1401095"/>
                  </a:lnTo>
                  <a:lnTo>
                    <a:pt x="275883" y="1406364"/>
                  </a:lnTo>
                  <a:lnTo>
                    <a:pt x="288739" y="1411038"/>
                  </a:lnTo>
                  <a:lnTo>
                    <a:pt x="303498" y="1414872"/>
                  </a:lnTo>
                  <a:lnTo>
                    <a:pt x="320417" y="1417812"/>
                  </a:lnTo>
                  <a:lnTo>
                    <a:pt x="338644" y="1419802"/>
                  </a:lnTo>
                  <a:lnTo>
                    <a:pt x="356570" y="1420695"/>
                  </a:lnTo>
                  <a:lnTo>
                    <a:pt x="373290" y="1420520"/>
                  </a:lnTo>
                  <a:lnTo>
                    <a:pt x="388766" y="1419437"/>
                  </a:lnTo>
                  <a:lnTo>
                    <a:pt x="403453" y="1417648"/>
                  </a:lnTo>
                  <a:lnTo>
                    <a:pt x="417733" y="1415332"/>
                  </a:lnTo>
                  <a:lnTo>
                    <a:pt x="431663" y="1412473"/>
                  </a:lnTo>
                  <a:lnTo>
                    <a:pt x="445046" y="1408877"/>
                  </a:lnTo>
                  <a:lnTo>
                    <a:pt x="457805" y="1404494"/>
                  </a:lnTo>
                  <a:lnTo>
                    <a:pt x="470158" y="1399416"/>
                  </a:lnTo>
                  <a:lnTo>
                    <a:pt x="482519" y="1393782"/>
                  </a:lnTo>
                  <a:lnTo>
                    <a:pt x="495129" y="1387728"/>
                  </a:lnTo>
                  <a:lnTo>
                    <a:pt x="507885" y="1381205"/>
                  </a:lnTo>
                  <a:lnTo>
                    <a:pt x="520455" y="1373994"/>
                  </a:lnTo>
                  <a:lnTo>
                    <a:pt x="532654" y="1366032"/>
                  </a:lnTo>
                  <a:lnTo>
                    <a:pt x="544456" y="1357397"/>
                  </a:lnTo>
                  <a:lnTo>
                    <a:pt x="555914" y="1348222"/>
                  </a:lnTo>
                  <a:lnTo>
                    <a:pt x="567102" y="1338637"/>
                  </a:lnTo>
                  <a:lnTo>
                    <a:pt x="578090" y="1328591"/>
                  </a:lnTo>
                  <a:lnTo>
                    <a:pt x="588935" y="1317861"/>
                  </a:lnTo>
                  <a:lnTo>
                    <a:pt x="599680" y="1306383"/>
                  </a:lnTo>
                  <a:lnTo>
                    <a:pt x="610354" y="1294235"/>
                  </a:lnTo>
                  <a:lnTo>
                    <a:pt x="620981" y="1281548"/>
                  </a:lnTo>
                  <a:lnTo>
                    <a:pt x="631571" y="1268456"/>
                  </a:lnTo>
                  <a:lnTo>
                    <a:pt x="641972" y="1255071"/>
                  </a:lnTo>
                  <a:lnTo>
                    <a:pt x="651881" y="1241480"/>
                  </a:lnTo>
                  <a:lnTo>
                    <a:pt x="661181" y="1227745"/>
                  </a:lnTo>
                  <a:lnTo>
                    <a:pt x="670070" y="1213912"/>
                  </a:lnTo>
                  <a:lnTo>
                    <a:pt x="678960" y="1200011"/>
                  </a:lnTo>
                  <a:lnTo>
                    <a:pt x="688087" y="1186062"/>
                  </a:lnTo>
                  <a:lnTo>
                    <a:pt x="697354" y="1171913"/>
                  </a:lnTo>
                  <a:lnTo>
                    <a:pt x="706428" y="1157268"/>
                  </a:lnTo>
                  <a:lnTo>
                    <a:pt x="715127" y="1142000"/>
                  </a:lnTo>
                  <a:lnTo>
                    <a:pt x="723426" y="1125982"/>
                  </a:lnTo>
                  <a:lnTo>
                    <a:pt x="731379" y="1109012"/>
                  </a:lnTo>
                  <a:lnTo>
                    <a:pt x="739061" y="1091077"/>
                  </a:lnTo>
                  <a:lnTo>
                    <a:pt x="746542" y="1072474"/>
                  </a:lnTo>
                  <a:lnTo>
                    <a:pt x="753879" y="1053687"/>
                  </a:lnTo>
                  <a:lnTo>
                    <a:pt x="761114" y="1035010"/>
                  </a:lnTo>
                  <a:lnTo>
                    <a:pt x="768281" y="1016384"/>
                  </a:lnTo>
                  <a:lnTo>
                    <a:pt x="775399" y="997507"/>
                  </a:lnTo>
                  <a:lnTo>
                    <a:pt x="782479" y="978213"/>
                  </a:lnTo>
                  <a:lnTo>
                    <a:pt x="789370" y="958492"/>
                  </a:lnTo>
                  <a:lnTo>
                    <a:pt x="795771" y="938407"/>
                  </a:lnTo>
                  <a:lnTo>
                    <a:pt x="801556" y="918038"/>
                  </a:lnTo>
                  <a:lnTo>
                    <a:pt x="806763" y="897459"/>
                  </a:lnTo>
                  <a:lnTo>
                    <a:pt x="811495" y="876731"/>
                  </a:lnTo>
                  <a:lnTo>
                    <a:pt x="815864" y="855898"/>
                  </a:lnTo>
                  <a:lnTo>
                    <a:pt x="819968" y="834993"/>
                  </a:lnTo>
                  <a:lnTo>
                    <a:pt x="823885" y="814038"/>
                  </a:lnTo>
                  <a:lnTo>
                    <a:pt x="827672" y="793054"/>
                  </a:lnTo>
                  <a:lnTo>
                    <a:pt x="831369" y="772217"/>
                  </a:lnTo>
                  <a:lnTo>
                    <a:pt x="835004" y="751839"/>
                  </a:lnTo>
                  <a:lnTo>
                    <a:pt x="838599" y="732051"/>
                  </a:lnTo>
                  <a:lnTo>
                    <a:pt x="842166" y="712661"/>
                  </a:lnTo>
                  <a:lnTo>
                    <a:pt x="845713" y="693261"/>
                  </a:lnTo>
                  <a:lnTo>
                    <a:pt x="849243" y="673618"/>
                  </a:lnTo>
                  <a:lnTo>
                    <a:pt x="852597" y="653830"/>
                  </a:lnTo>
                  <a:lnTo>
                    <a:pt x="855469" y="634232"/>
                  </a:lnTo>
                  <a:lnTo>
                    <a:pt x="857733" y="615004"/>
                  </a:lnTo>
                  <a:lnTo>
                    <a:pt x="859422" y="596006"/>
                  </a:lnTo>
                  <a:lnTo>
                    <a:pt x="860639" y="576877"/>
                  </a:lnTo>
                  <a:lnTo>
                    <a:pt x="861490" y="557419"/>
                  </a:lnTo>
                  <a:lnTo>
                    <a:pt x="861910" y="537758"/>
                  </a:lnTo>
                  <a:lnTo>
                    <a:pt x="861667" y="518245"/>
                  </a:lnTo>
                  <a:lnTo>
                    <a:pt x="860690" y="499079"/>
                  </a:lnTo>
                  <a:lnTo>
                    <a:pt x="859051" y="480292"/>
                  </a:lnTo>
                  <a:lnTo>
                    <a:pt x="856881" y="461837"/>
                  </a:lnTo>
                  <a:lnTo>
                    <a:pt x="854309" y="443645"/>
                  </a:lnTo>
                  <a:lnTo>
                    <a:pt x="851448" y="425648"/>
                  </a:lnTo>
                  <a:lnTo>
                    <a:pt x="848381" y="407791"/>
                  </a:lnTo>
                  <a:lnTo>
                    <a:pt x="845172" y="390033"/>
                  </a:lnTo>
                  <a:lnTo>
                    <a:pt x="841866" y="372342"/>
                  </a:lnTo>
                  <a:lnTo>
                    <a:pt x="838493" y="354698"/>
                  </a:lnTo>
                  <a:lnTo>
                    <a:pt x="835071" y="337086"/>
                  </a:lnTo>
                  <a:lnTo>
                    <a:pt x="831450" y="319495"/>
                  </a:lnTo>
                  <a:lnTo>
                    <a:pt x="827333" y="301918"/>
                  </a:lnTo>
                  <a:lnTo>
                    <a:pt x="822598" y="284360"/>
                  </a:lnTo>
                  <a:lnTo>
                    <a:pt x="817281" y="267145"/>
                  </a:lnTo>
                  <a:lnTo>
                    <a:pt x="811488" y="250886"/>
                  </a:lnTo>
                  <a:lnTo>
                    <a:pt x="805331" y="235834"/>
                  </a:lnTo>
                  <a:lnTo>
                    <a:pt x="798908" y="221761"/>
                  </a:lnTo>
                  <a:lnTo>
                    <a:pt x="792298" y="208156"/>
                  </a:lnTo>
                  <a:lnTo>
                    <a:pt x="785557" y="194665"/>
                  </a:lnTo>
                  <a:lnTo>
                    <a:pt x="778726" y="181128"/>
                  </a:lnTo>
                  <a:lnTo>
                    <a:pt x="771833" y="167492"/>
                  </a:lnTo>
                  <a:lnTo>
                    <a:pt x="764895" y="153761"/>
                  </a:lnTo>
                  <a:lnTo>
                    <a:pt x="757760" y="140114"/>
                  </a:lnTo>
                  <a:lnTo>
                    <a:pt x="750131" y="126878"/>
                  </a:lnTo>
                  <a:lnTo>
                    <a:pt x="741884" y="114204"/>
                  </a:lnTo>
                  <a:lnTo>
                    <a:pt x="733057" y="102238"/>
                  </a:lnTo>
                  <a:lnTo>
                    <a:pt x="723753" y="91194"/>
                  </a:lnTo>
                  <a:lnTo>
                    <a:pt x="714085" y="81099"/>
                  </a:lnTo>
                  <a:lnTo>
                    <a:pt x="704152" y="71828"/>
                  </a:lnTo>
                  <a:lnTo>
                    <a:pt x="694032" y="63206"/>
                  </a:lnTo>
                  <a:lnTo>
                    <a:pt x="683782" y="55069"/>
                  </a:lnTo>
                  <a:lnTo>
                    <a:pt x="673441" y="47279"/>
                  </a:lnTo>
                  <a:lnTo>
                    <a:pt x="663039" y="39734"/>
                  </a:lnTo>
                  <a:lnTo>
                    <a:pt x="652591" y="32368"/>
                  </a:lnTo>
                  <a:lnTo>
                    <a:pt x="641947" y="25453"/>
                  </a:lnTo>
                  <a:lnTo>
                    <a:pt x="630808" y="19569"/>
                  </a:lnTo>
                  <a:lnTo>
                    <a:pt x="619056" y="14943"/>
                  </a:lnTo>
                  <a:lnTo>
                    <a:pt x="606892" y="11330"/>
                  </a:lnTo>
                  <a:lnTo>
                    <a:pt x="594726" y="8207"/>
                  </a:lnTo>
                  <a:lnTo>
                    <a:pt x="582798" y="5223"/>
                  </a:lnTo>
                  <a:lnTo>
                    <a:pt x="571010" y="2539"/>
                  </a:lnTo>
                  <a:lnTo>
                    <a:pt x="559028" y="715"/>
                  </a:lnTo>
                  <a:lnTo>
                    <a:pt x="546670" y="0"/>
                  </a:lnTo>
                  <a:lnTo>
                    <a:pt x="533913" y="181"/>
                  </a:lnTo>
                  <a:lnTo>
                    <a:pt x="520809" y="766"/>
                  </a:lnTo>
                  <a:lnTo>
                    <a:pt x="507434" y="1424"/>
                  </a:lnTo>
                  <a:lnTo>
                    <a:pt x="493858" y="2170"/>
                  </a:lnTo>
                  <a:lnTo>
                    <a:pt x="480138" y="3270"/>
                  </a:lnTo>
                  <a:lnTo>
                    <a:pt x="466312" y="4858"/>
                  </a:lnTo>
                  <a:lnTo>
                    <a:pt x="452248" y="6925"/>
                  </a:lnTo>
                  <a:lnTo>
                    <a:pt x="437660" y="9390"/>
                  </a:lnTo>
                  <a:lnTo>
                    <a:pt x="422440" y="12168"/>
                  </a:lnTo>
                  <a:lnTo>
                    <a:pt x="406794" y="15339"/>
                  </a:lnTo>
                  <a:lnTo>
                    <a:pt x="391138" y="19146"/>
                  </a:lnTo>
                  <a:lnTo>
                    <a:pt x="375713" y="23674"/>
                  </a:lnTo>
                  <a:lnTo>
                    <a:pt x="360422" y="29021"/>
                  </a:lnTo>
                  <a:lnTo>
                    <a:pt x="344937" y="35366"/>
                  </a:lnTo>
                  <a:lnTo>
                    <a:pt x="329078" y="42707"/>
                  </a:lnTo>
                  <a:lnTo>
                    <a:pt x="312987" y="50739"/>
                  </a:lnTo>
                  <a:lnTo>
                    <a:pt x="297023" y="58968"/>
                  </a:lnTo>
                  <a:lnTo>
                    <a:pt x="281394" y="67101"/>
                  </a:lnTo>
                  <a:lnTo>
                    <a:pt x="266134" y="75358"/>
                  </a:lnTo>
                  <a:lnTo>
                    <a:pt x="251202" y="84346"/>
                  </a:lnTo>
                  <a:lnTo>
                    <a:pt x="236527" y="94354"/>
                  </a:lnTo>
                  <a:lnTo>
                    <a:pt x="222045" y="105196"/>
                  </a:lnTo>
                  <a:lnTo>
                    <a:pt x="207701" y="116398"/>
                  </a:lnTo>
                  <a:lnTo>
                    <a:pt x="193454" y="127649"/>
                  </a:lnTo>
                  <a:lnTo>
                    <a:pt x="179275" y="139136"/>
                  </a:lnTo>
                  <a:lnTo>
                    <a:pt x="165141" y="151440"/>
                  </a:lnTo>
                  <a:lnTo>
                    <a:pt x="151039" y="164829"/>
                  </a:lnTo>
                  <a:lnTo>
                    <a:pt x="136958" y="179261"/>
                  </a:lnTo>
                  <a:lnTo>
                    <a:pt x="122891" y="194560"/>
                  </a:lnTo>
                  <a:lnTo>
                    <a:pt x="108829" y="210527"/>
                  </a:lnTo>
                  <a:lnTo>
                    <a:pt x="94605" y="227149"/>
                  </a:lnTo>
                  <a:lnTo>
                    <a:pt x="79911" y="244591"/>
                  </a:lnTo>
                  <a:lnTo>
                    <a:pt x="64636" y="262852"/>
                  </a:lnTo>
                  <a:lnTo>
                    <a:pt x="49576" y="280910"/>
                  </a:lnTo>
                  <a:lnTo>
                    <a:pt x="34846" y="298589"/>
                  </a:lnTo>
                  <a:lnTo>
                    <a:pt x="19153" y="317443"/>
                  </a:lnTo>
                  <a:lnTo>
                    <a:pt x="0" y="3404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Custom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2015-03-31T16:19:35Z</dcterms:created>
  <dcterms:modified xsi:type="dcterms:W3CDTF">2015-03-31T16:21:22Z</dcterms:modified>
</cp:coreProperties>
</file>